
<file path=[Content_Types].xml><?xml version="1.0" encoding="utf-8"?>
<Types xmlns="http://schemas.openxmlformats.org/package/2006/content-types">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84" r:id="rId1"/>
  </p:sldMasterIdLst>
  <p:notesMasterIdLst>
    <p:notesMasterId r:id="rId60"/>
  </p:notesMasterIdLst>
  <p:sldIdLst>
    <p:sldId id="256" r:id="rId2"/>
    <p:sldId id="344" r:id="rId3"/>
    <p:sldId id="381" r:id="rId4"/>
    <p:sldId id="382" r:id="rId5"/>
    <p:sldId id="383" r:id="rId6"/>
    <p:sldId id="386" r:id="rId7"/>
    <p:sldId id="387" r:id="rId8"/>
    <p:sldId id="388" r:id="rId9"/>
    <p:sldId id="419" r:id="rId10"/>
    <p:sldId id="389" r:id="rId11"/>
    <p:sldId id="418" r:id="rId12"/>
    <p:sldId id="420" r:id="rId13"/>
    <p:sldId id="390" r:id="rId14"/>
    <p:sldId id="391" r:id="rId15"/>
    <p:sldId id="421" r:id="rId16"/>
    <p:sldId id="392" r:id="rId17"/>
    <p:sldId id="393" r:id="rId18"/>
    <p:sldId id="394" r:id="rId19"/>
    <p:sldId id="395" r:id="rId20"/>
    <p:sldId id="396" r:id="rId21"/>
    <p:sldId id="398" r:id="rId22"/>
    <p:sldId id="422" r:id="rId23"/>
    <p:sldId id="431" r:id="rId24"/>
    <p:sldId id="401" r:id="rId25"/>
    <p:sldId id="430" r:id="rId26"/>
    <p:sldId id="425" r:id="rId27"/>
    <p:sldId id="402" r:id="rId28"/>
    <p:sldId id="403" r:id="rId29"/>
    <p:sldId id="404" r:id="rId30"/>
    <p:sldId id="405" r:id="rId31"/>
    <p:sldId id="406" r:id="rId32"/>
    <p:sldId id="407" r:id="rId33"/>
    <p:sldId id="433" r:id="rId34"/>
    <p:sldId id="409" r:id="rId35"/>
    <p:sldId id="410" r:id="rId36"/>
    <p:sldId id="417" r:id="rId37"/>
    <p:sldId id="414" r:id="rId38"/>
    <p:sldId id="415" r:id="rId39"/>
    <p:sldId id="423" r:id="rId40"/>
    <p:sldId id="432" r:id="rId41"/>
    <p:sldId id="427" r:id="rId42"/>
    <p:sldId id="309" r:id="rId43"/>
    <p:sldId id="310" r:id="rId44"/>
    <p:sldId id="302" r:id="rId45"/>
    <p:sldId id="303" r:id="rId46"/>
    <p:sldId id="428" r:id="rId47"/>
    <p:sldId id="305" r:id="rId48"/>
    <p:sldId id="347" r:id="rId49"/>
    <p:sldId id="353" r:id="rId50"/>
    <p:sldId id="349" r:id="rId51"/>
    <p:sldId id="429" r:id="rId52"/>
    <p:sldId id="350" r:id="rId53"/>
    <p:sldId id="307" r:id="rId54"/>
    <p:sldId id="351" r:id="rId55"/>
    <p:sldId id="352" r:id="rId56"/>
    <p:sldId id="424" r:id="rId57"/>
    <p:sldId id="434" r:id="rId58"/>
    <p:sldId id="372" r:id="rId5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F153C"/>
    <a:srgbClr val="8FCBFD"/>
    <a:srgbClr val="8CD7FF"/>
    <a:srgbClr val="8CDCFA"/>
    <a:srgbClr val="8CD7FA"/>
    <a:srgbClr val="535353"/>
    <a:srgbClr val="3C46BB"/>
    <a:srgbClr val="3C46B9"/>
    <a:srgbClr val="FF66FF"/>
    <a:srgbClr val="7BEE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772" autoAdjust="0"/>
    <p:restoredTop sz="67735" autoAdjust="0"/>
  </p:normalViewPr>
  <p:slideViewPr>
    <p:cSldViewPr>
      <p:cViewPr varScale="1">
        <p:scale>
          <a:sx n="87" d="100"/>
          <a:sy n="87" d="100"/>
        </p:scale>
        <p:origin x="1854" y="84"/>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notesViewPr>
    <p:cSldViewPr>
      <p:cViewPr varScale="1">
        <p:scale>
          <a:sx n="51" d="100"/>
          <a:sy n="51" d="100"/>
        </p:scale>
        <p:origin x="-291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2F2A48F-7A0C-4720-91B8-34BE7BBEB43D}" type="datetimeFigureOut">
              <a:rPr lang="zh-CN" altLang="en-US" smtClean="0"/>
              <a:pPr/>
              <a:t>2025/7/14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6344896-A9B2-4544-A0B8-D3BBA0E8AEA5}" type="slidenum">
              <a:rPr lang="zh-CN" altLang="en-US" smtClean="0"/>
              <a:pPr/>
              <a:t>‹#›</a:t>
            </a:fld>
            <a:endParaRPr lang="zh-CN" altLang="en-US"/>
          </a:p>
        </p:txBody>
      </p:sp>
    </p:spTree>
    <p:extLst>
      <p:ext uri="{BB962C8B-B14F-4D97-AF65-F5344CB8AC3E}">
        <p14:creationId xmlns:p14="http://schemas.microsoft.com/office/powerpoint/2010/main" val="3298108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normAutofit/>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a:t>
            </a:fld>
            <a:endParaRPr lang="zh-CN" altLang="en-US"/>
          </a:p>
        </p:txBody>
      </p:sp>
    </p:spTree>
    <p:extLst>
      <p:ext uri="{BB962C8B-B14F-4D97-AF65-F5344CB8AC3E}">
        <p14:creationId xmlns:p14="http://schemas.microsoft.com/office/powerpoint/2010/main" val="3068404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endParaRPr lang="en-US" altLang="zh-CN"/>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6</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7</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8</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9</a:t>
            </a:fld>
            <a:endParaRPr lang="zh-CN" altLang="en-US"/>
          </a:p>
        </p:txBody>
      </p:sp>
    </p:spTree>
    <p:extLst>
      <p:ext uri="{BB962C8B-B14F-4D97-AF65-F5344CB8AC3E}">
        <p14:creationId xmlns:p14="http://schemas.microsoft.com/office/powerpoint/2010/main" val="30208899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10</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11</a:t>
            </a:fld>
            <a:endParaRPr lang="zh-CN" altLang="en-US"/>
          </a:p>
        </p:txBody>
      </p:sp>
    </p:spTree>
    <p:extLst>
      <p:ext uri="{BB962C8B-B14F-4D97-AF65-F5344CB8AC3E}">
        <p14:creationId xmlns:p14="http://schemas.microsoft.com/office/powerpoint/2010/main" val="27438515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lvl="0"/>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12</a:t>
            </a:fld>
            <a:endParaRPr lang="zh-CN" altLang="en-US"/>
          </a:p>
        </p:txBody>
      </p:sp>
    </p:spTree>
    <p:extLst>
      <p:ext uri="{BB962C8B-B14F-4D97-AF65-F5344CB8AC3E}">
        <p14:creationId xmlns:p14="http://schemas.microsoft.com/office/powerpoint/2010/main" val="21007246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13</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14</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15</a:t>
            </a:fld>
            <a:endParaRPr lang="zh-CN" altLang="en-US"/>
          </a:p>
        </p:txBody>
      </p:sp>
    </p:spTree>
    <p:extLst>
      <p:ext uri="{BB962C8B-B14F-4D97-AF65-F5344CB8AC3E}">
        <p14:creationId xmlns:p14="http://schemas.microsoft.com/office/powerpoint/2010/main" val="29567750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16</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17</a:t>
            </a:fld>
            <a:endParaRPr lang="zh-CN" altLang="en-US"/>
          </a:p>
        </p:txBody>
      </p:sp>
    </p:spTree>
    <p:extLst>
      <p:ext uri="{BB962C8B-B14F-4D97-AF65-F5344CB8AC3E}">
        <p14:creationId xmlns:p14="http://schemas.microsoft.com/office/powerpoint/2010/main" val="2727140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lvl="0"/>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18</a:t>
            </a:fld>
            <a:endParaRPr lang="zh-CN" altLang="en-US"/>
          </a:p>
        </p:txBody>
      </p:sp>
    </p:spTree>
    <p:extLst>
      <p:ext uri="{BB962C8B-B14F-4D97-AF65-F5344CB8AC3E}">
        <p14:creationId xmlns:p14="http://schemas.microsoft.com/office/powerpoint/2010/main" val="1929999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71450" lvl="0" indent="-171450">
              <a:buFont typeface="Arial" panose="020B0604020202020204" pitchFamily="34" charset="0"/>
              <a:buChar char="•"/>
            </a:pPr>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19</a:t>
            </a:fld>
            <a:endParaRPr lang="zh-CN" altLang="en-US"/>
          </a:p>
        </p:txBody>
      </p:sp>
    </p:spTree>
    <p:extLst>
      <p:ext uri="{BB962C8B-B14F-4D97-AF65-F5344CB8AC3E}">
        <p14:creationId xmlns:p14="http://schemas.microsoft.com/office/powerpoint/2010/main" val="16796473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lvl="0" indent="0">
              <a:buFont typeface="Arial" panose="020B0604020202020204" pitchFamily="34" charset="0"/>
              <a:buNone/>
            </a:pPr>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20</a:t>
            </a:fld>
            <a:endParaRPr lang="zh-CN" altLang="en-US"/>
          </a:p>
        </p:txBody>
      </p:sp>
    </p:spTree>
    <p:extLst>
      <p:ext uri="{BB962C8B-B14F-4D97-AF65-F5344CB8AC3E}">
        <p14:creationId xmlns:p14="http://schemas.microsoft.com/office/powerpoint/2010/main" val="4120247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a:tabLst>
                <a:tab pos="1620520" algn="l"/>
              </a:tabLst>
            </a:pPr>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21</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106479-474D-3171-512E-BE01664388F4}"/>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67D1DC9-39DB-09BE-6390-A64C1CE1F7EC}"/>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D076ED43-38F1-79DD-1E90-37D98D8D2DF7}"/>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46CD0CD-D0F3-851B-7BEE-2DC10878EA56}"/>
              </a:ext>
            </a:extLst>
          </p:cNvPr>
          <p:cNvSpPr>
            <a:spLocks noGrp="1"/>
          </p:cNvSpPr>
          <p:nvPr>
            <p:ph type="sldNum" sz="quarter" idx="10"/>
          </p:nvPr>
        </p:nvSpPr>
        <p:spPr/>
        <p:txBody>
          <a:bodyPr/>
          <a:lstStyle/>
          <a:p>
            <a:fld id="{76344896-A9B2-4544-A0B8-D3BBA0E8AEA5}" type="slidenum">
              <a:rPr lang="zh-CN" altLang="en-US" smtClean="0"/>
              <a:pPr/>
              <a:t>22</a:t>
            </a:fld>
            <a:endParaRPr lang="zh-CN" altLang="en-US"/>
          </a:p>
        </p:txBody>
      </p:sp>
    </p:spTree>
    <p:extLst>
      <p:ext uri="{BB962C8B-B14F-4D97-AF65-F5344CB8AC3E}">
        <p14:creationId xmlns:p14="http://schemas.microsoft.com/office/powerpoint/2010/main" val="11942125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D8790-7BF6-F385-6F2F-1912C96EB3DB}"/>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13D5D137-A2D8-E480-43A4-83E7F4ACD9FA}"/>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81839295-CC79-6A78-D3E7-45B22AC5E4ED}"/>
              </a:ext>
            </a:extLst>
          </p:cNvPr>
          <p:cNvSpPr>
            <a:spLocks noGrp="1"/>
          </p:cNvSpPr>
          <p:nvPr>
            <p:ph type="body" idx="1"/>
          </p:nvPr>
        </p:nvSpPr>
        <p:spPr/>
        <p:txBody>
          <a:bodyPr/>
          <a:lstStyle/>
          <a:p>
            <a:pPr marL="0" indent="0"/>
            <a:endParaRPr lang="en-US" altLang="en-US" dirty="0"/>
          </a:p>
        </p:txBody>
      </p:sp>
      <p:sp>
        <p:nvSpPr>
          <p:cNvPr id="4" name="灯片编号占位符 3">
            <a:extLst>
              <a:ext uri="{FF2B5EF4-FFF2-40B4-BE49-F238E27FC236}">
                <a16:creationId xmlns:a16="http://schemas.microsoft.com/office/drawing/2014/main" id="{83D9BBE3-2322-B4BD-BE76-C756367E13D9}"/>
              </a:ext>
            </a:extLst>
          </p:cNvPr>
          <p:cNvSpPr>
            <a:spLocks noGrp="1"/>
          </p:cNvSpPr>
          <p:nvPr>
            <p:ph type="sldNum" sz="quarter" idx="10"/>
          </p:nvPr>
        </p:nvSpPr>
        <p:spPr/>
        <p:txBody>
          <a:bodyPr/>
          <a:lstStyle/>
          <a:p>
            <a:fld id="{76344896-A9B2-4544-A0B8-D3BBA0E8AEA5}" type="slidenum">
              <a:rPr lang="zh-CN" altLang="en-US" smtClean="0"/>
              <a:pPr/>
              <a:t>23</a:t>
            </a:fld>
            <a:endParaRPr lang="zh-CN" altLang="en-US"/>
          </a:p>
        </p:txBody>
      </p:sp>
    </p:spTree>
    <p:extLst>
      <p:ext uri="{BB962C8B-B14F-4D97-AF65-F5344CB8AC3E}">
        <p14:creationId xmlns:p14="http://schemas.microsoft.com/office/powerpoint/2010/main" val="15727154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24</a:t>
            </a:fld>
            <a:endParaRPr lang="zh-CN" altLang="en-US"/>
          </a:p>
        </p:txBody>
      </p:sp>
    </p:spTree>
    <p:extLst>
      <p:ext uri="{BB962C8B-B14F-4D97-AF65-F5344CB8AC3E}">
        <p14:creationId xmlns:p14="http://schemas.microsoft.com/office/powerpoint/2010/main" val="19628330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88F1F-A865-2BBF-FD01-205FBC878C1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27B1373-B756-388D-EAF7-2461EF459ED8}"/>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9B473230-15FB-F5BD-580B-69D928539A67}"/>
              </a:ext>
            </a:extLst>
          </p:cNvPr>
          <p:cNvSpPr>
            <a:spLocks noGrp="1"/>
          </p:cNvSpPr>
          <p:nvPr>
            <p:ph type="body" idx="1"/>
          </p:nvPr>
        </p:nvSpPr>
        <p:spPr/>
        <p:txBody>
          <a:bodyPr/>
          <a:lstStyle/>
          <a:p>
            <a:endParaRPr lang="zh-CN" altLang="zh-CN" dirty="0"/>
          </a:p>
        </p:txBody>
      </p:sp>
      <p:sp>
        <p:nvSpPr>
          <p:cNvPr id="4" name="灯片编号占位符 3">
            <a:extLst>
              <a:ext uri="{FF2B5EF4-FFF2-40B4-BE49-F238E27FC236}">
                <a16:creationId xmlns:a16="http://schemas.microsoft.com/office/drawing/2014/main" id="{435369E7-955B-2F8F-84A5-778729C9C7AF}"/>
              </a:ext>
            </a:extLst>
          </p:cNvPr>
          <p:cNvSpPr>
            <a:spLocks noGrp="1"/>
          </p:cNvSpPr>
          <p:nvPr>
            <p:ph type="sldNum" sz="quarter" idx="10"/>
          </p:nvPr>
        </p:nvSpPr>
        <p:spPr/>
        <p:txBody>
          <a:bodyPr/>
          <a:lstStyle/>
          <a:p>
            <a:fld id="{76344896-A9B2-4544-A0B8-D3BBA0E8AEA5}" type="slidenum">
              <a:rPr lang="zh-CN" altLang="en-US" smtClean="0"/>
              <a:pPr/>
              <a:t>25</a:t>
            </a:fld>
            <a:endParaRPr lang="zh-CN" altLang="en-US"/>
          </a:p>
        </p:txBody>
      </p:sp>
    </p:spTree>
    <p:extLst>
      <p:ext uri="{BB962C8B-B14F-4D97-AF65-F5344CB8AC3E}">
        <p14:creationId xmlns:p14="http://schemas.microsoft.com/office/powerpoint/2010/main" val="38926640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37DC4F-6633-5431-24AD-D8036DB68198}"/>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D2879B8-CAB3-8777-B3BC-B1A057B02E88}"/>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EC59838A-BAEB-1C1C-A4B2-03D4B25093D2}"/>
              </a:ext>
            </a:extLst>
          </p:cNvPr>
          <p:cNvSpPr>
            <a:spLocks noGrp="1"/>
          </p:cNvSpPr>
          <p:nvPr>
            <p:ph type="body" idx="1"/>
          </p:nvPr>
        </p:nvSpPr>
        <p:spPr/>
        <p:txBody>
          <a:bodyPr/>
          <a:lstStyle/>
          <a:p>
            <a:endParaRPr lang="zh-CN" altLang="zh-CN" dirty="0"/>
          </a:p>
        </p:txBody>
      </p:sp>
      <p:sp>
        <p:nvSpPr>
          <p:cNvPr id="4" name="灯片编号占位符 3">
            <a:extLst>
              <a:ext uri="{FF2B5EF4-FFF2-40B4-BE49-F238E27FC236}">
                <a16:creationId xmlns:a16="http://schemas.microsoft.com/office/drawing/2014/main" id="{DA65C789-019A-0334-11B4-6585FBF8993C}"/>
              </a:ext>
            </a:extLst>
          </p:cNvPr>
          <p:cNvSpPr>
            <a:spLocks noGrp="1"/>
          </p:cNvSpPr>
          <p:nvPr>
            <p:ph type="sldNum" sz="quarter" idx="10"/>
          </p:nvPr>
        </p:nvSpPr>
        <p:spPr/>
        <p:txBody>
          <a:bodyPr/>
          <a:lstStyle/>
          <a:p>
            <a:fld id="{76344896-A9B2-4544-A0B8-D3BBA0E8AEA5}" type="slidenum">
              <a:rPr lang="zh-CN" altLang="en-US" smtClean="0"/>
              <a:pPr/>
              <a:t>26</a:t>
            </a:fld>
            <a:endParaRPr lang="zh-CN" altLang="en-US"/>
          </a:p>
        </p:txBody>
      </p:sp>
    </p:spTree>
    <p:extLst>
      <p:ext uri="{BB962C8B-B14F-4D97-AF65-F5344CB8AC3E}">
        <p14:creationId xmlns:p14="http://schemas.microsoft.com/office/powerpoint/2010/main" val="27726693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27</a:t>
            </a:fld>
            <a:endParaRPr lang="zh-CN" altLang="en-US"/>
          </a:p>
        </p:txBody>
      </p:sp>
    </p:spTree>
    <p:extLst>
      <p:ext uri="{BB962C8B-B14F-4D97-AF65-F5344CB8AC3E}">
        <p14:creationId xmlns:p14="http://schemas.microsoft.com/office/powerpoint/2010/main" val="30312194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28</a:t>
            </a:fld>
            <a:endParaRPr lang="zh-CN" altLang="en-US"/>
          </a:p>
        </p:txBody>
      </p:sp>
    </p:spTree>
    <p:extLst>
      <p:ext uri="{BB962C8B-B14F-4D97-AF65-F5344CB8AC3E}">
        <p14:creationId xmlns:p14="http://schemas.microsoft.com/office/powerpoint/2010/main" val="3031219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29</a:t>
            </a:fld>
            <a:endParaRPr lang="zh-CN" altLang="en-US"/>
          </a:p>
        </p:txBody>
      </p:sp>
    </p:spTree>
    <p:extLst>
      <p:ext uri="{BB962C8B-B14F-4D97-AF65-F5344CB8AC3E}">
        <p14:creationId xmlns:p14="http://schemas.microsoft.com/office/powerpoint/2010/main" val="139702321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30</a:t>
            </a:fld>
            <a:endParaRPr lang="zh-CN" altLang="en-US"/>
          </a:p>
        </p:txBody>
      </p:sp>
    </p:spTree>
    <p:extLst>
      <p:ext uri="{BB962C8B-B14F-4D97-AF65-F5344CB8AC3E}">
        <p14:creationId xmlns:p14="http://schemas.microsoft.com/office/powerpoint/2010/main" val="16836641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71450" lvl="0" indent="-171450">
              <a:buFont typeface="Arial" panose="020B0604020202020204" pitchFamily="34" charset="0"/>
              <a:buChar char="•"/>
            </a:pPr>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31</a:t>
            </a:fld>
            <a:endParaRPr lang="zh-CN" altLang="en-US"/>
          </a:p>
        </p:txBody>
      </p:sp>
    </p:spTree>
    <p:extLst>
      <p:ext uri="{BB962C8B-B14F-4D97-AF65-F5344CB8AC3E}">
        <p14:creationId xmlns:p14="http://schemas.microsoft.com/office/powerpoint/2010/main" val="12625762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lvl="0" indent="0">
              <a:buFont typeface="Arial" panose="020B0604020202020204" pitchFamily="34" charset="0"/>
              <a:buNone/>
            </a:pPr>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32</a:t>
            </a:fld>
            <a:endParaRPr lang="zh-CN" altLang="en-US"/>
          </a:p>
        </p:txBody>
      </p:sp>
    </p:spTree>
    <p:extLst>
      <p:ext uri="{BB962C8B-B14F-4D97-AF65-F5344CB8AC3E}">
        <p14:creationId xmlns:p14="http://schemas.microsoft.com/office/powerpoint/2010/main" val="13080425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344896-A9B2-4544-A0B8-D3BBA0E8AEA5}"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009422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34</a:t>
            </a:fld>
            <a:endParaRPr lang="zh-CN" altLang="en-US"/>
          </a:p>
        </p:txBody>
      </p:sp>
    </p:spTree>
    <p:extLst>
      <p:ext uri="{BB962C8B-B14F-4D97-AF65-F5344CB8AC3E}">
        <p14:creationId xmlns:p14="http://schemas.microsoft.com/office/powerpoint/2010/main" val="130804250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35</a:t>
            </a:fld>
            <a:endParaRPr lang="zh-CN" altLang="en-US"/>
          </a:p>
        </p:txBody>
      </p:sp>
    </p:spTree>
    <p:extLst>
      <p:ext uri="{BB962C8B-B14F-4D97-AF65-F5344CB8AC3E}">
        <p14:creationId xmlns:p14="http://schemas.microsoft.com/office/powerpoint/2010/main" val="2412527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zh-CN" altLang="zh-CN"/>
          </a:p>
        </p:txBody>
      </p:sp>
      <p:sp>
        <p:nvSpPr>
          <p:cNvPr id="4" name="Slide Number Placeholder 3"/>
          <p:cNvSpPr>
            <a:spLocks noGrp="1"/>
          </p:cNvSpPr>
          <p:nvPr>
            <p:ph type="sldNum" sz="quarter" idx="10"/>
          </p:nvPr>
        </p:nvSpPr>
        <p:spPr/>
        <p:txBody>
          <a:bodyPr/>
          <a:lstStyle/>
          <a:p>
            <a:fld id="{76344896-A9B2-4544-A0B8-D3BBA0E8AEA5}" type="slidenum">
              <a:rPr lang="zh-CN" altLang="en-US" smtClean="0"/>
              <a:pPr/>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37</a:t>
            </a:fld>
            <a:endParaRPr lang="zh-CN" altLang="en-US"/>
          </a:p>
        </p:txBody>
      </p:sp>
    </p:spTree>
    <p:extLst>
      <p:ext uri="{BB962C8B-B14F-4D97-AF65-F5344CB8AC3E}">
        <p14:creationId xmlns:p14="http://schemas.microsoft.com/office/powerpoint/2010/main" val="32469118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38</a:t>
            </a:fld>
            <a:endParaRPr lang="zh-CN" altLang="en-US"/>
          </a:p>
        </p:txBody>
      </p:sp>
    </p:spTree>
    <p:extLst>
      <p:ext uri="{BB962C8B-B14F-4D97-AF65-F5344CB8AC3E}">
        <p14:creationId xmlns:p14="http://schemas.microsoft.com/office/powerpoint/2010/main" val="34924943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2BAC0-DE01-DBDD-E7E0-24067691AB0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71976D10-609B-54F1-6049-E4DC41C6E516}"/>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075BF89C-FD0B-F73C-ABE2-AC1492380820}"/>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D9CEE1C6-D107-9AEF-AFC2-0FDC7D33B690}"/>
              </a:ext>
            </a:extLst>
          </p:cNvPr>
          <p:cNvSpPr>
            <a:spLocks noGrp="1"/>
          </p:cNvSpPr>
          <p:nvPr>
            <p:ph type="sldNum" sz="quarter" idx="10"/>
          </p:nvPr>
        </p:nvSpPr>
        <p:spPr/>
        <p:txBody>
          <a:bodyPr/>
          <a:lstStyle/>
          <a:p>
            <a:fld id="{76344896-A9B2-4544-A0B8-D3BBA0E8AEA5}" type="slidenum">
              <a:rPr lang="zh-CN" altLang="en-US" smtClean="0"/>
              <a:pPr/>
              <a:t>39</a:t>
            </a:fld>
            <a:endParaRPr lang="zh-CN" altLang="en-US"/>
          </a:p>
        </p:txBody>
      </p:sp>
    </p:spTree>
    <p:extLst>
      <p:ext uri="{BB962C8B-B14F-4D97-AF65-F5344CB8AC3E}">
        <p14:creationId xmlns:p14="http://schemas.microsoft.com/office/powerpoint/2010/main" val="359095043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18845-388E-809A-165F-20BE1F7FDE5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C33526E-17E7-2198-3BB4-73CAB0AEBF73}"/>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43F55C95-FD5D-D070-62A9-5963D83389BF}"/>
              </a:ext>
            </a:extLst>
          </p:cNvPr>
          <p:cNvSpPr>
            <a:spLocks noGrp="1"/>
          </p:cNvSpPr>
          <p:nvPr>
            <p:ph type="body" idx="1"/>
          </p:nvPr>
        </p:nvSpPr>
        <p:spPr/>
        <p:txBody>
          <a:bodyPr/>
          <a:lstStyle/>
          <a:p>
            <a:endParaRPr lang="en-US" altLang="zh-CN" dirty="0"/>
          </a:p>
        </p:txBody>
      </p:sp>
      <p:sp>
        <p:nvSpPr>
          <p:cNvPr id="4" name="灯片编号占位符 3">
            <a:extLst>
              <a:ext uri="{FF2B5EF4-FFF2-40B4-BE49-F238E27FC236}">
                <a16:creationId xmlns:a16="http://schemas.microsoft.com/office/drawing/2014/main" id="{88262453-A463-F61E-EB25-0283AD0DC6A3}"/>
              </a:ext>
            </a:extLst>
          </p:cNvPr>
          <p:cNvSpPr>
            <a:spLocks noGrp="1"/>
          </p:cNvSpPr>
          <p:nvPr>
            <p:ph type="sldNum" sz="quarter" idx="10"/>
          </p:nvPr>
        </p:nvSpPr>
        <p:spPr/>
        <p:txBody>
          <a:bodyPr/>
          <a:lstStyle/>
          <a:p>
            <a:fld id="{76344896-A9B2-4544-A0B8-D3BBA0E8AEA5}" type="slidenum">
              <a:rPr lang="zh-CN" altLang="en-US" smtClean="0"/>
              <a:pPr/>
              <a:t>40</a:t>
            </a:fld>
            <a:endParaRPr lang="zh-CN" altLang="en-US"/>
          </a:p>
        </p:txBody>
      </p:sp>
    </p:spTree>
    <p:extLst>
      <p:ext uri="{BB962C8B-B14F-4D97-AF65-F5344CB8AC3E}">
        <p14:creationId xmlns:p14="http://schemas.microsoft.com/office/powerpoint/2010/main" val="2195977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F3491-FCD8-0500-9CAC-749C266AAAA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98DD225E-2719-04D8-ED1B-ECC3285A8692}"/>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92EBE90C-F5B3-CA87-5B2F-BB1B60E08282}"/>
              </a:ext>
            </a:extLst>
          </p:cNvPr>
          <p:cNvSpPr>
            <a:spLocks noGrp="1"/>
          </p:cNvSpPr>
          <p:nvPr>
            <p:ph type="body" idx="1"/>
          </p:nvPr>
        </p:nvSpPr>
        <p:spPr/>
        <p:txBody>
          <a:bodyPr/>
          <a:lstStyle/>
          <a:p>
            <a:endParaRPr lang="en-US" dirty="0"/>
          </a:p>
        </p:txBody>
      </p:sp>
      <p:sp>
        <p:nvSpPr>
          <p:cNvPr id="4" name="灯片编号占位符 3">
            <a:extLst>
              <a:ext uri="{FF2B5EF4-FFF2-40B4-BE49-F238E27FC236}">
                <a16:creationId xmlns:a16="http://schemas.microsoft.com/office/drawing/2014/main" id="{E746E05E-5F2C-297B-647F-BEF5DED0628A}"/>
              </a:ext>
            </a:extLst>
          </p:cNvPr>
          <p:cNvSpPr>
            <a:spLocks noGrp="1"/>
          </p:cNvSpPr>
          <p:nvPr>
            <p:ph type="sldNum" sz="quarter" idx="10"/>
          </p:nvPr>
        </p:nvSpPr>
        <p:spPr/>
        <p:txBody>
          <a:bodyPr/>
          <a:lstStyle/>
          <a:p>
            <a:fld id="{76344896-A9B2-4544-A0B8-D3BBA0E8AEA5}" type="slidenum">
              <a:rPr lang="zh-CN" altLang="en-US" smtClean="0"/>
              <a:pPr/>
              <a:t>41</a:t>
            </a:fld>
            <a:endParaRPr lang="zh-CN" altLang="en-US"/>
          </a:p>
        </p:txBody>
      </p:sp>
    </p:spTree>
    <p:extLst>
      <p:ext uri="{BB962C8B-B14F-4D97-AF65-F5344CB8AC3E}">
        <p14:creationId xmlns:p14="http://schemas.microsoft.com/office/powerpoint/2010/main" val="276408281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43</a:t>
            </a:fld>
            <a:endParaRPr lang="zh-CN" altLang="en-US"/>
          </a:p>
        </p:txBody>
      </p:sp>
    </p:spTree>
    <p:extLst>
      <p:ext uri="{BB962C8B-B14F-4D97-AF65-F5344CB8AC3E}">
        <p14:creationId xmlns:p14="http://schemas.microsoft.com/office/powerpoint/2010/main" val="165808335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44</a:t>
            </a:fld>
            <a:endParaRPr lang="zh-CN" altLang="en-US"/>
          </a:p>
        </p:txBody>
      </p:sp>
    </p:spTree>
    <p:extLst>
      <p:ext uri="{BB962C8B-B14F-4D97-AF65-F5344CB8AC3E}">
        <p14:creationId xmlns:p14="http://schemas.microsoft.com/office/powerpoint/2010/main" val="45973996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45</a:t>
            </a:fld>
            <a:endParaRPr lang="zh-CN" altLang="en-US"/>
          </a:p>
        </p:txBody>
      </p:sp>
    </p:spTree>
    <p:extLst>
      <p:ext uri="{BB962C8B-B14F-4D97-AF65-F5344CB8AC3E}">
        <p14:creationId xmlns:p14="http://schemas.microsoft.com/office/powerpoint/2010/main" val="27271401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DCF08-C146-D9F7-C079-90CB7BA549A9}"/>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D9638C4E-438D-F3B4-CFF1-50BB8BBE4821}"/>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442603D9-68E0-0747-D926-EAA2D1131AB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3245B90-FD1B-303F-B37A-D08BADEFEC30}"/>
              </a:ext>
            </a:extLst>
          </p:cNvPr>
          <p:cNvSpPr>
            <a:spLocks noGrp="1"/>
          </p:cNvSpPr>
          <p:nvPr>
            <p:ph type="sldNum" sz="quarter" idx="10"/>
          </p:nvPr>
        </p:nvSpPr>
        <p:spPr/>
        <p:txBody>
          <a:bodyPr/>
          <a:lstStyle/>
          <a:p>
            <a:fld id="{76344896-A9B2-4544-A0B8-D3BBA0E8AEA5}" type="slidenum">
              <a:rPr lang="zh-CN" altLang="en-US" smtClean="0"/>
              <a:pPr/>
              <a:t>46</a:t>
            </a:fld>
            <a:endParaRPr lang="zh-CN" altLang="en-US"/>
          </a:p>
        </p:txBody>
      </p:sp>
    </p:spTree>
    <p:extLst>
      <p:ext uri="{BB962C8B-B14F-4D97-AF65-F5344CB8AC3E}">
        <p14:creationId xmlns:p14="http://schemas.microsoft.com/office/powerpoint/2010/main" val="295207602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en-US"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47</a:t>
            </a:fld>
            <a:endParaRPr lang="zh-CN" altLang="en-US"/>
          </a:p>
        </p:txBody>
      </p:sp>
    </p:spTree>
    <p:extLst>
      <p:ext uri="{BB962C8B-B14F-4D97-AF65-F5344CB8AC3E}">
        <p14:creationId xmlns:p14="http://schemas.microsoft.com/office/powerpoint/2010/main" val="24870022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571500" indent="-571500">
              <a:spcAft>
                <a:spcPts val="0"/>
              </a:spcAft>
              <a:buClr>
                <a:prstClr val="black"/>
              </a:buClr>
              <a:buFont typeface="Wingdings" panose="05000000000000000000" pitchFamily="2" charset="2"/>
              <a:buChar char="l"/>
            </a:pPr>
            <a:endParaRPr lang="en-US" altLang="zh-CN"/>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48</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lvl="0"/>
            <a:endParaRPr lang="en-US" altLang="zh-CN"/>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49</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571500" lvl="0" indent="-571500">
              <a:buClr>
                <a:prstClr val="black"/>
              </a:buClr>
              <a:buFont typeface="Wingdings" panose="05000000000000000000" pitchFamily="2" charset="2"/>
              <a:buChar char="l"/>
            </a:pPr>
            <a:endParaRPr lang="zh-CN" altLang="zh-CN"/>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50</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E981C-BB34-EB6F-3B78-B8E79F4451D5}"/>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8A91B485-1173-B9DF-034C-81D272229E2D}"/>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C0365030-4EBA-79A6-F151-65DD8F33228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zh-CN" altLang="en-US" dirty="0"/>
          </a:p>
        </p:txBody>
      </p:sp>
      <p:sp>
        <p:nvSpPr>
          <p:cNvPr id="4" name="灯片编号占位符 3">
            <a:extLst>
              <a:ext uri="{FF2B5EF4-FFF2-40B4-BE49-F238E27FC236}">
                <a16:creationId xmlns:a16="http://schemas.microsoft.com/office/drawing/2014/main" id="{AF4ECFEA-E59A-6232-2464-A6D66135CDFE}"/>
              </a:ext>
            </a:extLst>
          </p:cNvPr>
          <p:cNvSpPr>
            <a:spLocks noGrp="1"/>
          </p:cNvSpPr>
          <p:nvPr>
            <p:ph type="sldNum" sz="quarter" idx="10"/>
          </p:nvPr>
        </p:nvSpPr>
        <p:spPr/>
        <p:txBody>
          <a:bodyPr/>
          <a:lstStyle/>
          <a:p>
            <a:fld id="{76344896-A9B2-4544-A0B8-D3BBA0E8AEA5}" type="slidenum">
              <a:rPr lang="zh-CN" altLang="en-US" smtClean="0"/>
              <a:pPr/>
              <a:t>51</a:t>
            </a:fld>
            <a:endParaRPr lang="zh-CN" altLang="en-US"/>
          </a:p>
        </p:txBody>
      </p:sp>
    </p:spTree>
    <p:extLst>
      <p:ext uri="{BB962C8B-B14F-4D97-AF65-F5344CB8AC3E}">
        <p14:creationId xmlns:p14="http://schemas.microsoft.com/office/powerpoint/2010/main" val="15697913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52</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53</a:t>
            </a:fld>
            <a:endParaRPr lang="zh-CN" altLang="en-US"/>
          </a:p>
        </p:txBody>
      </p:sp>
    </p:spTree>
    <p:extLst>
      <p:ext uri="{BB962C8B-B14F-4D97-AF65-F5344CB8AC3E}">
        <p14:creationId xmlns:p14="http://schemas.microsoft.com/office/powerpoint/2010/main" val="35598853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171450" lvl="0" indent="-171450">
              <a:buFont typeface="Arial" panose="020B0604020202020204" pitchFamily="34" charset="0"/>
              <a:buChar char="•"/>
            </a:pPr>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54</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indent="0"/>
            <a:endParaRPr lang="zh-CN" altLang="zh-CN"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55</a:t>
            </a:fld>
            <a:endParaRPr lang="zh-CN" altLang="en-US"/>
          </a:p>
        </p:txBody>
      </p:sp>
    </p:spTree>
    <p:extLst>
      <p:ext uri="{BB962C8B-B14F-4D97-AF65-F5344CB8AC3E}">
        <p14:creationId xmlns:p14="http://schemas.microsoft.com/office/powerpoint/2010/main" val="6064313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72418-E9E1-0553-577B-22BEF9AC5A4E}"/>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4970D25B-5DE2-4AAC-43E3-6B6C4B2939C3}"/>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23D159FD-40CB-0A70-7291-1F851636BB22}"/>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66BC7281-64A5-673B-4EF7-2938A6099147}"/>
              </a:ext>
            </a:extLst>
          </p:cNvPr>
          <p:cNvSpPr>
            <a:spLocks noGrp="1"/>
          </p:cNvSpPr>
          <p:nvPr>
            <p:ph type="sldNum" sz="quarter" idx="10"/>
          </p:nvPr>
        </p:nvSpPr>
        <p:spPr/>
        <p:txBody>
          <a:bodyPr/>
          <a:lstStyle/>
          <a:p>
            <a:fld id="{76344896-A9B2-4544-A0B8-D3BBA0E8AEA5}" type="slidenum">
              <a:rPr lang="zh-CN" altLang="en-US" smtClean="0"/>
              <a:pPr/>
              <a:t>56</a:t>
            </a:fld>
            <a:endParaRPr lang="zh-CN" altLang="en-US"/>
          </a:p>
        </p:txBody>
      </p:sp>
    </p:spTree>
    <p:extLst>
      <p:ext uri="{BB962C8B-B14F-4D97-AF65-F5344CB8AC3E}">
        <p14:creationId xmlns:p14="http://schemas.microsoft.com/office/powerpoint/2010/main" val="5784197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DC6DBC-612F-941C-8758-366DA6FDC08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3006BB1A-F064-35DD-3ED2-675A02FFD224}"/>
              </a:ext>
            </a:extLst>
          </p:cNvPr>
          <p:cNvSpPr>
            <a:spLocks noGrp="1" noRot="1" noChangeAspect="1"/>
          </p:cNvSpPr>
          <p:nvPr>
            <p:ph type="sldImg"/>
          </p:nvPr>
        </p:nvSpPr>
        <p:spPr>
          <a:xfrm>
            <a:off x="381000" y="685800"/>
            <a:ext cx="6096000" cy="3429000"/>
          </a:xfrm>
        </p:spPr>
      </p:sp>
      <p:sp>
        <p:nvSpPr>
          <p:cNvPr id="3" name="备注占位符 2">
            <a:extLst>
              <a:ext uri="{FF2B5EF4-FFF2-40B4-BE49-F238E27FC236}">
                <a16:creationId xmlns:a16="http://schemas.microsoft.com/office/drawing/2014/main" id="{446A3592-D454-57AF-C2E1-5F8489C9E6A8}"/>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7CDF7AE4-441B-9C34-278C-856A6C42E5FB}"/>
              </a:ext>
            </a:extLst>
          </p:cNvPr>
          <p:cNvSpPr>
            <a:spLocks noGrp="1"/>
          </p:cNvSpPr>
          <p:nvPr>
            <p:ph type="sldNum" sz="quarter" idx="10"/>
          </p:nvPr>
        </p:nvSpPr>
        <p:spPr/>
        <p:txBody>
          <a:bodyPr/>
          <a:lstStyle/>
          <a:p>
            <a:fld id="{76344896-A9B2-4544-A0B8-D3BBA0E8AEA5}" type="slidenum">
              <a:rPr lang="zh-CN" altLang="en-US" smtClean="0"/>
              <a:pPr/>
              <a:t>57</a:t>
            </a:fld>
            <a:endParaRPr lang="zh-CN" altLang="en-US"/>
          </a:p>
        </p:txBody>
      </p:sp>
    </p:spTree>
    <p:extLst>
      <p:ext uri="{BB962C8B-B14F-4D97-AF65-F5344CB8AC3E}">
        <p14:creationId xmlns:p14="http://schemas.microsoft.com/office/powerpoint/2010/main" val="24168408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6344896-A9B2-4544-A0B8-D3BBA0E8AEA5}" type="slidenum">
              <a:rPr lang="zh-CN" altLang="en-US" smtClean="0"/>
              <a:pPr/>
              <a:t>58</a:t>
            </a:fld>
            <a:endParaRPr lang="zh-CN" altLang="en-US"/>
          </a:p>
        </p:txBody>
      </p:sp>
    </p:spTree>
    <p:extLst>
      <p:ext uri="{BB962C8B-B14F-4D97-AF65-F5344CB8AC3E}">
        <p14:creationId xmlns:p14="http://schemas.microsoft.com/office/powerpoint/2010/main" val="6064313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和内容">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内容占位符 7"/>
          <p:cNvSpPr>
            <a:spLocks noGrp="1"/>
          </p:cNvSpPr>
          <p:nvPr>
            <p:ph sz="quarter" idx="1" hasCustomPrompt="1"/>
          </p:nvPr>
        </p:nvSpPr>
        <p:spPr>
          <a:xfrm>
            <a:off x="695400" y="1196752"/>
            <a:ext cx="10887000" cy="604076"/>
          </a:xfrm>
          <a:noFill/>
        </p:spPr>
        <p:txBody>
          <a:bodyPr wrap="square" rtlCol="0">
            <a:spAutoFit/>
          </a:bodyPr>
          <a:lstStyle>
            <a:lvl1pPr marL="742950" indent="-742950">
              <a:lnSpc>
                <a:spcPct val="100000"/>
              </a:lnSpc>
              <a:spcBef>
                <a:spcPts val="0"/>
              </a:spcBef>
              <a:spcAft>
                <a:spcPts val="1200"/>
              </a:spcAft>
              <a:buFont typeface="+mj-lt"/>
              <a:buNone/>
              <a:defRPr lang="zh-CN" altLang="en-US" sz="3200" dirty="0" smtClean="0">
                <a:solidFill>
                  <a:schemeClr val="tx1">
                    <a:lumMod val="85000"/>
                    <a:lumOff val="15000"/>
                  </a:schemeClr>
                </a:solidFill>
                <a:latin typeface="华文中宋" panose="02010600040101010101" pitchFamily="2" charset="-122"/>
                <a:ea typeface="华文中宋" panose="02010600040101010101" pitchFamily="2" charset="-122"/>
              </a:defRPr>
            </a:lvl1pPr>
            <a:lvl2pPr>
              <a:defRPr lang="zh-CN" altLang="en-US" sz="1800" dirty="0" smtClean="0">
                <a:solidFill>
                  <a:schemeClr val="tx1"/>
                </a:solidFill>
              </a:defRPr>
            </a:lvl2pPr>
            <a:lvl3pPr>
              <a:defRPr lang="zh-CN" altLang="en-US" sz="1800" dirty="0" smtClean="0"/>
            </a:lvl3pPr>
            <a:lvl4pPr>
              <a:defRPr lang="zh-CN" altLang="en-US" dirty="0" smtClean="0"/>
            </a:lvl4pPr>
            <a:lvl5pPr>
              <a:defRPr lang="en-US" sz="1800" dirty="0"/>
            </a:lvl5pPr>
          </a:lstStyle>
          <a:p>
            <a:pPr marL="0" lvl="0" indent="0" defTabSz="914400">
              <a:lnSpc>
                <a:spcPts val="4320"/>
              </a:lnSpc>
            </a:pPr>
            <a:r>
              <a:rPr lang="en-US" altLang="zh-CN" dirty="0"/>
              <a:t>33</a:t>
            </a:r>
            <a:r>
              <a:rPr lang="zh-CN" altLang="en-US" dirty="0"/>
              <a:t>是广东省是</a:t>
            </a:r>
          </a:p>
        </p:txBody>
      </p:sp>
      <p:sp>
        <p:nvSpPr>
          <p:cNvPr id="27" name="平行四边形 26">
            <a:extLst>
              <a:ext uri="{FF2B5EF4-FFF2-40B4-BE49-F238E27FC236}">
                <a16:creationId xmlns:a16="http://schemas.microsoft.com/office/drawing/2014/main" id="{AA1EA77C-BCBE-722E-0DFE-509661901264}"/>
              </a:ext>
            </a:extLst>
          </p:cNvPr>
          <p:cNvSpPr/>
          <p:nvPr userDrawn="1"/>
        </p:nvSpPr>
        <p:spPr>
          <a:xfrm>
            <a:off x="1" y="194496"/>
            <a:ext cx="816864" cy="641290"/>
          </a:xfrm>
          <a:custGeom>
            <a:avLst/>
            <a:gdLst>
              <a:gd name="connsiteX0" fmla="*/ 0 w 1030735"/>
              <a:gd name="connsiteY0" fmla="*/ 631765 h 631765"/>
              <a:gd name="connsiteX1" fmla="*/ 113016 w 1030735"/>
              <a:gd name="connsiteY1" fmla="*/ 0 h 631765"/>
              <a:gd name="connsiteX2" fmla="*/ 1030735 w 1030735"/>
              <a:gd name="connsiteY2" fmla="*/ 0 h 631765"/>
              <a:gd name="connsiteX3" fmla="*/ 917719 w 1030735"/>
              <a:gd name="connsiteY3" fmla="*/ 631765 h 631765"/>
              <a:gd name="connsiteX4" fmla="*/ 0 w 1030735"/>
              <a:gd name="connsiteY4" fmla="*/ 631765 h 631765"/>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1765 h 641290"/>
              <a:gd name="connsiteX4" fmla="*/ 1284 w 917719"/>
              <a:gd name="connsiteY4" fmla="*/ 641290 h 641290"/>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8909 h 641290"/>
              <a:gd name="connsiteX4" fmla="*/ 1284 w 917719"/>
              <a:gd name="connsiteY4" fmla="*/ 641290 h 641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19" h="641290">
                <a:moveTo>
                  <a:pt x="1284" y="641290"/>
                </a:moveTo>
                <a:lnTo>
                  <a:pt x="0" y="0"/>
                </a:lnTo>
                <a:lnTo>
                  <a:pt x="917719" y="0"/>
                </a:lnTo>
                <a:lnTo>
                  <a:pt x="804703" y="638909"/>
                </a:lnTo>
                <a:lnTo>
                  <a:pt x="1284" y="641290"/>
                </a:lnTo>
                <a:close/>
              </a:path>
            </a:pathLst>
          </a:cu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 name="标题占位符 21">
            <a:extLst>
              <a:ext uri="{FF2B5EF4-FFF2-40B4-BE49-F238E27FC236}">
                <a16:creationId xmlns:a16="http://schemas.microsoft.com/office/drawing/2014/main" id="{AC618D8E-7555-7D7C-7EF6-2B442687965D}"/>
              </a:ext>
            </a:extLst>
          </p:cNvPr>
          <p:cNvSpPr>
            <a:spLocks noGrp="1"/>
          </p:cNvSpPr>
          <p:nvPr>
            <p:ph type="title"/>
          </p:nvPr>
        </p:nvSpPr>
        <p:spPr>
          <a:xfrm>
            <a:off x="1127448" y="188640"/>
            <a:ext cx="10454952" cy="643766"/>
          </a:xfrm>
          <a:prstGeom prst="rect">
            <a:avLst/>
          </a:prstGeom>
        </p:spPr>
        <p:txBody>
          <a:bodyPr vert="horz" anchor="ctr" anchorCtr="0">
            <a:normAutofit/>
          </a:bodyPr>
          <a:lstStyle>
            <a:lvl1pPr>
              <a:defRPr sz="3000" b="0">
                <a:solidFill>
                  <a:srgbClr val="3F153C"/>
                </a:solidFill>
              </a:defRPr>
            </a:lvl1pPr>
          </a:lstStyle>
          <a:p>
            <a:r>
              <a:rPr kumimoji="0" lang="zh-CN" altLang="en-US" dirty="0"/>
              <a:t>单击此处编辑母版标题样式</a:t>
            </a:r>
            <a:endParaRPr kumimoji="0" lang="en-US" dirty="0"/>
          </a:p>
        </p:txBody>
      </p:sp>
      <p:sp>
        <p:nvSpPr>
          <p:cNvPr id="18" name="标题占位符 21">
            <a:extLst>
              <a:ext uri="{FF2B5EF4-FFF2-40B4-BE49-F238E27FC236}">
                <a16:creationId xmlns:a16="http://schemas.microsoft.com/office/drawing/2014/main" id="{24BACCF0-14D4-7214-E1F3-8FD0EAC59E32}"/>
              </a:ext>
            </a:extLst>
          </p:cNvPr>
          <p:cNvSpPr txBox="1">
            <a:spLocks/>
          </p:cNvSpPr>
          <p:nvPr userDrawn="1"/>
        </p:nvSpPr>
        <p:spPr>
          <a:xfrm>
            <a:off x="2688" y="264954"/>
            <a:ext cx="787896" cy="549946"/>
          </a:xfrm>
          <a:prstGeom prst="rect">
            <a:avLst/>
          </a:prstGeom>
        </p:spPr>
        <p:txBody>
          <a:bodyPr vert="horz" anchor="ctr" anchorCtr="0">
            <a:normAutofit fontScale="77500" lnSpcReduction="20000"/>
          </a:bodyPr>
          <a:lstStyle>
            <a:lvl1pPr algn="l" rtl="0" eaLnBrk="1" latinLnBrk="0" hangingPunct="1">
              <a:spcBef>
                <a:spcPct val="0"/>
              </a:spcBef>
              <a:buNone/>
              <a:defRPr kumimoji="0" sz="3000" b="1" kern="1200">
                <a:solidFill>
                  <a:srgbClr val="3F153C"/>
                </a:solidFill>
                <a:latin typeface="+mj-lt"/>
                <a:ea typeface="+mj-ea"/>
                <a:cs typeface="+mj-cs"/>
              </a:defRPr>
            </a:lvl1pPr>
          </a:lstStyle>
          <a:p>
            <a:pPr algn="ctr"/>
            <a:r>
              <a:rPr lang="zh-CN" altLang="en-US" dirty="0">
                <a:solidFill>
                  <a:schemeClr val="bg1"/>
                </a:solidFill>
              </a:rPr>
              <a:t>生理</a:t>
            </a:r>
            <a:endParaRPr lang="en-US" dirty="0">
              <a:solidFill>
                <a:schemeClr val="bg1"/>
              </a:solidFill>
            </a:endParaRPr>
          </a:p>
        </p:txBody>
      </p:sp>
      <p:cxnSp>
        <p:nvCxnSpPr>
          <p:cNvPr id="20" name="直接连接符 19">
            <a:extLst>
              <a:ext uri="{FF2B5EF4-FFF2-40B4-BE49-F238E27FC236}">
                <a16:creationId xmlns:a16="http://schemas.microsoft.com/office/drawing/2014/main" id="{CE2EEFBF-87CB-984F-0C12-1647817E117F}"/>
              </a:ext>
            </a:extLst>
          </p:cNvPr>
          <p:cNvCxnSpPr>
            <a:cxnSpLocks/>
          </p:cNvCxnSpPr>
          <p:nvPr userDrawn="1"/>
        </p:nvCxnSpPr>
        <p:spPr>
          <a:xfrm>
            <a:off x="1127448" y="832406"/>
            <a:ext cx="8640960" cy="0"/>
          </a:xfrm>
          <a:prstGeom prst="line">
            <a:avLst/>
          </a:prstGeom>
          <a:ln>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29" name="平行四边形 28">
            <a:extLst>
              <a:ext uri="{FF2B5EF4-FFF2-40B4-BE49-F238E27FC236}">
                <a16:creationId xmlns:a16="http://schemas.microsoft.com/office/drawing/2014/main" id="{0EA9B51C-1514-12B2-E5C2-7B62DA97B21E}"/>
              </a:ext>
            </a:extLst>
          </p:cNvPr>
          <p:cNvSpPr/>
          <p:nvPr userDrawn="1"/>
        </p:nvSpPr>
        <p:spPr>
          <a:xfrm>
            <a:off x="738301" y="195984"/>
            <a:ext cx="173123" cy="636417"/>
          </a:xfrm>
          <a:prstGeom prst="parallelogram">
            <a:avLst>
              <a:gd name="adj" fmla="val 56635"/>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0" name="平行四边形 29">
            <a:extLst>
              <a:ext uri="{FF2B5EF4-FFF2-40B4-BE49-F238E27FC236}">
                <a16:creationId xmlns:a16="http://schemas.microsoft.com/office/drawing/2014/main" id="{C2DA24F5-54A7-D3F5-B6DB-141D72CFE5CD}"/>
              </a:ext>
            </a:extLst>
          </p:cNvPr>
          <p:cNvSpPr/>
          <p:nvPr userDrawn="1"/>
        </p:nvSpPr>
        <p:spPr>
          <a:xfrm>
            <a:off x="820320" y="195984"/>
            <a:ext cx="158921" cy="636417"/>
          </a:xfrm>
          <a:prstGeom prst="parallelogram">
            <a:avLst>
              <a:gd name="adj" fmla="val 67753"/>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1" name="平行四边形 30">
            <a:extLst>
              <a:ext uri="{FF2B5EF4-FFF2-40B4-BE49-F238E27FC236}">
                <a16:creationId xmlns:a16="http://schemas.microsoft.com/office/drawing/2014/main" id="{48CF5B39-1CF3-0F11-85B4-41CA9EC876FC}"/>
              </a:ext>
            </a:extLst>
          </p:cNvPr>
          <p:cNvSpPr/>
          <p:nvPr userDrawn="1"/>
        </p:nvSpPr>
        <p:spPr>
          <a:xfrm>
            <a:off x="918623" y="195984"/>
            <a:ext cx="111290" cy="636417"/>
          </a:xfrm>
          <a:prstGeom prst="parallelogram">
            <a:avLst>
              <a:gd name="adj" fmla="val 88730"/>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3_标题和内容">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内容占位符 7"/>
          <p:cNvSpPr>
            <a:spLocks noGrp="1"/>
          </p:cNvSpPr>
          <p:nvPr>
            <p:ph sz="quarter" idx="1" hasCustomPrompt="1"/>
          </p:nvPr>
        </p:nvSpPr>
        <p:spPr>
          <a:xfrm>
            <a:off x="695400" y="1196752"/>
            <a:ext cx="10887000" cy="604076"/>
          </a:xfrm>
          <a:noFill/>
        </p:spPr>
        <p:txBody>
          <a:bodyPr wrap="square" rtlCol="0">
            <a:spAutoFit/>
          </a:bodyPr>
          <a:lstStyle>
            <a:lvl1pPr marL="742950" indent="-742950">
              <a:lnSpc>
                <a:spcPct val="100000"/>
              </a:lnSpc>
              <a:spcBef>
                <a:spcPts val="0"/>
              </a:spcBef>
              <a:spcAft>
                <a:spcPts val="1200"/>
              </a:spcAft>
              <a:buFont typeface="+mj-lt"/>
              <a:buNone/>
              <a:defRPr lang="zh-CN" altLang="en-US" sz="3200" dirty="0" smtClean="0">
                <a:solidFill>
                  <a:schemeClr val="tx1">
                    <a:lumMod val="85000"/>
                    <a:lumOff val="15000"/>
                  </a:schemeClr>
                </a:solidFill>
                <a:latin typeface="华文中宋" panose="02010600040101010101" pitchFamily="2" charset="-122"/>
                <a:ea typeface="华文中宋" panose="02010600040101010101" pitchFamily="2" charset="-122"/>
              </a:defRPr>
            </a:lvl1pPr>
            <a:lvl2pPr>
              <a:defRPr lang="zh-CN" altLang="en-US" sz="1800" dirty="0" smtClean="0">
                <a:solidFill>
                  <a:schemeClr val="tx1"/>
                </a:solidFill>
              </a:defRPr>
            </a:lvl2pPr>
            <a:lvl3pPr>
              <a:defRPr lang="zh-CN" altLang="en-US" sz="1800" dirty="0" smtClean="0"/>
            </a:lvl3pPr>
            <a:lvl4pPr>
              <a:defRPr lang="zh-CN" altLang="en-US" dirty="0" smtClean="0"/>
            </a:lvl4pPr>
            <a:lvl5pPr>
              <a:defRPr lang="en-US" sz="1800" dirty="0"/>
            </a:lvl5pPr>
          </a:lstStyle>
          <a:p>
            <a:pPr marL="0" lvl="0" indent="0" defTabSz="914400">
              <a:lnSpc>
                <a:spcPts val="4320"/>
              </a:lnSpc>
            </a:pPr>
            <a:r>
              <a:rPr lang="en-US" altLang="zh-CN" dirty="0"/>
              <a:t>33</a:t>
            </a:r>
            <a:r>
              <a:rPr lang="zh-CN" altLang="en-US" dirty="0"/>
              <a:t>是广东省是</a:t>
            </a:r>
          </a:p>
        </p:txBody>
      </p:sp>
      <p:sp>
        <p:nvSpPr>
          <p:cNvPr id="27" name="平行四边形 26">
            <a:extLst>
              <a:ext uri="{FF2B5EF4-FFF2-40B4-BE49-F238E27FC236}">
                <a16:creationId xmlns:a16="http://schemas.microsoft.com/office/drawing/2014/main" id="{AA1EA77C-BCBE-722E-0DFE-509661901264}"/>
              </a:ext>
            </a:extLst>
          </p:cNvPr>
          <p:cNvSpPr/>
          <p:nvPr userDrawn="1"/>
        </p:nvSpPr>
        <p:spPr>
          <a:xfrm>
            <a:off x="1" y="194496"/>
            <a:ext cx="816864" cy="641290"/>
          </a:xfrm>
          <a:custGeom>
            <a:avLst/>
            <a:gdLst>
              <a:gd name="connsiteX0" fmla="*/ 0 w 1030735"/>
              <a:gd name="connsiteY0" fmla="*/ 631765 h 631765"/>
              <a:gd name="connsiteX1" fmla="*/ 113016 w 1030735"/>
              <a:gd name="connsiteY1" fmla="*/ 0 h 631765"/>
              <a:gd name="connsiteX2" fmla="*/ 1030735 w 1030735"/>
              <a:gd name="connsiteY2" fmla="*/ 0 h 631765"/>
              <a:gd name="connsiteX3" fmla="*/ 917719 w 1030735"/>
              <a:gd name="connsiteY3" fmla="*/ 631765 h 631765"/>
              <a:gd name="connsiteX4" fmla="*/ 0 w 1030735"/>
              <a:gd name="connsiteY4" fmla="*/ 631765 h 631765"/>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1765 h 641290"/>
              <a:gd name="connsiteX4" fmla="*/ 1284 w 917719"/>
              <a:gd name="connsiteY4" fmla="*/ 641290 h 641290"/>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8909 h 641290"/>
              <a:gd name="connsiteX4" fmla="*/ 1284 w 917719"/>
              <a:gd name="connsiteY4" fmla="*/ 641290 h 641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19" h="641290">
                <a:moveTo>
                  <a:pt x="1284" y="641290"/>
                </a:moveTo>
                <a:lnTo>
                  <a:pt x="0" y="0"/>
                </a:lnTo>
                <a:lnTo>
                  <a:pt x="917719" y="0"/>
                </a:lnTo>
                <a:lnTo>
                  <a:pt x="804703" y="638909"/>
                </a:lnTo>
                <a:lnTo>
                  <a:pt x="1284" y="641290"/>
                </a:lnTo>
                <a:close/>
              </a:path>
            </a:pathLst>
          </a:cu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 name="标题占位符 21">
            <a:extLst>
              <a:ext uri="{FF2B5EF4-FFF2-40B4-BE49-F238E27FC236}">
                <a16:creationId xmlns:a16="http://schemas.microsoft.com/office/drawing/2014/main" id="{AC618D8E-7555-7D7C-7EF6-2B442687965D}"/>
              </a:ext>
            </a:extLst>
          </p:cNvPr>
          <p:cNvSpPr>
            <a:spLocks noGrp="1"/>
          </p:cNvSpPr>
          <p:nvPr>
            <p:ph type="title"/>
          </p:nvPr>
        </p:nvSpPr>
        <p:spPr>
          <a:xfrm>
            <a:off x="1127448" y="188640"/>
            <a:ext cx="10454952" cy="643766"/>
          </a:xfrm>
          <a:prstGeom prst="rect">
            <a:avLst/>
          </a:prstGeom>
        </p:spPr>
        <p:txBody>
          <a:bodyPr vert="horz" anchor="ctr" anchorCtr="0">
            <a:normAutofit/>
          </a:bodyPr>
          <a:lstStyle>
            <a:lvl1pPr>
              <a:defRPr sz="3000" b="0">
                <a:solidFill>
                  <a:srgbClr val="3F153C"/>
                </a:solidFill>
              </a:defRPr>
            </a:lvl1pPr>
          </a:lstStyle>
          <a:p>
            <a:r>
              <a:rPr kumimoji="0" lang="zh-CN" altLang="en-US" dirty="0"/>
              <a:t>单击此处编辑母版标题样式</a:t>
            </a:r>
            <a:endParaRPr kumimoji="0" lang="en-US" dirty="0"/>
          </a:p>
        </p:txBody>
      </p:sp>
      <p:sp>
        <p:nvSpPr>
          <p:cNvPr id="18" name="标题占位符 21">
            <a:extLst>
              <a:ext uri="{FF2B5EF4-FFF2-40B4-BE49-F238E27FC236}">
                <a16:creationId xmlns:a16="http://schemas.microsoft.com/office/drawing/2014/main" id="{24BACCF0-14D4-7214-E1F3-8FD0EAC59E32}"/>
              </a:ext>
            </a:extLst>
          </p:cNvPr>
          <p:cNvSpPr txBox="1">
            <a:spLocks/>
          </p:cNvSpPr>
          <p:nvPr userDrawn="1"/>
        </p:nvSpPr>
        <p:spPr>
          <a:xfrm>
            <a:off x="2688" y="264954"/>
            <a:ext cx="787896" cy="549946"/>
          </a:xfrm>
          <a:prstGeom prst="rect">
            <a:avLst/>
          </a:prstGeom>
        </p:spPr>
        <p:txBody>
          <a:bodyPr vert="horz" anchor="ctr" anchorCtr="0">
            <a:normAutofit fontScale="77500" lnSpcReduction="20000"/>
          </a:bodyPr>
          <a:lstStyle>
            <a:lvl1pPr algn="l" rtl="0" eaLnBrk="1" latinLnBrk="0" hangingPunct="1">
              <a:spcBef>
                <a:spcPct val="0"/>
              </a:spcBef>
              <a:buNone/>
              <a:defRPr kumimoji="0" sz="3000" b="1" kern="1200">
                <a:solidFill>
                  <a:srgbClr val="3F153C"/>
                </a:solidFill>
                <a:latin typeface="+mj-lt"/>
                <a:ea typeface="+mj-ea"/>
                <a:cs typeface="+mj-cs"/>
              </a:defRPr>
            </a:lvl1pPr>
          </a:lstStyle>
          <a:p>
            <a:pPr algn="ctr"/>
            <a:r>
              <a:rPr lang="zh-CN" altLang="en-US" dirty="0">
                <a:solidFill>
                  <a:schemeClr val="bg1"/>
                </a:solidFill>
              </a:rPr>
              <a:t>心理</a:t>
            </a:r>
            <a:endParaRPr lang="en-US" dirty="0">
              <a:solidFill>
                <a:schemeClr val="bg1"/>
              </a:solidFill>
            </a:endParaRPr>
          </a:p>
        </p:txBody>
      </p:sp>
      <p:cxnSp>
        <p:nvCxnSpPr>
          <p:cNvPr id="20" name="直接连接符 19">
            <a:extLst>
              <a:ext uri="{FF2B5EF4-FFF2-40B4-BE49-F238E27FC236}">
                <a16:creationId xmlns:a16="http://schemas.microsoft.com/office/drawing/2014/main" id="{CE2EEFBF-87CB-984F-0C12-1647817E117F}"/>
              </a:ext>
            </a:extLst>
          </p:cNvPr>
          <p:cNvCxnSpPr>
            <a:cxnSpLocks/>
          </p:cNvCxnSpPr>
          <p:nvPr userDrawn="1"/>
        </p:nvCxnSpPr>
        <p:spPr>
          <a:xfrm>
            <a:off x="1127448" y="832406"/>
            <a:ext cx="8640960" cy="0"/>
          </a:xfrm>
          <a:prstGeom prst="line">
            <a:avLst/>
          </a:prstGeom>
          <a:ln>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29" name="平行四边形 28">
            <a:extLst>
              <a:ext uri="{FF2B5EF4-FFF2-40B4-BE49-F238E27FC236}">
                <a16:creationId xmlns:a16="http://schemas.microsoft.com/office/drawing/2014/main" id="{0EA9B51C-1514-12B2-E5C2-7B62DA97B21E}"/>
              </a:ext>
            </a:extLst>
          </p:cNvPr>
          <p:cNvSpPr/>
          <p:nvPr userDrawn="1"/>
        </p:nvSpPr>
        <p:spPr>
          <a:xfrm>
            <a:off x="738301" y="195984"/>
            <a:ext cx="173123" cy="636417"/>
          </a:xfrm>
          <a:prstGeom prst="parallelogram">
            <a:avLst>
              <a:gd name="adj" fmla="val 56635"/>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0" name="平行四边形 29">
            <a:extLst>
              <a:ext uri="{FF2B5EF4-FFF2-40B4-BE49-F238E27FC236}">
                <a16:creationId xmlns:a16="http://schemas.microsoft.com/office/drawing/2014/main" id="{C2DA24F5-54A7-D3F5-B6DB-141D72CFE5CD}"/>
              </a:ext>
            </a:extLst>
          </p:cNvPr>
          <p:cNvSpPr/>
          <p:nvPr userDrawn="1"/>
        </p:nvSpPr>
        <p:spPr>
          <a:xfrm>
            <a:off x="820320" y="195984"/>
            <a:ext cx="158921" cy="636417"/>
          </a:xfrm>
          <a:prstGeom prst="parallelogram">
            <a:avLst>
              <a:gd name="adj" fmla="val 67753"/>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1" name="平行四边形 30">
            <a:extLst>
              <a:ext uri="{FF2B5EF4-FFF2-40B4-BE49-F238E27FC236}">
                <a16:creationId xmlns:a16="http://schemas.microsoft.com/office/drawing/2014/main" id="{48CF5B39-1CF3-0F11-85B4-41CA9EC876FC}"/>
              </a:ext>
            </a:extLst>
          </p:cNvPr>
          <p:cNvSpPr/>
          <p:nvPr userDrawn="1"/>
        </p:nvSpPr>
        <p:spPr>
          <a:xfrm>
            <a:off x="918623" y="195984"/>
            <a:ext cx="111290" cy="636417"/>
          </a:xfrm>
          <a:prstGeom prst="parallelogram">
            <a:avLst>
              <a:gd name="adj" fmla="val 88730"/>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Tree>
    <p:extLst>
      <p:ext uri="{BB962C8B-B14F-4D97-AF65-F5344CB8AC3E}">
        <p14:creationId xmlns:p14="http://schemas.microsoft.com/office/powerpoint/2010/main" val="4258367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5_标题和内容">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内容占位符 7"/>
          <p:cNvSpPr>
            <a:spLocks noGrp="1"/>
          </p:cNvSpPr>
          <p:nvPr>
            <p:ph sz="quarter" idx="1" hasCustomPrompt="1"/>
          </p:nvPr>
        </p:nvSpPr>
        <p:spPr>
          <a:xfrm>
            <a:off x="695400" y="1196752"/>
            <a:ext cx="10887000" cy="604076"/>
          </a:xfrm>
          <a:noFill/>
        </p:spPr>
        <p:txBody>
          <a:bodyPr wrap="square" rtlCol="0">
            <a:spAutoFit/>
          </a:bodyPr>
          <a:lstStyle>
            <a:lvl1pPr marL="742950" indent="-742950">
              <a:lnSpc>
                <a:spcPct val="100000"/>
              </a:lnSpc>
              <a:spcBef>
                <a:spcPts val="0"/>
              </a:spcBef>
              <a:spcAft>
                <a:spcPts val="1200"/>
              </a:spcAft>
              <a:buFont typeface="+mj-lt"/>
              <a:buNone/>
              <a:defRPr lang="zh-CN" altLang="en-US" sz="3200" dirty="0" smtClean="0">
                <a:solidFill>
                  <a:schemeClr val="tx1">
                    <a:lumMod val="85000"/>
                    <a:lumOff val="15000"/>
                  </a:schemeClr>
                </a:solidFill>
                <a:latin typeface="华文中宋" panose="02010600040101010101" pitchFamily="2" charset="-122"/>
                <a:ea typeface="华文中宋" panose="02010600040101010101" pitchFamily="2" charset="-122"/>
              </a:defRPr>
            </a:lvl1pPr>
            <a:lvl2pPr>
              <a:defRPr lang="zh-CN" altLang="en-US" sz="1800" dirty="0" smtClean="0">
                <a:solidFill>
                  <a:schemeClr val="tx1"/>
                </a:solidFill>
              </a:defRPr>
            </a:lvl2pPr>
            <a:lvl3pPr>
              <a:defRPr lang="zh-CN" altLang="en-US" sz="1800" dirty="0" smtClean="0"/>
            </a:lvl3pPr>
            <a:lvl4pPr>
              <a:defRPr lang="zh-CN" altLang="en-US" dirty="0" smtClean="0"/>
            </a:lvl4pPr>
            <a:lvl5pPr>
              <a:defRPr lang="en-US" sz="1800" dirty="0"/>
            </a:lvl5pPr>
          </a:lstStyle>
          <a:p>
            <a:pPr marL="0" lvl="0" indent="0" defTabSz="914400">
              <a:lnSpc>
                <a:spcPts val="4320"/>
              </a:lnSpc>
            </a:pPr>
            <a:r>
              <a:rPr lang="en-US" altLang="zh-CN" dirty="0"/>
              <a:t>33</a:t>
            </a:r>
            <a:r>
              <a:rPr lang="zh-CN" altLang="en-US" dirty="0"/>
              <a:t>是广东省是</a:t>
            </a:r>
          </a:p>
        </p:txBody>
      </p:sp>
      <p:sp>
        <p:nvSpPr>
          <p:cNvPr id="27" name="平行四边形 26">
            <a:extLst>
              <a:ext uri="{FF2B5EF4-FFF2-40B4-BE49-F238E27FC236}">
                <a16:creationId xmlns:a16="http://schemas.microsoft.com/office/drawing/2014/main" id="{AA1EA77C-BCBE-722E-0DFE-509661901264}"/>
              </a:ext>
            </a:extLst>
          </p:cNvPr>
          <p:cNvSpPr/>
          <p:nvPr userDrawn="1"/>
        </p:nvSpPr>
        <p:spPr>
          <a:xfrm>
            <a:off x="1" y="194496"/>
            <a:ext cx="816864" cy="641290"/>
          </a:xfrm>
          <a:custGeom>
            <a:avLst/>
            <a:gdLst>
              <a:gd name="connsiteX0" fmla="*/ 0 w 1030735"/>
              <a:gd name="connsiteY0" fmla="*/ 631765 h 631765"/>
              <a:gd name="connsiteX1" fmla="*/ 113016 w 1030735"/>
              <a:gd name="connsiteY1" fmla="*/ 0 h 631765"/>
              <a:gd name="connsiteX2" fmla="*/ 1030735 w 1030735"/>
              <a:gd name="connsiteY2" fmla="*/ 0 h 631765"/>
              <a:gd name="connsiteX3" fmla="*/ 917719 w 1030735"/>
              <a:gd name="connsiteY3" fmla="*/ 631765 h 631765"/>
              <a:gd name="connsiteX4" fmla="*/ 0 w 1030735"/>
              <a:gd name="connsiteY4" fmla="*/ 631765 h 631765"/>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1765 h 641290"/>
              <a:gd name="connsiteX4" fmla="*/ 1284 w 917719"/>
              <a:gd name="connsiteY4" fmla="*/ 641290 h 641290"/>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8909 h 641290"/>
              <a:gd name="connsiteX4" fmla="*/ 1284 w 917719"/>
              <a:gd name="connsiteY4" fmla="*/ 641290 h 641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19" h="641290">
                <a:moveTo>
                  <a:pt x="1284" y="641290"/>
                </a:moveTo>
                <a:lnTo>
                  <a:pt x="0" y="0"/>
                </a:lnTo>
                <a:lnTo>
                  <a:pt x="917719" y="0"/>
                </a:lnTo>
                <a:lnTo>
                  <a:pt x="804703" y="638909"/>
                </a:lnTo>
                <a:lnTo>
                  <a:pt x="1284" y="641290"/>
                </a:lnTo>
                <a:close/>
              </a:path>
            </a:pathLst>
          </a:cu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 name="标题占位符 21">
            <a:extLst>
              <a:ext uri="{FF2B5EF4-FFF2-40B4-BE49-F238E27FC236}">
                <a16:creationId xmlns:a16="http://schemas.microsoft.com/office/drawing/2014/main" id="{AC618D8E-7555-7D7C-7EF6-2B442687965D}"/>
              </a:ext>
            </a:extLst>
          </p:cNvPr>
          <p:cNvSpPr>
            <a:spLocks noGrp="1"/>
          </p:cNvSpPr>
          <p:nvPr>
            <p:ph type="title"/>
          </p:nvPr>
        </p:nvSpPr>
        <p:spPr>
          <a:xfrm>
            <a:off x="1127448" y="188640"/>
            <a:ext cx="10454952" cy="643766"/>
          </a:xfrm>
          <a:prstGeom prst="rect">
            <a:avLst/>
          </a:prstGeom>
        </p:spPr>
        <p:txBody>
          <a:bodyPr vert="horz" anchor="ctr" anchorCtr="0">
            <a:normAutofit/>
          </a:bodyPr>
          <a:lstStyle>
            <a:lvl1pPr>
              <a:defRPr sz="3000" b="0">
                <a:solidFill>
                  <a:srgbClr val="3F153C"/>
                </a:solidFill>
              </a:defRPr>
            </a:lvl1pPr>
          </a:lstStyle>
          <a:p>
            <a:r>
              <a:rPr kumimoji="0" lang="zh-CN" altLang="en-US" dirty="0"/>
              <a:t>单击此处编辑母版标题样式</a:t>
            </a:r>
            <a:endParaRPr kumimoji="0" lang="en-US" dirty="0"/>
          </a:p>
        </p:txBody>
      </p:sp>
      <p:sp>
        <p:nvSpPr>
          <p:cNvPr id="18" name="标题占位符 21">
            <a:extLst>
              <a:ext uri="{FF2B5EF4-FFF2-40B4-BE49-F238E27FC236}">
                <a16:creationId xmlns:a16="http://schemas.microsoft.com/office/drawing/2014/main" id="{24BACCF0-14D4-7214-E1F3-8FD0EAC59E32}"/>
              </a:ext>
            </a:extLst>
          </p:cNvPr>
          <p:cNvSpPr txBox="1">
            <a:spLocks/>
          </p:cNvSpPr>
          <p:nvPr userDrawn="1"/>
        </p:nvSpPr>
        <p:spPr>
          <a:xfrm>
            <a:off x="2688" y="264954"/>
            <a:ext cx="787896" cy="549946"/>
          </a:xfrm>
          <a:prstGeom prst="rect">
            <a:avLst/>
          </a:prstGeom>
        </p:spPr>
        <p:txBody>
          <a:bodyPr vert="horz" anchor="ctr" anchorCtr="0">
            <a:normAutofit fontScale="77500" lnSpcReduction="20000"/>
          </a:bodyPr>
          <a:lstStyle>
            <a:lvl1pPr algn="l" rtl="0" eaLnBrk="1" latinLnBrk="0" hangingPunct="1">
              <a:spcBef>
                <a:spcPct val="0"/>
              </a:spcBef>
              <a:buNone/>
              <a:defRPr kumimoji="0" sz="3000" b="1" kern="1200">
                <a:solidFill>
                  <a:srgbClr val="3F153C"/>
                </a:solidFill>
                <a:latin typeface="+mj-lt"/>
                <a:ea typeface="+mj-ea"/>
                <a:cs typeface="+mj-cs"/>
              </a:defRPr>
            </a:lvl1pPr>
          </a:lstStyle>
          <a:p>
            <a:pPr algn="ctr"/>
            <a:r>
              <a:rPr lang="zh-CN" altLang="en-US" dirty="0">
                <a:solidFill>
                  <a:schemeClr val="bg1"/>
                </a:solidFill>
              </a:rPr>
              <a:t>心理</a:t>
            </a:r>
            <a:endParaRPr lang="en-US" dirty="0">
              <a:solidFill>
                <a:schemeClr val="bg1"/>
              </a:solidFill>
            </a:endParaRPr>
          </a:p>
        </p:txBody>
      </p:sp>
      <p:sp>
        <p:nvSpPr>
          <p:cNvPr id="29" name="平行四边形 28">
            <a:extLst>
              <a:ext uri="{FF2B5EF4-FFF2-40B4-BE49-F238E27FC236}">
                <a16:creationId xmlns:a16="http://schemas.microsoft.com/office/drawing/2014/main" id="{0EA9B51C-1514-12B2-E5C2-7B62DA97B21E}"/>
              </a:ext>
            </a:extLst>
          </p:cNvPr>
          <p:cNvSpPr/>
          <p:nvPr userDrawn="1"/>
        </p:nvSpPr>
        <p:spPr>
          <a:xfrm>
            <a:off x="738301" y="195984"/>
            <a:ext cx="173123" cy="636417"/>
          </a:xfrm>
          <a:prstGeom prst="parallelogram">
            <a:avLst>
              <a:gd name="adj" fmla="val 56635"/>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0" name="平行四边形 29">
            <a:extLst>
              <a:ext uri="{FF2B5EF4-FFF2-40B4-BE49-F238E27FC236}">
                <a16:creationId xmlns:a16="http://schemas.microsoft.com/office/drawing/2014/main" id="{C2DA24F5-54A7-D3F5-B6DB-141D72CFE5CD}"/>
              </a:ext>
            </a:extLst>
          </p:cNvPr>
          <p:cNvSpPr/>
          <p:nvPr userDrawn="1"/>
        </p:nvSpPr>
        <p:spPr>
          <a:xfrm>
            <a:off x="820320" y="195984"/>
            <a:ext cx="158921" cy="636417"/>
          </a:xfrm>
          <a:prstGeom prst="parallelogram">
            <a:avLst>
              <a:gd name="adj" fmla="val 67753"/>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1" name="平行四边形 30">
            <a:extLst>
              <a:ext uri="{FF2B5EF4-FFF2-40B4-BE49-F238E27FC236}">
                <a16:creationId xmlns:a16="http://schemas.microsoft.com/office/drawing/2014/main" id="{48CF5B39-1CF3-0F11-85B4-41CA9EC876FC}"/>
              </a:ext>
            </a:extLst>
          </p:cNvPr>
          <p:cNvSpPr/>
          <p:nvPr userDrawn="1"/>
        </p:nvSpPr>
        <p:spPr>
          <a:xfrm>
            <a:off x="918623" y="195984"/>
            <a:ext cx="111290" cy="636417"/>
          </a:xfrm>
          <a:prstGeom prst="parallelogram">
            <a:avLst>
              <a:gd name="adj" fmla="val 88730"/>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Tree>
    <p:extLst>
      <p:ext uri="{BB962C8B-B14F-4D97-AF65-F5344CB8AC3E}">
        <p14:creationId xmlns:p14="http://schemas.microsoft.com/office/powerpoint/2010/main" val="16232199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4_标题和内容">
    <p:bg>
      <p:bgPr>
        <a:blipFill dpi="0" rotWithShape="1">
          <a:blip r:embed="rId2">
            <a:alphaModFix amt="40000"/>
            <a:lum/>
          </a:blip>
          <a:srcRect/>
          <a:stretch>
            <a:fillRect/>
          </a:stretch>
        </a:blipFill>
        <a:effectLst/>
      </p:bgPr>
    </p:bg>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内容占位符 7"/>
          <p:cNvSpPr>
            <a:spLocks noGrp="1"/>
          </p:cNvSpPr>
          <p:nvPr>
            <p:ph sz="quarter" idx="1" hasCustomPrompt="1"/>
          </p:nvPr>
        </p:nvSpPr>
        <p:spPr>
          <a:xfrm>
            <a:off x="695400" y="1196752"/>
            <a:ext cx="10887000" cy="604076"/>
          </a:xfrm>
          <a:noFill/>
        </p:spPr>
        <p:txBody>
          <a:bodyPr wrap="square" rtlCol="0">
            <a:spAutoFit/>
          </a:bodyPr>
          <a:lstStyle>
            <a:lvl1pPr marL="742950" indent="-742950">
              <a:lnSpc>
                <a:spcPct val="100000"/>
              </a:lnSpc>
              <a:spcBef>
                <a:spcPts val="0"/>
              </a:spcBef>
              <a:spcAft>
                <a:spcPts val="1200"/>
              </a:spcAft>
              <a:buFont typeface="+mj-lt"/>
              <a:buNone/>
              <a:defRPr lang="zh-CN" altLang="en-US" sz="3200" dirty="0" smtClean="0">
                <a:solidFill>
                  <a:schemeClr val="tx1">
                    <a:lumMod val="85000"/>
                    <a:lumOff val="15000"/>
                  </a:schemeClr>
                </a:solidFill>
                <a:latin typeface="华文中宋" panose="02010600040101010101" pitchFamily="2" charset="-122"/>
                <a:ea typeface="华文中宋" panose="02010600040101010101" pitchFamily="2" charset="-122"/>
              </a:defRPr>
            </a:lvl1pPr>
            <a:lvl2pPr>
              <a:defRPr lang="zh-CN" altLang="en-US" sz="1800" dirty="0" smtClean="0">
                <a:solidFill>
                  <a:schemeClr val="tx1"/>
                </a:solidFill>
              </a:defRPr>
            </a:lvl2pPr>
            <a:lvl3pPr>
              <a:defRPr lang="zh-CN" altLang="en-US" sz="1800" dirty="0" smtClean="0"/>
            </a:lvl3pPr>
            <a:lvl4pPr>
              <a:defRPr lang="zh-CN" altLang="en-US" dirty="0" smtClean="0"/>
            </a:lvl4pPr>
            <a:lvl5pPr>
              <a:defRPr lang="en-US" sz="1800" dirty="0"/>
            </a:lvl5pPr>
          </a:lstStyle>
          <a:p>
            <a:pPr marL="0" lvl="0" indent="0" defTabSz="914400">
              <a:lnSpc>
                <a:spcPts val="4320"/>
              </a:lnSpc>
            </a:pPr>
            <a:r>
              <a:rPr lang="en-US" altLang="zh-CN" dirty="0"/>
              <a:t>33</a:t>
            </a:r>
            <a:r>
              <a:rPr lang="zh-CN" altLang="en-US" dirty="0"/>
              <a:t>是广东省是</a:t>
            </a:r>
          </a:p>
        </p:txBody>
      </p:sp>
      <p:sp>
        <p:nvSpPr>
          <p:cNvPr id="27" name="平行四边形 26">
            <a:extLst>
              <a:ext uri="{FF2B5EF4-FFF2-40B4-BE49-F238E27FC236}">
                <a16:creationId xmlns:a16="http://schemas.microsoft.com/office/drawing/2014/main" id="{AA1EA77C-BCBE-722E-0DFE-509661901264}"/>
              </a:ext>
            </a:extLst>
          </p:cNvPr>
          <p:cNvSpPr/>
          <p:nvPr userDrawn="1"/>
        </p:nvSpPr>
        <p:spPr>
          <a:xfrm>
            <a:off x="1" y="194496"/>
            <a:ext cx="816864" cy="641290"/>
          </a:xfrm>
          <a:custGeom>
            <a:avLst/>
            <a:gdLst>
              <a:gd name="connsiteX0" fmla="*/ 0 w 1030735"/>
              <a:gd name="connsiteY0" fmla="*/ 631765 h 631765"/>
              <a:gd name="connsiteX1" fmla="*/ 113016 w 1030735"/>
              <a:gd name="connsiteY1" fmla="*/ 0 h 631765"/>
              <a:gd name="connsiteX2" fmla="*/ 1030735 w 1030735"/>
              <a:gd name="connsiteY2" fmla="*/ 0 h 631765"/>
              <a:gd name="connsiteX3" fmla="*/ 917719 w 1030735"/>
              <a:gd name="connsiteY3" fmla="*/ 631765 h 631765"/>
              <a:gd name="connsiteX4" fmla="*/ 0 w 1030735"/>
              <a:gd name="connsiteY4" fmla="*/ 631765 h 631765"/>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1765 h 641290"/>
              <a:gd name="connsiteX4" fmla="*/ 1284 w 917719"/>
              <a:gd name="connsiteY4" fmla="*/ 641290 h 641290"/>
              <a:gd name="connsiteX0" fmla="*/ 1284 w 917719"/>
              <a:gd name="connsiteY0" fmla="*/ 641290 h 641290"/>
              <a:gd name="connsiteX1" fmla="*/ 0 w 917719"/>
              <a:gd name="connsiteY1" fmla="*/ 0 h 641290"/>
              <a:gd name="connsiteX2" fmla="*/ 917719 w 917719"/>
              <a:gd name="connsiteY2" fmla="*/ 0 h 641290"/>
              <a:gd name="connsiteX3" fmla="*/ 804703 w 917719"/>
              <a:gd name="connsiteY3" fmla="*/ 638909 h 641290"/>
              <a:gd name="connsiteX4" fmla="*/ 1284 w 917719"/>
              <a:gd name="connsiteY4" fmla="*/ 641290 h 641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7719" h="641290">
                <a:moveTo>
                  <a:pt x="1284" y="641290"/>
                </a:moveTo>
                <a:lnTo>
                  <a:pt x="0" y="0"/>
                </a:lnTo>
                <a:lnTo>
                  <a:pt x="917719" y="0"/>
                </a:lnTo>
                <a:lnTo>
                  <a:pt x="804703" y="638909"/>
                </a:lnTo>
                <a:lnTo>
                  <a:pt x="1284" y="641290"/>
                </a:lnTo>
                <a:close/>
              </a:path>
            </a:pathLst>
          </a:cu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 name="标题占位符 21">
            <a:extLst>
              <a:ext uri="{FF2B5EF4-FFF2-40B4-BE49-F238E27FC236}">
                <a16:creationId xmlns:a16="http://schemas.microsoft.com/office/drawing/2014/main" id="{AC618D8E-7555-7D7C-7EF6-2B442687965D}"/>
              </a:ext>
            </a:extLst>
          </p:cNvPr>
          <p:cNvSpPr>
            <a:spLocks noGrp="1"/>
          </p:cNvSpPr>
          <p:nvPr>
            <p:ph type="title"/>
          </p:nvPr>
        </p:nvSpPr>
        <p:spPr>
          <a:xfrm>
            <a:off x="1127448" y="188640"/>
            <a:ext cx="10454952" cy="643766"/>
          </a:xfrm>
          <a:prstGeom prst="rect">
            <a:avLst/>
          </a:prstGeom>
        </p:spPr>
        <p:txBody>
          <a:bodyPr vert="horz" anchor="ctr" anchorCtr="0">
            <a:normAutofit/>
          </a:bodyPr>
          <a:lstStyle>
            <a:lvl1pPr>
              <a:defRPr sz="3000" b="0">
                <a:solidFill>
                  <a:srgbClr val="3F153C"/>
                </a:solidFill>
              </a:defRPr>
            </a:lvl1pPr>
          </a:lstStyle>
          <a:p>
            <a:r>
              <a:rPr kumimoji="0" lang="zh-CN" altLang="en-US" dirty="0"/>
              <a:t>单击此处编辑母版标题样式</a:t>
            </a:r>
            <a:endParaRPr kumimoji="0" lang="en-US" dirty="0"/>
          </a:p>
        </p:txBody>
      </p:sp>
      <p:sp>
        <p:nvSpPr>
          <p:cNvPr id="18" name="标题占位符 21">
            <a:extLst>
              <a:ext uri="{FF2B5EF4-FFF2-40B4-BE49-F238E27FC236}">
                <a16:creationId xmlns:a16="http://schemas.microsoft.com/office/drawing/2014/main" id="{24BACCF0-14D4-7214-E1F3-8FD0EAC59E32}"/>
              </a:ext>
            </a:extLst>
          </p:cNvPr>
          <p:cNvSpPr txBox="1">
            <a:spLocks/>
          </p:cNvSpPr>
          <p:nvPr userDrawn="1"/>
        </p:nvSpPr>
        <p:spPr>
          <a:xfrm>
            <a:off x="2688" y="264954"/>
            <a:ext cx="787896" cy="549946"/>
          </a:xfrm>
          <a:prstGeom prst="rect">
            <a:avLst/>
          </a:prstGeom>
        </p:spPr>
        <p:txBody>
          <a:bodyPr vert="horz" anchor="ctr" anchorCtr="0">
            <a:normAutofit fontScale="77500" lnSpcReduction="20000"/>
          </a:bodyPr>
          <a:lstStyle>
            <a:lvl1pPr algn="l" rtl="0" eaLnBrk="1" latinLnBrk="0" hangingPunct="1">
              <a:spcBef>
                <a:spcPct val="0"/>
              </a:spcBef>
              <a:buNone/>
              <a:defRPr kumimoji="0" sz="3000" b="1" kern="1200">
                <a:solidFill>
                  <a:srgbClr val="3F153C"/>
                </a:solidFill>
                <a:latin typeface="+mj-lt"/>
                <a:ea typeface="+mj-ea"/>
                <a:cs typeface="+mj-cs"/>
              </a:defRPr>
            </a:lvl1pPr>
          </a:lstStyle>
          <a:p>
            <a:pPr algn="ctr"/>
            <a:r>
              <a:rPr lang="zh-CN" altLang="en-US" dirty="0">
                <a:solidFill>
                  <a:schemeClr val="bg1"/>
                </a:solidFill>
              </a:rPr>
              <a:t>圣经</a:t>
            </a:r>
            <a:endParaRPr lang="en-US" dirty="0">
              <a:solidFill>
                <a:schemeClr val="bg1"/>
              </a:solidFill>
            </a:endParaRPr>
          </a:p>
        </p:txBody>
      </p:sp>
      <p:cxnSp>
        <p:nvCxnSpPr>
          <p:cNvPr id="20" name="直接连接符 19">
            <a:extLst>
              <a:ext uri="{FF2B5EF4-FFF2-40B4-BE49-F238E27FC236}">
                <a16:creationId xmlns:a16="http://schemas.microsoft.com/office/drawing/2014/main" id="{CE2EEFBF-87CB-984F-0C12-1647817E117F}"/>
              </a:ext>
            </a:extLst>
          </p:cNvPr>
          <p:cNvCxnSpPr>
            <a:cxnSpLocks/>
          </p:cNvCxnSpPr>
          <p:nvPr userDrawn="1"/>
        </p:nvCxnSpPr>
        <p:spPr>
          <a:xfrm>
            <a:off x="1127448" y="832406"/>
            <a:ext cx="8640960" cy="0"/>
          </a:xfrm>
          <a:prstGeom prst="line">
            <a:avLst/>
          </a:prstGeom>
          <a:ln>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29" name="平行四边形 28">
            <a:extLst>
              <a:ext uri="{FF2B5EF4-FFF2-40B4-BE49-F238E27FC236}">
                <a16:creationId xmlns:a16="http://schemas.microsoft.com/office/drawing/2014/main" id="{0EA9B51C-1514-12B2-E5C2-7B62DA97B21E}"/>
              </a:ext>
            </a:extLst>
          </p:cNvPr>
          <p:cNvSpPr/>
          <p:nvPr userDrawn="1"/>
        </p:nvSpPr>
        <p:spPr>
          <a:xfrm>
            <a:off x="738301" y="195984"/>
            <a:ext cx="173123" cy="636417"/>
          </a:xfrm>
          <a:prstGeom prst="parallelogram">
            <a:avLst>
              <a:gd name="adj" fmla="val 56635"/>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0" name="平行四边形 29">
            <a:extLst>
              <a:ext uri="{FF2B5EF4-FFF2-40B4-BE49-F238E27FC236}">
                <a16:creationId xmlns:a16="http://schemas.microsoft.com/office/drawing/2014/main" id="{C2DA24F5-54A7-D3F5-B6DB-141D72CFE5CD}"/>
              </a:ext>
            </a:extLst>
          </p:cNvPr>
          <p:cNvSpPr/>
          <p:nvPr userDrawn="1"/>
        </p:nvSpPr>
        <p:spPr>
          <a:xfrm>
            <a:off x="820320" y="195984"/>
            <a:ext cx="158921" cy="636417"/>
          </a:xfrm>
          <a:prstGeom prst="parallelogram">
            <a:avLst>
              <a:gd name="adj" fmla="val 67753"/>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
        <p:nvSpPr>
          <p:cNvPr id="31" name="平行四边形 30">
            <a:extLst>
              <a:ext uri="{FF2B5EF4-FFF2-40B4-BE49-F238E27FC236}">
                <a16:creationId xmlns:a16="http://schemas.microsoft.com/office/drawing/2014/main" id="{48CF5B39-1CF3-0F11-85B4-41CA9EC876FC}"/>
              </a:ext>
            </a:extLst>
          </p:cNvPr>
          <p:cNvSpPr/>
          <p:nvPr userDrawn="1"/>
        </p:nvSpPr>
        <p:spPr>
          <a:xfrm>
            <a:off x="918623" y="195984"/>
            <a:ext cx="111290" cy="636417"/>
          </a:xfrm>
          <a:prstGeom prst="parallelogram">
            <a:avLst>
              <a:gd name="adj" fmla="val 88730"/>
            </a:avLst>
          </a:prstGeom>
          <a:solidFill>
            <a:srgbClr val="8FCBF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solidFill>
                <a:srgbClr val="3F153C"/>
              </a:solidFill>
            </a:endParaRPr>
          </a:p>
        </p:txBody>
      </p:sp>
    </p:spTree>
    <p:extLst>
      <p:ext uri="{BB962C8B-B14F-4D97-AF65-F5344CB8AC3E}">
        <p14:creationId xmlns:p14="http://schemas.microsoft.com/office/powerpoint/2010/main" val="42658426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内容占位符 7"/>
          <p:cNvSpPr>
            <a:spLocks noGrp="1"/>
          </p:cNvSpPr>
          <p:nvPr>
            <p:ph sz="quarter" idx="1" hasCustomPrompt="1"/>
          </p:nvPr>
        </p:nvSpPr>
        <p:spPr>
          <a:xfrm>
            <a:off x="695400" y="1196752"/>
            <a:ext cx="10887000" cy="604076"/>
          </a:xfrm>
          <a:noFill/>
        </p:spPr>
        <p:txBody>
          <a:bodyPr wrap="square" rtlCol="0">
            <a:spAutoFit/>
          </a:bodyPr>
          <a:lstStyle>
            <a:lvl1pPr marL="742950" indent="-742950">
              <a:buFont typeface="+mj-lt"/>
              <a:buNone/>
              <a:defRPr lang="zh-CN" altLang="en-US" sz="3200" dirty="0" smtClean="0">
                <a:solidFill>
                  <a:schemeClr val="tx1">
                    <a:lumMod val="85000"/>
                    <a:lumOff val="15000"/>
                  </a:schemeClr>
                </a:solidFill>
                <a:latin typeface="汉仪大宋简" panose="02010609000101010101" pitchFamily="49" charset="-122"/>
                <a:ea typeface="汉仪大宋简" panose="02010609000101010101" pitchFamily="49" charset="-122"/>
              </a:defRPr>
            </a:lvl1pPr>
            <a:lvl2pPr>
              <a:defRPr lang="zh-CN" altLang="en-US" sz="1800" dirty="0" smtClean="0">
                <a:solidFill>
                  <a:schemeClr val="tx1"/>
                </a:solidFill>
              </a:defRPr>
            </a:lvl2pPr>
            <a:lvl3pPr>
              <a:defRPr lang="zh-CN" altLang="en-US" sz="1800" dirty="0" smtClean="0"/>
            </a:lvl3pPr>
            <a:lvl4pPr>
              <a:defRPr lang="zh-CN" altLang="en-US" dirty="0" smtClean="0"/>
            </a:lvl4pPr>
            <a:lvl5pPr>
              <a:defRPr lang="en-US" sz="1800" dirty="0"/>
            </a:lvl5pPr>
          </a:lstStyle>
          <a:p>
            <a:pPr marL="0" lvl="0" indent="0" defTabSz="914400">
              <a:lnSpc>
                <a:spcPts val="4320"/>
              </a:lnSpc>
            </a:pPr>
            <a:r>
              <a:rPr lang="en-US" altLang="zh-CN" dirty="0"/>
              <a:t>33</a:t>
            </a:r>
            <a:r>
              <a:rPr lang="zh-CN" altLang="en-US" dirty="0"/>
              <a:t>是广东省是</a:t>
            </a:r>
          </a:p>
        </p:txBody>
      </p:sp>
      <p:sp>
        <p:nvSpPr>
          <p:cNvPr id="3" name="标题占位符 21">
            <a:extLst>
              <a:ext uri="{FF2B5EF4-FFF2-40B4-BE49-F238E27FC236}">
                <a16:creationId xmlns:a16="http://schemas.microsoft.com/office/drawing/2014/main" id="{AC618D8E-7555-7D7C-7EF6-2B442687965D}"/>
              </a:ext>
            </a:extLst>
          </p:cNvPr>
          <p:cNvSpPr>
            <a:spLocks noGrp="1"/>
          </p:cNvSpPr>
          <p:nvPr>
            <p:ph type="title"/>
          </p:nvPr>
        </p:nvSpPr>
        <p:spPr>
          <a:xfrm>
            <a:off x="1127448" y="188640"/>
            <a:ext cx="10454952" cy="643766"/>
          </a:xfrm>
          <a:prstGeom prst="rect">
            <a:avLst/>
          </a:prstGeom>
        </p:spPr>
        <p:txBody>
          <a:bodyPr vert="horz" anchor="ctr" anchorCtr="0">
            <a:normAutofit/>
          </a:bodyPr>
          <a:lstStyle>
            <a:lvl1pPr>
              <a:defRPr sz="3000" b="1">
                <a:solidFill>
                  <a:srgbClr val="3F153C"/>
                </a:solidFill>
              </a:defRPr>
            </a:lvl1pPr>
          </a:lstStyle>
          <a:p>
            <a:r>
              <a:rPr kumimoji="0" lang="zh-CN" altLang="en-US" dirty="0"/>
              <a:t>单击此处编辑母版标题样式</a:t>
            </a:r>
            <a:endParaRPr kumimoji="0" lang="en-US" dirty="0"/>
          </a:p>
        </p:txBody>
      </p:sp>
      <p:grpSp>
        <p:nvGrpSpPr>
          <p:cNvPr id="17" name="组合 16">
            <a:extLst>
              <a:ext uri="{FF2B5EF4-FFF2-40B4-BE49-F238E27FC236}">
                <a16:creationId xmlns:a16="http://schemas.microsoft.com/office/drawing/2014/main" id="{E01BBDD2-1F39-CBE7-E775-439D33B54FC0}"/>
              </a:ext>
            </a:extLst>
          </p:cNvPr>
          <p:cNvGrpSpPr/>
          <p:nvPr userDrawn="1"/>
        </p:nvGrpSpPr>
        <p:grpSpPr>
          <a:xfrm>
            <a:off x="257692" y="-1"/>
            <a:ext cx="797748" cy="1054897"/>
            <a:chOff x="257692" y="-1"/>
            <a:chExt cx="797748" cy="1054897"/>
          </a:xfrm>
        </p:grpSpPr>
        <p:sp>
          <p:nvSpPr>
            <p:cNvPr id="10" name="心形 9">
              <a:extLst>
                <a:ext uri="{FF2B5EF4-FFF2-40B4-BE49-F238E27FC236}">
                  <a16:creationId xmlns:a16="http://schemas.microsoft.com/office/drawing/2014/main" id="{6871D242-877D-FBD0-055F-2DD85D098E1D}"/>
                </a:ext>
              </a:extLst>
            </p:cNvPr>
            <p:cNvSpPr/>
            <p:nvPr userDrawn="1"/>
          </p:nvSpPr>
          <p:spPr>
            <a:xfrm>
              <a:off x="257692" y="262810"/>
              <a:ext cx="432048" cy="432048"/>
            </a:xfrm>
            <a:prstGeom prst="heart">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n>
                  <a:noFill/>
                </a:ln>
              </a:endParaRPr>
            </a:p>
          </p:txBody>
        </p:sp>
        <p:sp>
          <p:nvSpPr>
            <p:cNvPr id="12" name="心形 11">
              <a:extLst>
                <a:ext uri="{FF2B5EF4-FFF2-40B4-BE49-F238E27FC236}">
                  <a16:creationId xmlns:a16="http://schemas.microsoft.com/office/drawing/2014/main" id="{C083BD77-118B-0CEF-7296-4786A175C561}"/>
                </a:ext>
              </a:extLst>
            </p:cNvPr>
            <p:cNvSpPr/>
            <p:nvPr userDrawn="1"/>
          </p:nvSpPr>
          <p:spPr>
            <a:xfrm>
              <a:off x="623392" y="334818"/>
              <a:ext cx="432048" cy="432048"/>
            </a:xfrm>
            <a:prstGeom prst="heart">
              <a:avLst/>
            </a:prstGeom>
            <a:solidFill>
              <a:srgbClr val="7BEE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n>
                  <a:noFill/>
                </a:ln>
              </a:endParaRPr>
            </a:p>
          </p:txBody>
        </p:sp>
        <p:sp>
          <p:nvSpPr>
            <p:cNvPr id="7" name="箭头: 燕尾形 6">
              <a:extLst>
                <a:ext uri="{FF2B5EF4-FFF2-40B4-BE49-F238E27FC236}">
                  <a16:creationId xmlns:a16="http://schemas.microsoft.com/office/drawing/2014/main" id="{B332E78D-A8A1-01A4-6F1A-3DBD673AF597}"/>
                </a:ext>
              </a:extLst>
            </p:cNvPr>
            <p:cNvSpPr/>
            <p:nvPr userDrawn="1"/>
          </p:nvSpPr>
          <p:spPr>
            <a:xfrm rot="16200000">
              <a:off x="131931" y="347412"/>
              <a:ext cx="1054897" cy="360072"/>
            </a:xfrm>
            <a:custGeom>
              <a:avLst/>
              <a:gdLst>
                <a:gd name="connsiteX0" fmla="*/ 0 w 1262293"/>
                <a:gd name="connsiteY0" fmla="*/ 160942 h 643766"/>
                <a:gd name="connsiteX1" fmla="*/ 940410 w 1262293"/>
                <a:gd name="connsiteY1" fmla="*/ 160942 h 643766"/>
                <a:gd name="connsiteX2" fmla="*/ 940410 w 1262293"/>
                <a:gd name="connsiteY2" fmla="*/ 0 h 643766"/>
                <a:gd name="connsiteX3" fmla="*/ 1262293 w 1262293"/>
                <a:gd name="connsiteY3" fmla="*/ 321883 h 643766"/>
                <a:gd name="connsiteX4" fmla="*/ 940410 w 1262293"/>
                <a:gd name="connsiteY4" fmla="*/ 643766 h 643766"/>
                <a:gd name="connsiteX5" fmla="*/ 940410 w 1262293"/>
                <a:gd name="connsiteY5" fmla="*/ 482825 h 643766"/>
                <a:gd name="connsiteX6" fmla="*/ 0 w 1262293"/>
                <a:gd name="connsiteY6" fmla="*/ 482825 h 643766"/>
                <a:gd name="connsiteX7" fmla="*/ 160942 w 1262293"/>
                <a:gd name="connsiteY7" fmla="*/ 321883 h 643766"/>
                <a:gd name="connsiteX8" fmla="*/ 0 w 1262293"/>
                <a:gd name="connsiteY8" fmla="*/ 160942 h 643766"/>
                <a:gd name="connsiteX0" fmla="*/ 0 w 940410"/>
                <a:gd name="connsiteY0" fmla="*/ 160942 h 643766"/>
                <a:gd name="connsiteX1" fmla="*/ 940410 w 940410"/>
                <a:gd name="connsiteY1" fmla="*/ 160942 h 643766"/>
                <a:gd name="connsiteX2" fmla="*/ 940410 w 940410"/>
                <a:gd name="connsiteY2" fmla="*/ 0 h 643766"/>
                <a:gd name="connsiteX3" fmla="*/ 940410 w 940410"/>
                <a:gd name="connsiteY3" fmla="*/ 643766 h 643766"/>
                <a:gd name="connsiteX4" fmla="*/ 940410 w 940410"/>
                <a:gd name="connsiteY4" fmla="*/ 482825 h 643766"/>
                <a:gd name="connsiteX5" fmla="*/ 0 w 940410"/>
                <a:gd name="connsiteY5" fmla="*/ 482825 h 643766"/>
                <a:gd name="connsiteX6" fmla="*/ 160942 w 940410"/>
                <a:gd name="connsiteY6" fmla="*/ 321883 h 643766"/>
                <a:gd name="connsiteX7" fmla="*/ 0 w 940410"/>
                <a:gd name="connsiteY7" fmla="*/ 160942 h 643766"/>
                <a:gd name="connsiteX0" fmla="*/ 0 w 940410"/>
                <a:gd name="connsiteY0" fmla="*/ 160942 h 482825"/>
                <a:gd name="connsiteX1" fmla="*/ 940410 w 940410"/>
                <a:gd name="connsiteY1" fmla="*/ 160942 h 482825"/>
                <a:gd name="connsiteX2" fmla="*/ 940410 w 940410"/>
                <a:gd name="connsiteY2" fmla="*/ 0 h 482825"/>
                <a:gd name="connsiteX3" fmla="*/ 940410 w 940410"/>
                <a:gd name="connsiteY3" fmla="*/ 482825 h 482825"/>
                <a:gd name="connsiteX4" fmla="*/ 0 w 940410"/>
                <a:gd name="connsiteY4" fmla="*/ 482825 h 482825"/>
                <a:gd name="connsiteX5" fmla="*/ 160942 w 940410"/>
                <a:gd name="connsiteY5" fmla="*/ 321883 h 482825"/>
                <a:gd name="connsiteX6" fmla="*/ 0 w 940410"/>
                <a:gd name="connsiteY6" fmla="*/ 160942 h 482825"/>
                <a:gd name="connsiteX0" fmla="*/ 0 w 940410"/>
                <a:gd name="connsiteY0" fmla="*/ 0 h 321883"/>
                <a:gd name="connsiteX1" fmla="*/ 940410 w 940410"/>
                <a:gd name="connsiteY1" fmla="*/ 0 h 321883"/>
                <a:gd name="connsiteX2" fmla="*/ 940410 w 940410"/>
                <a:gd name="connsiteY2" fmla="*/ 321883 h 321883"/>
                <a:gd name="connsiteX3" fmla="*/ 0 w 940410"/>
                <a:gd name="connsiteY3" fmla="*/ 321883 h 321883"/>
                <a:gd name="connsiteX4" fmla="*/ 160942 w 940410"/>
                <a:gd name="connsiteY4" fmla="*/ 160941 h 321883"/>
                <a:gd name="connsiteX5" fmla="*/ 0 w 940410"/>
                <a:gd name="connsiteY5" fmla="*/ 0 h 321883"/>
                <a:gd name="connsiteX0" fmla="*/ 0 w 940410"/>
                <a:gd name="connsiteY0" fmla="*/ 0 h 321883"/>
                <a:gd name="connsiteX1" fmla="*/ 940410 w 940410"/>
                <a:gd name="connsiteY1" fmla="*/ 0 h 321883"/>
                <a:gd name="connsiteX2" fmla="*/ 940410 w 940410"/>
                <a:gd name="connsiteY2" fmla="*/ 321883 h 321883"/>
                <a:gd name="connsiteX3" fmla="*/ 0 w 940410"/>
                <a:gd name="connsiteY3" fmla="*/ 321883 h 321883"/>
                <a:gd name="connsiteX4" fmla="*/ 103625 w 940410"/>
                <a:gd name="connsiteY4" fmla="*/ 158560 h 321883"/>
                <a:gd name="connsiteX5" fmla="*/ 0 w 940410"/>
                <a:gd name="connsiteY5" fmla="*/ 0 h 321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0410" h="321883">
                  <a:moveTo>
                    <a:pt x="0" y="0"/>
                  </a:moveTo>
                  <a:lnTo>
                    <a:pt x="940410" y="0"/>
                  </a:lnTo>
                  <a:lnTo>
                    <a:pt x="940410" y="321883"/>
                  </a:lnTo>
                  <a:lnTo>
                    <a:pt x="0" y="321883"/>
                  </a:lnTo>
                  <a:lnTo>
                    <a:pt x="103625" y="158560"/>
                  </a:lnTo>
                  <a:lnTo>
                    <a:pt x="0" y="0"/>
                  </a:lnTo>
                  <a:close/>
                </a:path>
              </a:pathLst>
            </a:cu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030A0"/>
                </a:solidFill>
              </a:endParaRPr>
            </a:p>
          </p:txBody>
        </p:sp>
        <p:sp>
          <p:nvSpPr>
            <p:cNvPr id="13" name="心形 12">
              <a:extLst>
                <a:ext uri="{FF2B5EF4-FFF2-40B4-BE49-F238E27FC236}">
                  <a16:creationId xmlns:a16="http://schemas.microsoft.com/office/drawing/2014/main" id="{63529719-3472-05E4-6ED2-74D24958492F}"/>
                </a:ext>
              </a:extLst>
            </p:cNvPr>
            <p:cNvSpPr/>
            <p:nvPr userDrawn="1"/>
          </p:nvSpPr>
          <p:spPr>
            <a:xfrm>
              <a:off x="257692" y="262810"/>
              <a:ext cx="432048" cy="432048"/>
            </a:xfrm>
            <a:prstGeom prst="heart">
              <a:avLst/>
            </a:prstGeom>
            <a:solidFill>
              <a:srgbClr val="FF66FF">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ln>
                  <a:noFill/>
                </a:ln>
              </a:endParaRPr>
            </a:p>
          </p:txBody>
        </p:sp>
        <p:sp>
          <p:nvSpPr>
            <p:cNvPr id="15" name="心形 14">
              <a:extLst>
                <a:ext uri="{FF2B5EF4-FFF2-40B4-BE49-F238E27FC236}">
                  <a16:creationId xmlns:a16="http://schemas.microsoft.com/office/drawing/2014/main" id="{7C46762D-5D3D-FF4C-3B60-A07275BB44FD}"/>
                </a:ext>
              </a:extLst>
            </p:cNvPr>
            <p:cNvSpPr/>
            <p:nvPr userDrawn="1"/>
          </p:nvSpPr>
          <p:spPr>
            <a:xfrm>
              <a:off x="617764" y="334818"/>
              <a:ext cx="432048" cy="432048"/>
            </a:xfrm>
            <a:prstGeom prst="heart">
              <a:avLst/>
            </a:prstGeom>
            <a:solidFill>
              <a:srgbClr val="7BEEF1">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n>
                  <a:noFill/>
                </a:ln>
              </a:endParaRPr>
            </a:p>
          </p:txBody>
        </p:sp>
      </p:grpSp>
      <p:sp>
        <p:nvSpPr>
          <p:cNvPr id="18" name="标题占位符 21">
            <a:extLst>
              <a:ext uri="{FF2B5EF4-FFF2-40B4-BE49-F238E27FC236}">
                <a16:creationId xmlns:a16="http://schemas.microsoft.com/office/drawing/2014/main" id="{24BACCF0-14D4-7214-E1F3-8FD0EAC59E32}"/>
              </a:ext>
            </a:extLst>
          </p:cNvPr>
          <p:cNvSpPr txBox="1">
            <a:spLocks/>
          </p:cNvSpPr>
          <p:nvPr userDrawn="1"/>
        </p:nvSpPr>
        <p:spPr>
          <a:xfrm>
            <a:off x="447547" y="178759"/>
            <a:ext cx="423664" cy="643766"/>
          </a:xfrm>
          <a:prstGeom prst="rect">
            <a:avLst/>
          </a:prstGeom>
        </p:spPr>
        <p:txBody>
          <a:bodyPr vert="horz" anchor="ctr" anchorCtr="0">
            <a:normAutofit/>
          </a:bodyPr>
          <a:lstStyle>
            <a:lvl1pPr algn="l" rtl="0" eaLnBrk="1" latinLnBrk="0" hangingPunct="1">
              <a:spcBef>
                <a:spcPct val="0"/>
              </a:spcBef>
              <a:buNone/>
              <a:defRPr kumimoji="0" sz="3000" b="1" kern="1200">
                <a:solidFill>
                  <a:srgbClr val="3F153C"/>
                </a:solidFill>
                <a:latin typeface="+mj-lt"/>
                <a:ea typeface="+mj-ea"/>
                <a:cs typeface="+mj-cs"/>
              </a:defRPr>
            </a:lvl1pPr>
          </a:lstStyle>
          <a:p>
            <a:pPr algn="ctr"/>
            <a:r>
              <a:rPr lang="en-US" altLang="zh-CN" dirty="0">
                <a:solidFill>
                  <a:schemeClr val="bg1"/>
                </a:solidFill>
              </a:rPr>
              <a:t>B</a:t>
            </a:r>
            <a:endParaRPr lang="en-US" dirty="0">
              <a:solidFill>
                <a:schemeClr val="bg1"/>
              </a:solidFill>
            </a:endParaRPr>
          </a:p>
        </p:txBody>
      </p:sp>
      <p:cxnSp>
        <p:nvCxnSpPr>
          <p:cNvPr id="20" name="直接连接符 19">
            <a:extLst>
              <a:ext uri="{FF2B5EF4-FFF2-40B4-BE49-F238E27FC236}">
                <a16:creationId xmlns:a16="http://schemas.microsoft.com/office/drawing/2014/main" id="{CE2EEFBF-87CB-984F-0C12-1647817E117F}"/>
              </a:ext>
            </a:extLst>
          </p:cNvPr>
          <p:cNvCxnSpPr/>
          <p:nvPr userDrawn="1"/>
        </p:nvCxnSpPr>
        <p:spPr>
          <a:xfrm>
            <a:off x="1127448" y="832406"/>
            <a:ext cx="5184576" cy="0"/>
          </a:xfrm>
          <a:prstGeom prst="line">
            <a:avLst/>
          </a:prstGeom>
          <a:ln>
            <a:solidFill>
              <a:srgbClr val="3F153C"/>
            </a:solidFill>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46539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标题和内容">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内容占位符 7"/>
          <p:cNvSpPr>
            <a:spLocks noGrp="1"/>
          </p:cNvSpPr>
          <p:nvPr>
            <p:ph sz="quarter" idx="1" hasCustomPrompt="1"/>
          </p:nvPr>
        </p:nvSpPr>
        <p:spPr>
          <a:xfrm>
            <a:off x="695400" y="1196752"/>
            <a:ext cx="10887000" cy="604076"/>
          </a:xfrm>
          <a:noFill/>
        </p:spPr>
        <p:txBody>
          <a:bodyPr wrap="square" rtlCol="0">
            <a:spAutoFit/>
          </a:bodyPr>
          <a:lstStyle>
            <a:lvl1pPr marL="742950" indent="-742950">
              <a:buFont typeface="+mj-lt"/>
              <a:buNone/>
              <a:defRPr lang="zh-CN" altLang="en-US" sz="3200" dirty="0" smtClean="0">
                <a:solidFill>
                  <a:schemeClr val="tx1">
                    <a:lumMod val="85000"/>
                    <a:lumOff val="15000"/>
                  </a:schemeClr>
                </a:solidFill>
                <a:latin typeface="汉仪大宋简" panose="02010609000101010101" pitchFamily="49" charset="-122"/>
                <a:ea typeface="汉仪大宋简" panose="02010609000101010101" pitchFamily="49" charset="-122"/>
              </a:defRPr>
            </a:lvl1pPr>
            <a:lvl2pPr>
              <a:defRPr lang="zh-CN" altLang="en-US" sz="1800" dirty="0" smtClean="0">
                <a:solidFill>
                  <a:schemeClr val="tx1"/>
                </a:solidFill>
              </a:defRPr>
            </a:lvl2pPr>
            <a:lvl3pPr>
              <a:defRPr lang="zh-CN" altLang="en-US" sz="1800" dirty="0" smtClean="0"/>
            </a:lvl3pPr>
            <a:lvl4pPr>
              <a:defRPr lang="zh-CN" altLang="en-US" dirty="0" smtClean="0"/>
            </a:lvl4pPr>
            <a:lvl5pPr>
              <a:defRPr lang="en-US" sz="1800" dirty="0"/>
            </a:lvl5pPr>
          </a:lstStyle>
          <a:p>
            <a:pPr marL="0" lvl="0" indent="0" defTabSz="914400">
              <a:lnSpc>
                <a:spcPts val="4320"/>
              </a:lnSpc>
            </a:pPr>
            <a:r>
              <a:rPr lang="en-US" altLang="zh-CN" dirty="0"/>
              <a:t>33</a:t>
            </a:r>
            <a:r>
              <a:rPr lang="zh-CN" altLang="en-US" dirty="0"/>
              <a:t>是广东省是</a:t>
            </a:r>
          </a:p>
        </p:txBody>
      </p:sp>
      <p:sp>
        <p:nvSpPr>
          <p:cNvPr id="3" name="标题占位符 21">
            <a:extLst>
              <a:ext uri="{FF2B5EF4-FFF2-40B4-BE49-F238E27FC236}">
                <a16:creationId xmlns:a16="http://schemas.microsoft.com/office/drawing/2014/main" id="{AC618D8E-7555-7D7C-7EF6-2B442687965D}"/>
              </a:ext>
            </a:extLst>
          </p:cNvPr>
          <p:cNvSpPr>
            <a:spLocks noGrp="1"/>
          </p:cNvSpPr>
          <p:nvPr>
            <p:ph type="title"/>
          </p:nvPr>
        </p:nvSpPr>
        <p:spPr>
          <a:xfrm>
            <a:off x="1127448" y="188640"/>
            <a:ext cx="10454952" cy="643766"/>
          </a:xfrm>
          <a:prstGeom prst="rect">
            <a:avLst/>
          </a:prstGeom>
        </p:spPr>
        <p:txBody>
          <a:bodyPr vert="horz" anchor="ctr" anchorCtr="0">
            <a:normAutofit/>
          </a:bodyPr>
          <a:lstStyle>
            <a:lvl1pPr>
              <a:defRPr sz="3000" b="1">
                <a:solidFill>
                  <a:srgbClr val="3F153C"/>
                </a:solidFill>
              </a:defRPr>
            </a:lvl1pPr>
          </a:lstStyle>
          <a:p>
            <a:r>
              <a:rPr kumimoji="0" lang="zh-CN" altLang="en-US" dirty="0"/>
              <a:t>单击此处编辑母版标题样式</a:t>
            </a:r>
            <a:endParaRPr kumimoji="0" lang="en-US" dirty="0"/>
          </a:p>
        </p:txBody>
      </p:sp>
      <p:grpSp>
        <p:nvGrpSpPr>
          <p:cNvPr id="17" name="组合 16">
            <a:extLst>
              <a:ext uri="{FF2B5EF4-FFF2-40B4-BE49-F238E27FC236}">
                <a16:creationId xmlns:a16="http://schemas.microsoft.com/office/drawing/2014/main" id="{E01BBDD2-1F39-CBE7-E775-439D33B54FC0}"/>
              </a:ext>
            </a:extLst>
          </p:cNvPr>
          <p:cNvGrpSpPr/>
          <p:nvPr userDrawn="1"/>
        </p:nvGrpSpPr>
        <p:grpSpPr>
          <a:xfrm>
            <a:off x="257692" y="-1"/>
            <a:ext cx="797748" cy="1054897"/>
            <a:chOff x="257692" y="-1"/>
            <a:chExt cx="797748" cy="1054897"/>
          </a:xfrm>
        </p:grpSpPr>
        <p:sp>
          <p:nvSpPr>
            <p:cNvPr id="10" name="心形 9">
              <a:extLst>
                <a:ext uri="{FF2B5EF4-FFF2-40B4-BE49-F238E27FC236}">
                  <a16:creationId xmlns:a16="http://schemas.microsoft.com/office/drawing/2014/main" id="{6871D242-877D-FBD0-055F-2DD85D098E1D}"/>
                </a:ext>
              </a:extLst>
            </p:cNvPr>
            <p:cNvSpPr/>
            <p:nvPr userDrawn="1"/>
          </p:nvSpPr>
          <p:spPr>
            <a:xfrm>
              <a:off x="257692" y="262810"/>
              <a:ext cx="432048" cy="432048"/>
            </a:xfrm>
            <a:prstGeom prst="heart">
              <a:avLst/>
            </a:prstGeom>
            <a:solidFill>
              <a:srgbClr val="FF66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ln>
                  <a:noFill/>
                </a:ln>
              </a:endParaRPr>
            </a:p>
          </p:txBody>
        </p:sp>
        <p:sp>
          <p:nvSpPr>
            <p:cNvPr id="12" name="心形 11">
              <a:extLst>
                <a:ext uri="{FF2B5EF4-FFF2-40B4-BE49-F238E27FC236}">
                  <a16:creationId xmlns:a16="http://schemas.microsoft.com/office/drawing/2014/main" id="{C083BD77-118B-0CEF-7296-4786A175C561}"/>
                </a:ext>
              </a:extLst>
            </p:cNvPr>
            <p:cNvSpPr/>
            <p:nvPr userDrawn="1"/>
          </p:nvSpPr>
          <p:spPr>
            <a:xfrm>
              <a:off x="623392" y="334818"/>
              <a:ext cx="432048" cy="432048"/>
            </a:xfrm>
            <a:prstGeom prst="heart">
              <a:avLst/>
            </a:prstGeom>
            <a:solidFill>
              <a:srgbClr val="7BEE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n>
                  <a:noFill/>
                </a:ln>
              </a:endParaRPr>
            </a:p>
          </p:txBody>
        </p:sp>
        <p:sp>
          <p:nvSpPr>
            <p:cNvPr id="7" name="箭头: 燕尾形 6">
              <a:extLst>
                <a:ext uri="{FF2B5EF4-FFF2-40B4-BE49-F238E27FC236}">
                  <a16:creationId xmlns:a16="http://schemas.microsoft.com/office/drawing/2014/main" id="{B332E78D-A8A1-01A4-6F1A-3DBD673AF597}"/>
                </a:ext>
              </a:extLst>
            </p:cNvPr>
            <p:cNvSpPr/>
            <p:nvPr userDrawn="1"/>
          </p:nvSpPr>
          <p:spPr>
            <a:xfrm rot="16200000">
              <a:off x="131931" y="347412"/>
              <a:ext cx="1054897" cy="360072"/>
            </a:xfrm>
            <a:custGeom>
              <a:avLst/>
              <a:gdLst>
                <a:gd name="connsiteX0" fmla="*/ 0 w 1262293"/>
                <a:gd name="connsiteY0" fmla="*/ 160942 h 643766"/>
                <a:gd name="connsiteX1" fmla="*/ 940410 w 1262293"/>
                <a:gd name="connsiteY1" fmla="*/ 160942 h 643766"/>
                <a:gd name="connsiteX2" fmla="*/ 940410 w 1262293"/>
                <a:gd name="connsiteY2" fmla="*/ 0 h 643766"/>
                <a:gd name="connsiteX3" fmla="*/ 1262293 w 1262293"/>
                <a:gd name="connsiteY3" fmla="*/ 321883 h 643766"/>
                <a:gd name="connsiteX4" fmla="*/ 940410 w 1262293"/>
                <a:gd name="connsiteY4" fmla="*/ 643766 h 643766"/>
                <a:gd name="connsiteX5" fmla="*/ 940410 w 1262293"/>
                <a:gd name="connsiteY5" fmla="*/ 482825 h 643766"/>
                <a:gd name="connsiteX6" fmla="*/ 0 w 1262293"/>
                <a:gd name="connsiteY6" fmla="*/ 482825 h 643766"/>
                <a:gd name="connsiteX7" fmla="*/ 160942 w 1262293"/>
                <a:gd name="connsiteY7" fmla="*/ 321883 h 643766"/>
                <a:gd name="connsiteX8" fmla="*/ 0 w 1262293"/>
                <a:gd name="connsiteY8" fmla="*/ 160942 h 643766"/>
                <a:gd name="connsiteX0" fmla="*/ 0 w 940410"/>
                <a:gd name="connsiteY0" fmla="*/ 160942 h 643766"/>
                <a:gd name="connsiteX1" fmla="*/ 940410 w 940410"/>
                <a:gd name="connsiteY1" fmla="*/ 160942 h 643766"/>
                <a:gd name="connsiteX2" fmla="*/ 940410 w 940410"/>
                <a:gd name="connsiteY2" fmla="*/ 0 h 643766"/>
                <a:gd name="connsiteX3" fmla="*/ 940410 w 940410"/>
                <a:gd name="connsiteY3" fmla="*/ 643766 h 643766"/>
                <a:gd name="connsiteX4" fmla="*/ 940410 w 940410"/>
                <a:gd name="connsiteY4" fmla="*/ 482825 h 643766"/>
                <a:gd name="connsiteX5" fmla="*/ 0 w 940410"/>
                <a:gd name="connsiteY5" fmla="*/ 482825 h 643766"/>
                <a:gd name="connsiteX6" fmla="*/ 160942 w 940410"/>
                <a:gd name="connsiteY6" fmla="*/ 321883 h 643766"/>
                <a:gd name="connsiteX7" fmla="*/ 0 w 940410"/>
                <a:gd name="connsiteY7" fmla="*/ 160942 h 643766"/>
                <a:gd name="connsiteX0" fmla="*/ 0 w 940410"/>
                <a:gd name="connsiteY0" fmla="*/ 160942 h 482825"/>
                <a:gd name="connsiteX1" fmla="*/ 940410 w 940410"/>
                <a:gd name="connsiteY1" fmla="*/ 160942 h 482825"/>
                <a:gd name="connsiteX2" fmla="*/ 940410 w 940410"/>
                <a:gd name="connsiteY2" fmla="*/ 0 h 482825"/>
                <a:gd name="connsiteX3" fmla="*/ 940410 w 940410"/>
                <a:gd name="connsiteY3" fmla="*/ 482825 h 482825"/>
                <a:gd name="connsiteX4" fmla="*/ 0 w 940410"/>
                <a:gd name="connsiteY4" fmla="*/ 482825 h 482825"/>
                <a:gd name="connsiteX5" fmla="*/ 160942 w 940410"/>
                <a:gd name="connsiteY5" fmla="*/ 321883 h 482825"/>
                <a:gd name="connsiteX6" fmla="*/ 0 w 940410"/>
                <a:gd name="connsiteY6" fmla="*/ 160942 h 482825"/>
                <a:gd name="connsiteX0" fmla="*/ 0 w 940410"/>
                <a:gd name="connsiteY0" fmla="*/ 0 h 321883"/>
                <a:gd name="connsiteX1" fmla="*/ 940410 w 940410"/>
                <a:gd name="connsiteY1" fmla="*/ 0 h 321883"/>
                <a:gd name="connsiteX2" fmla="*/ 940410 w 940410"/>
                <a:gd name="connsiteY2" fmla="*/ 321883 h 321883"/>
                <a:gd name="connsiteX3" fmla="*/ 0 w 940410"/>
                <a:gd name="connsiteY3" fmla="*/ 321883 h 321883"/>
                <a:gd name="connsiteX4" fmla="*/ 160942 w 940410"/>
                <a:gd name="connsiteY4" fmla="*/ 160941 h 321883"/>
                <a:gd name="connsiteX5" fmla="*/ 0 w 940410"/>
                <a:gd name="connsiteY5" fmla="*/ 0 h 321883"/>
                <a:gd name="connsiteX0" fmla="*/ 0 w 940410"/>
                <a:gd name="connsiteY0" fmla="*/ 0 h 321883"/>
                <a:gd name="connsiteX1" fmla="*/ 940410 w 940410"/>
                <a:gd name="connsiteY1" fmla="*/ 0 h 321883"/>
                <a:gd name="connsiteX2" fmla="*/ 940410 w 940410"/>
                <a:gd name="connsiteY2" fmla="*/ 321883 h 321883"/>
                <a:gd name="connsiteX3" fmla="*/ 0 w 940410"/>
                <a:gd name="connsiteY3" fmla="*/ 321883 h 321883"/>
                <a:gd name="connsiteX4" fmla="*/ 103625 w 940410"/>
                <a:gd name="connsiteY4" fmla="*/ 158560 h 321883"/>
                <a:gd name="connsiteX5" fmla="*/ 0 w 940410"/>
                <a:gd name="connsiteY5" fmla="*/ 0 h 321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0410" h="321883">
                  <a:moveTo>
                    <a:pt x="0" y="0"/>
                  </a:moveTo>
                  <a:lnTo>
                    <a:pt x="940410" y="0"/>
                  </a:lnTo>
                  <a:lnTo>
                    <a:pt x="940410" y="321883"/>
                  </a:lnTo>
                  <a:lnTo>
                    <a:pt x="0" y="321883"/>
                  </a:lnTo>
                  <a:lnTo>
                    <a:pt x="103625" y="158560"/>
                  </a:lnTo>
                  <a:lnTo>
                    <a:pt x="0" y="0"/>
                  </a:lnTo>
                  <a:close/>
                </a:path>
              </a:pathLst>
            </a:cu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7030A0"/>
                </a:solidFill>
              </a:endParaRPr>
            </a:p>
          </p:txBody>
        </p:sp>
        <p:sp>
          <p:nvSpPr>
            <p:cNvPr id="13" name="心形 12">
              <a:extLst>
                <a:ext uri="{FF2B5EF4-FFF2-40B4-BE49-F238E27FC236}">
                  <a16:creationId xmlns:a16="http://schemas.microsoft.com/office/drawing/2014/main" id="{63529719-3472-05E4-6ED2-74D24958492F}"/>
                </a:ext>
              </a:extLst>
            </p:cNvPr>
            <p:cNvSpPr/>
            <p:nvPr userDrawn="1"/>
          </p:nvSpPr>
          <p:spPr>
            <a:xfrm>
              <a:off x="257692" y="262810"/>
              <a:ext cx="432048" cy="432048"/>
            </a:xfrm>
            <a:prstGeom prst="heart">
              <a:avLst/>
            </a:prstGeom>
            <a:solidFill>
              <a:srgbClr val="FF66FF">
                <a:alpha val="25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050" dirty="0">
                <a:ln>
                  <a:noFill/>
                </a:ln>
              </a:endParaRPr>
            </a:p>
          </p:txBody>
        </p:sp>
        <p:sp>
          <p:nvSpPr>
            <p:cNvPr id="15" name="心形 14">
              <a:extLst>
                <a:ext uri="{FF2B5EF4-FFF2-40B4-BE49-F238E27FC236}">
                  <a16:creationId xmlns:a16="http://schemas.microsoft.com/office/drawing/2014/main" id="{7C46762D-5D3D-FF4C-3B60-A07275BB44FD}"/>
                </a:ext>
              </a:extLst>
            </p:cNvPr>
            <p:cNvSpPr/>
            <p:nvPr userDrawn="1"/>
          </p:nvSpPr>
          <p:spPr>
            <a:xfrm>
              <a:off x="617764" y="334818"/>
              <a:ext cx="432048" cy="432048"/>
            </a:xfrm>
            <a:prstGeom prst="heart">
              <a:avLst/>
            </a:prstGeom>
            <a:solidFill>
              <a:srgbClr val="7BEEF1">
                <a:alpha val="12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400" dirty="0">
                <a:ln>
                  <a:noFill/>
                </a:ln>
              </a:endParaRPr>
            </a:p>
          </p:txBody>
        </p:sp>
      </p:grpSp>
      <p:sp>
        <p:nvSpPr>
          <p:cNvPr id="18" name="标题占位符 21">
            <a:extLst>
              <a:ext uri="{FF2B5EF4-FFF2-40B4-BE49-F238E27FC236}">
                <a16:creationId xmlns:a16="http://schemas.microsoft.com/office/drawing/2014/main" id="{24BACCF0-14D4-7214-E1F3-8FD0EAC59E32}"/>
              </a:ext>
            </a:extLst>
          </p:cNvPr>
          <p:cNvSpPr txBox="1">
            <a:spLocks/>
          </p:cNvSpPr>
          <p:nvPr userDrawn="1"/>
        </p:nvSpPr>
        <p:spPr>
          <a:xfrm>
            <a:off x="447547" y="178759"/>
            <a:ext cx="423664" cy="643766"/>
          </a:xfrm>
          <a:prstGeom prst="rect">
            <a:avLst/>
          </a:prstGeom>
        </p:spPr>
        <p:txBody>
          <a:bodyPr vert="horz" anchor="ctr" anchorCtr="0">
            <a:normAutofit/>
          </a:bodyPr>
          <a:lstStyle>
            <a:lvl1pPr algn="l" rtl="0" eaLnBrk="1" latinLnBrk="0" hangingPunct="1">
              <a:spcBef>
                <a:spcPct val="0"/>
              </a:spcBef>
              <a:buNone/>
              <a:defRPr kumimoji="0" sz="3000" b="1" kern="1200">
                <a:solidFill>
                  <a:srgbClr val="3F153C"/>
                </a:solidFill>
                <a:latin typeface="+mj-lt"/>
                <a:ea typeface="+mj-ea"/>
                <a:cs typeface="+mj-cs"/>
              </a:defRPr>
            </a:lvl1pPr>
          </a:lstStyle>
          <a:p>
            <a:pPr algn="ctr"/>
            <a:r>
              <a:rPr lang="en-US" altLang="zh-CN" dirty="0">
                <a:solidFill>
                  <a:schemeClr val="bg1"/>
                </a:solidFill>
              </a:rPr>
              <a:t>C</a:t>
            </a:r>
            <a:endParaRPr lang="en-US" dirty="0">
              <a:solidFill>
                <a:schemeClr val="bg1"/>
              </a:solidFill>
            </a:endParaRPr>
          </a:p>
        </p:txBody>
      </p:sp>
      <p:cxnSp>
        <p:nvCxnSpPr>
          <p:cNvPr id="20" name="直接连接符 19">
            <a:extLst>
              <a:ext uri="{FF2B5EF4-FFF2-40B4-BE49-F238E27FC236}">
                <a16:creationId xmlns:a16="http://schemas.microsoft.com/office/drawing/2014/main" id="{CE2EEFBF-87CB-984F-0C12-1647817E117F}"/>
              </a:ext>
            </a:extLst>
          </p:cNvPr>
          <p:cNvCxnSpPr/>
          <p:nvPr userDrawn="1"/>
        </p:nvCxnSpPr>
        <p:spPr>
          <a:xfrm>
            <a:off x="1127448" y="832406"/>
            <a:ext cx="5184576" cy="0"/>
          </a:xfrm>
          <a:prstGeom prst="line">
            <a:avLst/>
          </a:prstGeom>
          <a:ln>
            <a:solidFill>
              <a:srgbClr val="3F153C"/>
            </a:solidFill>
            <a:prstDash val="lg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8245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8" name="标题 7"/>
          <p:cNvSpPr>
            <a:spLocks noGrp="1"/>
          </p:cNvSpPr>
          <p:nvPr>
            <p:ph type="ctrTitle"/>
          </p:nvPr>
        </p:nvSpPr>
        <p:spPr>
          <a:xfrm>
            <a:off x="1625600" y="3886200"/>
            <a:ext cx="9144000" cy="990600"/>
          </a:xfrm>
        </p:spPr>
        <p:txBody>
          <a:bodyPr anchor="t" anchorCtr="0"/>
          <a:lstStyle>
            <a:lvl1pPr algn="r">
              <a:defRPr sz="3200">
                <a:solidFill>
                  <a:schemeClr val="tx1"/>
                </a:solidFill>
              </a:defRPr>
            </a:lvl1pPr>
          </a:lstStyle>
          <a:p>
            <a:r>
              <a:rPr kumimoji="0" lang="zh-CN" altLang="en-US"/>
              <a:t>单击此处编辑母版标题样式</a:t>
            </a:r>
            <a:endParaRPr kumimoji="0" lang="en-US"/>
          </a:p>
        </p:txBody>
      </p:sp>
      <p:sp>
        <p:nvSpPr>
          <p:cNvPr id="9" name="副标题 8"/>
          <p:cNvSpPr>
            <a:spLocks noGrp="1"/>
          </p:cNvSpPr>
          <p:nvPr>
            <p:ph type="subTitle" idx="1"/>
          </p:nvPr>
        </p:nvSpPr>
        <p:spPr>
          <a:xfrm>
            <a:off x="1625600" y="5124451"/>
            <a:ext cx="9144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a:t>单击此处编辑母版副标题样式</a:t>
            </a:r>
            <a:endParaRPr kumimoji="0" lang="en-US"/>
          </a:p>
        </p:txBody>
      </p:sp>
      <p:sp>
        <p:nvSpPr>
          <p:cNvPr id="28" name="日期占位符 27"/>
          <p:cNvSpPr>
            <a:spLocks noGrp="1"/>
          </p:cNvSpPr>
          <p:nvPr>
            <p:ph type="dt" sz="half" idx="10"/>
          </p:nvPr>
        </p:nvSpPr>
        <p:spPr>
          <a:xfrm>
            <a:off x="8534400" y="6355080"/>
            <a:ext cx="3048000" cy="365760"/>
          </a:xfrm>
        </p:spPr>
        <p:txBody>
          <a:bodyPr/>
          <a:lstStyle>
            <a:lvl1pPr>
              <a:defRPr sz="1400"/>
            </a:lvl1pPr>
          </a:lstStyle>
          <a:p>
            <a:fld id="{9BF2B057-2B77-4D48-823D-03225A80255B}" type="datetimeFigureOut">
              <a:rPr lang="zh-CN" altLang="en-US" smtClean="0"/>
              <a:pPr/>
              <a:t>2025/7/14</a:t>
            </a:fld>
            <a:endParaRPr lang="zh-CN" altLang="en-US"/>
          </a:p>
        </p:txBody>
      </p:sp>
      <p:sp>
        <p:nvSpPr>
          <p:cNvPr id="17" name="页脚占位符 16"/>
          <p:cNvSpPr>
            <a:spLocks noGrp="1"/>
          </p:cNvSpPr>
          <p:nvPr>
            <p:ph type="ftr" sz="quarter" idx="11"/>
          </p:nvPr>
        </p:nvSpPr>
        <p:spPr>
          <a:xfrm>
            <a:off x="3864864" y="6355080"/>
            <a:ext cx="4632960" cy="365760"/>
          </a:xfrm>
        </p:spPr>
        <p:txBody>
          <a:bodyPr/>
          <a:lstStyle/>
          <a:p>
            <a:endParaRPr lang="zh-CN" altLang="en-US"/>
          </a:p>
        </p:txBody>
      </p:sp>
      <p:sp>
        <p:nvSpPr>
          <p:cNvPr id="29" name="灯片编号占位符 28"/>
          <p:cNvSpPr>
            <a:spLocks noGrp="1"/>
          </p:cNvSpPr>
          <p:nvPr>
            <p:ph type="sldNum" sz="quarter" idx="12"/>
          </p:nvPr>
        </p:nvSpPr>
        <p:spPr>
          <a:xfrm>
            <a:off x="1621536" y="6355080"/>
            <a:ext cx="1625600" cy="365760"/>
          </a:xfrm>
        </p:spPr>
        <p:txBody>
          <a:bodyPr/>
          <a:lstStyle/>
          <a:p>
            <a:fld id="{5DDC94A0-EFD1-4BE2-BACA-A739C2A265BD}" type="slidenum">
              <a:rPr lang="zh-CN" altLang="en-US" smtClean="0"/>
              <a:pPr/>
              <a:t>‹#›</a:t>
            </a:fld>
            <a:endParaRPr lang="zh-CN" altLang="en-US"/>
          </a:p>
        </p:txBody>
      </p:sp>
      <p:sp>
        <p:nvSpPr>
          <p:cNvPr id="21" name="矩形 20"/>
          <p:cNvSpPr/>
          <p:nvPr/>
        </p:nvSpPr>
        <p:spPr>
          <a:xfrm>
            <a:off x="1206500" y="3648075"/>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3" name="矩形 32"/>
          <p:cNvSpPr/>
          <p:nvPr/>
        </p:nvSpPr>
        <p:spPr>
          <a:xfrm>
            <a:off x="1219200" y="5048251"/>
            <a:ext cx="97536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2" name="矩形 21"/>
          <p:cNvSpPr/>
          <p:nvPr/>
        </p:nvSpPr>
        <p:spPr>
          <a:xfrm>
            <a:off x="1206500" y="3648075"/>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2" name="矩形 31"/>
          <p:cNvSpPr/>
          <p:nvPr/>
        </p:nvSpPr>
        <p:spPr>
          <a:xfrm>
            <a:off x="1219200" y="5048251"/>
            <a:ext cx="3048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25600" y="2971800"/>
            <a:ext cx="9144000" cy="1066800"/>
          </a:xfrm>
        </p:spPr>
        <p:txBody>
          <a:bodyPr anchor="t" anchorCtr="0"/>
          <a:lstStyle>
            <a:lvl1pPr algn="r">
              <a:buNone/>
              <a:defRPr sz="3200" b="0" cap="none" baseline="0"/>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1727200" y="4267200"/>
            <a:ext cx="90424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a:t>单击此处编辑母版文本样式</a:t>
            </a:r>
          </a:p>
        </p:txBody>
      </p:sp>
      <p:sp>
        <p:nvSpPr>
          <p:cNvPr id="4" name="日期占位符 3"/>
          <p:cNvSpPr>
            <a:spLocks noGrp="1"/>
          </p:cNvSpPr>
          <p:nvPr>
            <p:ph type="dt" sz="half" idx="10"/>
          </p:nvPr>
        </p:nvSpPr>
        <p:spPr>
          <a:xfrm>
            <a:off x="8534400" y="6355080"/>
            <a:ext cx="3048000" cy="365760"/>
          </a:xfrm>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a:xfrm>
            <a:off x="3864864" y="6355080"/>
            <a:ext cx="4632960" cy="365760"/>
          </a:xfrm>
        </p:spPr>
        <p:txBody>
          <a:bodyPr/>
          <a:lstStyle/>
          <a:p>
            <a:endParaRPr lang="zh-CN" altLang="en-US"/>
          </a:p>
        </p:txBody>
      </p:sp>
      <p:sp>
        <p:nvSpPr>
          <p:cNvPr id="6" name="灯片编号占位符 5"/>
          <p:cNvSpPr>
            <a:spLocks noGrp="1"/>
          </p:cNvSpPr>
          <p:nvPr>
            <p:ph type="sldNum" sz="quarter" idx="12"/>
          </p:nvPr>
        </p:nvSpPr>
        <p:spPr>
          <a:xfrm>
            <a:off x="1426464" y="6355080"/>
            <a:ext cx="2027936" cy="365760"/>
          </a:xfrm>
        </p:spPr>
        <p:txBody>
          <a:bodyPr/>
          <a:lstStyle/>
          <a:p>
            <a:fld id="{5DDC94A0-EFD1-4BE2-BACA-A739C2A265BD}" type="slidenum">
              <a:rPr lang="zh-CN" altLang="en-US" smtClean="0"/>
              <a:pPr/>
              <a:t>‹#›</a:t>
            </a:fld>
            <a:endParaRPr lang="zh-CN" altLang="en-US"/>
          </a:p>
        </p:txBody>
      </p:sp>
      <p:sp>
        <p:nvSpPr>
          <p:cNvPr id="7" name="矩形 6"/>
          <p:cNvSpPr/>
          <p:nvPr/>
        </p:nvSpPr>
        <p:spPr>
          <a:xfrm>
            <a:off x="1219200" y="2819400"/>
            <a:ext cx="97536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矩形 7"/>
          <p:cNvSpPr/>
          <p:nvPr/>
        </p:nvSpPr>
        <p:spPr>
          <a:xfrm>
            <a:off x="1219200" y="2819400"/>
            <a:ext cx="3048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p:spPr>
        <p:txBody>
          <a:bodyPr/>
          <a:lstStyle/>
          <a:p>
            <a:r>
              <a:rPr kumimoji="0" lang="zh-CN" altLang="en-US" dirty="0"/>
              <a:t>单击此处编辑母版标题样式</a:t>
            </a:r>
            <a:endParaRPr kumimoji="0" lang="en-US" dirty="0"/>
          </a:p>
        </p:txBody>
      </p:sp>
      <p:sp>
        <p:nvSpPr>
          <p:cNvPr id="5" name="日期占位符 4"/>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9" name="内容占位符 8"/>
          <p:cNvSpPr>
            <a:spLocks noGrp="1"/>
          </p:cNvSpPr>
          <p:nvPr>
            <p:ph sz="quarter" idx="1"/>
          </p:nvPr>
        </p:nvSpPr>
        <p:spPr>
          <a:xfrm>
            <a:off x="609600" y="1219200"/>
            <a:ext cx="5388864" cy="493776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1" name="内容占位符 10"/>
          <p:cNvSpPr>
            <a:spLocks noGrp="1"/>
          </p:cNvSpPr>
          <p:nvPr>
            <p:ph sz="quarter" idx="2"/>
          </p:nvPr>
        </p:nvSpPr>
        <p:spPr>
          <a:xfrm>
            <a:off x="6176264" y="1216152"/>
            <a:ext cx="5388864" cy="493776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p:spPr>
        <p:txBody>
          <a:bodyPr anchor="ctr"/>
          <a:lstStyle>
            <a:lvl1pPr>
              <a:defRPr/>
            </a:lvl1pPr>
          </a:lstStyle>
          <a:p>
            <a:r>
              <a:rPr kumimoji="0" lang="zh-CN" altLang="en-US"/>
              <a:t>单击此处编辑母版标题样式</a:t>
            </a:r>
            <a:endParaRPr kumimoji="0" lang="en-US"/>
          </a:p>
        </p:txBody>
      </p:sp>
      <p:sp>
        <p:nvSpPr>
          <p:cNvPr id="3" name="文本占位符 2"/>
          <p:cNvSpPr>
            <a:spLocks noGrp="1"/>
          </p:cNvSpPr>
          <p:nvPr>
            <p:ph type="body" idx="1"/>
          </p:nvPr>
        </p:nvSpPr>
        <p:spPr>
          <a:xfrm>
            <a:off x="609600" y="1285875"/>
            <a:ext cx="5386917"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4" name="文本占位符 3"/>
          <p:cNvSpPr>
            <a:spLocks noGrp="1"/>
          </p:cNvSpPr>
          <p:nvPr>
            <p:ph type="body" sz="half" idx="3"/>
          </p:nvPr>
        </p:nvSpPr>
        <p:spPr>
          <a:xfrm>
            <a:off x="6197606" y="1295400"/>
            <a:ext cx="5389033"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a:t>单击此处编辑母版文本样式</a:t>
            </a:r>
          </a:p>
        </p:txBody>
      </p:sp>
      <p:sp>
        <p:nvSpPr>
          <p:cNvPr id="7" name="日期占位符 6"/>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11" name="内容占位符 10"/>
          <p:cNvSpPr>
            <a:spLocks noGrp="1"/>
          </p:cNvSpPr>
          <p:nvPr>
            <p:ph sz="quarter" idx="2"/>
          </p:nvPr>
        </p:nvSpPr>
        <p:spPr>
          <a:xfrm>
            <a:off x="609600" y="2133600"/>
            <a:ext cx="5384800" cy="40386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13" name="内容占位符 12"/>
          <p:cNvSpPr>
            <a:spLocks noGrp="1"/>
          </p:cNvSpPr>
          <p:nvPr>
            <p:ph sz="quarter" idx="4"/>
          </p:nvPr>
        </p:nvSpPr>
        <p:spPr>
          <a:xfrm>
            <a:off x="6197600" y="2133600"/>
            <a:ext cx="5384800" cy="40386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28600"/>
            <a:ext cx="10972800" cy="914400"/>
          </a:xfrm>
        </p:spPr>
        <p:txBody>
          <a:bodyPr/>
          <a:lstStyle/>
          <a:p>
            <a:r>
              <a:rPr kumimoji="0" lang="zh-CN" altLang="en-US"/>
              <a:t>单击此处编辑母版标题样式</a:t>
            </a:r>
            <a:endParaRPr kumimoji="0" lang="en-US"/>
          </a:p>
        </p:txBody>
      </p:sp>
      <p:sp>
        <p:nvSpPr>
          <p:cNvPr id="3" name="日期占位符 2"/>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6" name="等腰三角形 5"/>
          <p:cNvSpPr>
            <a:spLocks noChangeAspect="1"/>
          </p:cNvSpPr>
          <p:nvPr/>
        </p:nvSpPr>
        <p:spPr>
          <a:xfrm rot="5400000">
            <a:off x="590614"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432800" y="304800"/>
            <a:ext cx="3352800" cy="838200"/>
          </a:xfrm>
        </p:spPr>
        <p:txBody>
          <a:bodyPr anchor="b" anchorCtr="0">
            <a:noAutofit/>
          </a:bodyPr>
          <a:lstStyle>
            <a:lvl1pPr algn="l">
              <a:buNone/>
              <a:defRPr sz="2000" b="1">
                <a:solidFill>
                  <a:schemeClr val="tx2"/>
                </a:solidFill>
                <a:latin typeface="+mn-lt"/>
                <a:ea typeface="+mn-ea"/>
                <a:cs typeface="+mn-cs"/>
              </a:defRPr>
            </a:lvl1pPr>
          </a:lstStyle>
          <a:p>
            <a:r>
              <a:rPr kumimoji="0" lang="zh-CN" altLang="en-US"/>
              <a:t>单击此处编辑母版标题样式</a:t>
            </a:r>
            <a:endParaRPr kumimoji="0" lang="en-US"/>
          </a:p>
        </p:txBody>
      </p:sp>
      <p:sp>
        <p:nvSpPr>
          <p:cNvPr id="3" name="文本占位符 2"/>
          <p:cNvSpPr>
            <a:spLocks noGrp="1"/>
          </p:cNvSpPr>
          <p:nvPr>
            <p:ph type="body" idx="2"/>
          </p:nvPr>
        </p:nvSpPr>
        <p:spPr>
          <a:xfrm>
            <a:off x="8432800" y="1219203"/>
            <a:ext cx="33528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直接连接符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直接连接符 9"/>
          <p:cNvSpPr>
            <a:spLocks noChangeShapeType="1"/>
          </p:cNvSpPr>
          <p:nvPr/>
        </p:nvSpPr>
        <p:spPr bwMode="auto">
          <a:xfrm rot="5400000">
            <a:off x="5220033"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dirty="0"/>
          </a:p>
        </p:txBody>
      </p:sp>
      <p:sp>
        <p:nvSpPr>
          <p:cNvPr id="9" name="等腰三角形 8"/>
          <p:cNvSpPr>
            <a:spLocks noChangeAspect="1"/>
          </p:cNvSpPr>
          <p:nvPr/>
        </p:nvSpPr>
        <p:spPr>
          <a:xfrm rot="5400000">
            <a:off x="590614"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内容占位符 11"/>
          <p:cNvSpPr>
            <a:spLocks noGrp="1"/>
          </p:cNvSpPr>
          <p:nvPr>
            <p:ph sz="quarter" idx="1"/>
          </p:nvPr>
        </p:nvSpPr>
        <p:spPr>
          <a:xfrm>
            <a:off x="406400" y="304800"/>
            <a:ext cx="7620000" cy="5715000"/>
          </a:xfrm>
        </p:spPr>
        <p:txBody>
          <a:bodyPr/>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500856"/>
            <a:ext cx="10972800" cy="674688"/>
          </a:xfrm>
          <a:ln>
            <a:solidFill>
              <a:schemeClr val="accent1"/>
            </a:solidFill>
          </a:ln>
        </p:spPr>
        <p:txBody>
          <a:bodyPr lIns="274320" anchor="ctr"/>
          <a:lstStyle>
            <a:lvl1pPr algn="r">
              <a:buNone/>
              <a:defRPr sz="2000" b="0">
                <a:solidFill>
                  <a:schemeClr val="tx1"/>
                </a:solidFill>
              </a:defRPr>
            </a:lvl1pPr>
          </a:lstStyle>
          <a:p>
            <a:r>
              <a:rPr kumimoji="0" lang="zh-CN" altLang="en-US"/>
              <a:t>单击此处编辑母版标题样式</a:t>
            </a:r>
            <a:endParaRPr kumimoji="0" lang="en-US"/>
          </a:p>
        </p:txBody>
      </p:sp>
      <p:sp>
        <p:nvSpPr>
          <p:cNvPr id="3" name="图片占位符 2"/>
          <p:cNvSpPr>
            <a:spLocks noGrp="1"/>
          </p:cNvSpPr>
          <p:nvPr>
            <p:ph type="pic" idx="1"/>
          </p:nvPr>
        </p:nvSpPr>
        <p:spPr>
          <a:xfrm>
            <a:off x="609600" y="1905000"/>
            <a:ext cx="10972800" cy="4270248"/>
          </a:xfrm>
          <a:solidFill>
            <a:schemeClr val="tx1">
              <a:shade val="50000"/>
            </a:schemeClr>
          </a:solidFill>
          <a:ln>
            <a:noFill/>
          </a:ln>
          <a:effectLst/>
        </p:spPr>
        <p:txBody>
          <a:bodyPr/>
          <a:lstStyle>
            <a:lvl1pPr marL="0" indent="0">
              <a:spcBef>
                <a:spcPts val="600"/>
              </a:spcBef>
              <a:buNone/>
              <a:defRPr sz="3200"/>
            </a:lvl1pPr>
          </a:lstStyle>
          <a:p>
            <a:r>
              <a:rPr kumimoji="0" lang="zh-CN" altLang="en-US"/>
              <a:t>单击图标添加图片</a:t>
            </a:r>
            <a:endParaRPr kumimoji="0" lang="en-US" dirty="0"/>
          </a:p>
        </p:txBody>
      </p:sp>
      <p:sp>
        <p:nvSpPr>
          <p:cNvPr id="4" name="文本占位符 3"/>
          <p:cNvSpPr>
            <a:spLocks noGrp="1"/>
          </p:cNvSpPr>
          <p:nvPr>
            <p:ph type="body" sz="half" idx="2"/>
          </p:nvPr>
        </p:nvSpPr>
        <p:spPr>
          <a:xfrm>
            <a:off x="609600" y="1219200"/>
            <a:ext cx="109728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zh-CN" altLang="en-US"/>
              <a:t>单击此处编辑母版文本样式</a:t>
            </a:r>
          </a:p>
        </p:txBody>
      </p:sp>
      <p:sp>
        <p:nvSpPr>
          <p:cNvPr id="5" name="日期占位符 4"/>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8" name="直接连接符 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9" name="等腰三角形 8"/>
          <p:cNvSpPr>
            <a:spLocks noChangeAspect="1"/>
          </p:cNvSpPr>
          <p:nvPr/>
        </p:nvSpPr>
        <p:spPr>
          <a:xfrm rot="5400000">
            <a:off x="590614"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矩形 9"/>
          <p:cNvSpPr/>
          <p:nvPr/>
        </p:nvSpPr>
        <p:spPr>
          <a:xfrm>
            <a:off x="609600" y="500856"/>
            <a:ext cx="24384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9200" y="274641"/>
            <a:ext cx="2743200" cy="5851525"/>
          </a:xfrm>
        </p:spPr>
        <p:txBody>
          <a:bodyPr vert="eaVert"/>
          <a:lstStyle/>
          <a:p>
            <a:r>
              <a:rPr kumimoji="0" lang="zh-CN" altLang="en-US"/>
              <a:t>单击此处编辑母版标题样式</a:t>
            </a:r>
            <a:endParaRPr kumimoji="0" lang="en-US"/>
          </a:p>
        </p:txBody>
      </p:sp>
      <p:sp>
        <p:nvSpPr>
          <p:cNvPr id="3" name="竖排文字占位符 2"/>
          <p:cNvSpPr>
            <a:spLocks noGrp="1"/>
          </p:cNvSpPr>
          <p:nvPr>
            <p:ph type="body" orient="vert" idx="1"/>
          </p:nvPr>
        </p:nvSpPr>
        <p:spPr>
          <a:xfrm>
            <a:off x="609600" y="274641"/>
            <a:ext cx="8026400" cy="5851525"/>
          </a:xfrm>
        </p:spPr>
        <p:txBody>
          <a:bodyPr vert="eaVert"/>
          <a:lstStyle/>
          <a:p>
            <a:pPr lvl="0" eaLnBrk="1" latinLnBrk="0" hangingPunct="1"/>
            <a:r>
              <a:rPr lang="zh-CN" altLang="en-US"/>
              <a:t>单击此处编辑母版文本样式</a:t>
            </a:r>
          </a:p>
          <a:p>
            <a:pPr lvl="1" eaLnBrk="1" latinLnBrk="0" hangingPunct="1"/>
            <a:r>
              <a:rPr lang="zh-CN" altLang="en-US"/>
              <a:t>第二级</a:t>
            </a:r>
          </a:p>
          <a:p>
            <a:pPr lvl="2" eaLnBrk="1" latinLnBrk="0" hangingPunct="1"/>
            <a:r>
              <a:rPr lang="zh-CN" altLang="en-US"/>
              <a:t>第三级</a:t>
            </a:r>
          </a:p>
          <a:p>
            <a:pPr lvl="3" eaLnBrk="1" latinLnBrk="0" hangingPunct="1"/>
            <a:r>
              <a:rPr lang="zh-CN" altLang="en-US"/>
              <a:t>第四级</a:t>
            </a:r>
          </a:p>
          <a:p>
            <a:pPr lvl="4" eaLnBrk="1" latinLnBrk="0" hangingPunct="1"/>
            <a:r>
              <a:rPr lang="zh-CN" altLang="en-US"/>
              <a:t>第五级</a:t>
            </a:r>
            <a:endParaRPr kumimoji="0" lang="en-US"/>
          </a:p>
        </p:txBody>
      </p:sp>
      <p:sp>
        <p:nvSpPr>
          <p:cNvPr id="4" name="日期占位符 3"/>
          <p:cNvSpPr>
            <a:spLocks noGrp="1"/>
          </p:cNvSpPr>
          <p:nvPr>
            <p:ph type="dt" sz="half" idx="10"/>
          </p:nvPr>
        </p:nvSpPr>
        <p:spPr/>
        <p:txBody>
          <a:bodyPr/>
          <a:lstStyle/>
          <a:p>
            <a:fld id="{9BF2B057-2B77-4D48-823D-03225A80255B}" type="datetimeFigureOut">
              <a:rPr lang="zh-CN" altLang="en-US" smtClean="0"/>
              <a:pPr/>
              <a:t>2025/7/14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DDC94A0-EFD1-4BE2-BACA-A739C2A265BD}" type="slidenum">
              <a:rPr lang="zh-CN" altLang="en-US" smtClean="0"/>
              <a:pPr/>
              <a:t>‹#›</a:t>
            </a:fld>
            <a:endParaRPr lang="zh-CN" altLang="en-US"/>
          </a:p>
        </p:txBody>
      </p:sp>
      <p:sp>
        <p:nvSpPr>
          <p:cNvPr id="7" name="直接连接符 6"/>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8" name="等腰三角形 7"/>
          <p:cNvSpPr>
            <a:spLocks noChangeAspect="1"/>
          </p:cNvSpPr>
          <p:nvPr/>
        </p:nvSpPr>
        <p:spPr>
          <a:xfrm rot="5400000">
            <a:off x="590614"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直接连接符 8"/>
          <p:cNvSpPr>
            <a:spLocks noChangeShapeType="1"/>
          </p:cNvSpPr>
          <p:nvPr/>
        </p:nvSpPr>
        <p:spPr bwMode="auto">
          <a:xfrm rot="5400000">
            <a:off x="5814836"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alphaModFix amt="31000"/>
            <a:lum/>
          </a:blip>
          <a:srcRect/>
          <a:stretch>
            <a:fillRect/>
          </a:stretch>
        </a:blipFill>
        <a:effectLst/>
      </p:bgPr>
    </p:bg>
    <p:spTree>
      <p:nvGrpSpPr>
        <p:cNvPr id="1" name=""/>
        <p:cNvGrpSpPr/>
        <p:nvPr/>
      </p:nvGrpSpPr>
      <p:grpSpPr>
        <a:xfrm>
          <a:off x="0" y="0"/>
          <a:ext cx="0" cy="0"/>
          <a:chOff x="0" y="0"/>
          <a:chExt cx="0" cy="0"/>
        </a:xfrm>
      </p:grpSpPr>
      <p:sp>
        <p:nvSpPr>
          <p:cNvPr id="22" name="标题占位符 21"/>
          <p:cNvSpPr>
            <a:spLocks noGrp="1"/>
          </p:cNvSpPr>
          <p:nvPr>
            <p:ph type="title"/>
          </p:nvPr>
        </p:nvSpPr>
        <p:spPr>
          <a:xfrm>
            <a:off x="609600" y="152400"/>
            <a:ext cx="10972800" cy="990600"/>
          </a:xfrm>
          <a:prstGeom prst="rect">
            <a:avLst/>
          </a:prstGeom>
        </p:spPr>
        <p:txBody>
          <a:bodyPr vert="horz" anchor="b" anchorCtr="0">
            <a:normAutofit/>
          </a:bodyPr>
          <a:lstStyle/>
          <a:p>
            <a:r>
              <a:rPr kumimoji="0" lang="zh-CN" altLang="en-US"/>
              <a:t>单击此处编辑母版标题样式</a:t>
            </a:r>
            <a:endParaRPr kumimoji="0" lang="en-US"/>
          </a:p>
        </p:txBody>
      </p:sp>
      <p:sp>
        <p:nvSpPr>
          <p:cNvPr id="13" name="文本占位符 12"/>
          <p:cNvSpPr>
            <a:spLocks noGrp="1"/>
          </p:cNvSpPr>
          <p:nvPr>
            <p:ph type="body" idx="1"/>
          </p:nvPr>
        </p:nvSpPr>
        <p:spPr>
          <a:xfrm>
            <a:off x="609600" y="1219200"/>
            <a:ext cx="10972800" cy="4910328"/>
          </a:xfrm>
          <a:prstGeom prst="rect">
            <a:avLst/>
          </a:prstGeom>
        </p:spPr>
        <p:txBody>
          <a:bodyPr vert="horz">
            <a:normAutofit/>
          </a:bodyPr>
          <a:lstStyle/>
          <a:p>
            <a:pPr lvl="0" eaLnBrk="1" latinLnBrk="0" hangingPunct="1"/>
            <a:r>
              <a:rPr kumimoji="0" lang="zh-CN" altLang="en-US"/>
              <a:t>单击此处编辑母版文本样式</a:t>
            </a:r>
          </a:p>
          <a:p>
            <a:pPr lvl="1" eaLnBrk="1" latinLnBrk="0" hangingPunct="1"/>
            <a:r>
              <a:rPr kumimoji="0" lang="zh-CN" altLang="en-US"/>
              <a:t>第二级</a:t>
            </a:r>
          </a:p>
          <a:p>
            <a:pPr lvl="2" eaLnBrk="1" latinLnBrk="0" hangingPunct="1"/>
            <a:r>
              <a:rPr kumimoji="0" lang="zh-CN" altLang="en-US"/>
              <a:t>第三级</a:t>
            </a:r>
          </a:p>
          <a:p>
            <a:pPr lvl="3" eaLnBrk="1" latinLnBrk="0" hangingPunct="1"/>
            <a:r>
              <a:rPr kumimoji="0" lang="zh-CN" altLang="en-US"/>
              <a:t>第四级</a:t>
            </a:r>
          </a:p>
          <a:p>
            <a:pPr lvl="4" eaLnBrk="1" latinLnBrk="0" hangingPunct="1"/>
            <a:r>
              <a:rPr kumimoji="0" lang="zh-CN" altLang="en-US"/>
              <a:t>第五级</a:t>
            </a:r>
            <a:endParaRPr kumimoji="0" lang="en-US"/>
          </a:p>
        </p:txBody>
      </p:sp>
      <p:sp>
        <p:nvSpPr>
          <p:cNvPr id="14" name="日期占位符 13"/>
          <p:cNvSpPr>
            <a:spLocks noGrp="1"/>
          </p:cNvSpPr>
          <p:nvPr>
            <p:ph type="dt" sz="half" idx="2"/>
          </p:nvPr>
        </p:nvSpPr>
        <p:spPr>
          <a:xfrm>
            <a:off x="8534400" y="6356351"/>
            <a:ext cx="3052064" cy="365760"/>
          </a:xfrm>
          <a:prstGeom prst="rect">
            <a:avLst/>
          </a:prstGeom>
        </p:spPr>
        <p:txBody>
          <a:bodyPr vert="horz"/>
          <a:lstStyle>
            <a:lvl1pPr algn="l" eaLnBrk="1" latinLnBrk="0" hangingPunct="1">
              <a:defRPr kumimoji="0" sz="1400">
                <a:solidFill>
                  <a:schemeClr val="tx2"/>
                </a:solidFill>
              </a:defRPr>
            </a:lvl1pPr>
          </a:lstStyle>
          <a:p>
            <a:fld id="{9BF2B057-2B77-4D48-823D-03225A80255B}" type="datetimeFigureOut">
              <a:rPr lang="zh-CN" altLang="en-US" smtClean="0"/>
              <a:pPr/>
              <a:t>2025/7/14</a:t>
            </a:fld>
            <a:endParaRPr lang="zh-CN" altLang="en-US"/>
          </a:p>
        </p:txBody>
      </p:sp>
      <p:sp>
        <p:nvSpPr>
          <p:cNvPr id="3" name="页脚占位符 2"/>
          <p:cNvSpPr>
            <a:spLocks noGrp="1"/>
          </p:cNvSpPr>
          <p:nvPr>
            <p:ph type="ftr" sz="quarter" idx="3"/>
          </p:nvPr>
        </p:nvSpPr>
        <p:spPr>
          <a:xfrm>
            <a:off x="3864864" y="6356351"/>
            <a:ext cx="4673600" cy="365760"/>
          </a:xfrm>
          <a:prstGeom prst="rect">
            <a:avLst/>
          </a:prstGeom>
        </p:spPr>
        <p:txBody>
          <a:bodyPr vert="horz"/>
          <a:lstStyle>
            <a:lvl1pPr algn="r" eaLnBrk="1" latinLnBrk="0" hangingPunct="1">
              <a:defRPr kumimoji="0" sz="1400">
                <a:solidFill>
                  <a:schemeClr val="tx2"/>
                </a:solidFill>
              </a:defRPr>
            </a:lvl1pPr>
          </a:lstStyle>
          <a:p>
            <a:endParaRPr lang="zh-CN" altLang="en-US"/>
          </a:p>
        </p:txBody>
      </p:sp>
      <p:sp>
        <p:nvSpPr>
          <p:cNvPr id="23" name="灯片编号占位符 22"/>
          <p:cNvSpPr>
            <a:spLocks noGrp="1"/>
          </p:cNvSpPr>
          <p:nvPr>
            <p:ph type="sldNum" sz="quarter" idx="4"/>
          </p:nvPr>
        </p:nvSpPr>
        <p:spPr>
          <a:xfrm>
            <a:off x="816864" y="6356351"/>
            <a:ext cx="2641600" cy="365760"/>
          </a:xfrm>
          <a:prstGeom prst="rect">
            <a:avLst/>
          </a:prstGeom>
        </p:spPr>
        <p:txBody>
          <a:bodyPr vert="horz"/>
          <a:lstStyle>
            <a:lvl1pPr algn="l" eaLnBrk="1" latinLnBrk="0" hangingPunct="1">
              <a:defRPr kumimoji="0" sz="1400">
                <a:solidFill>
                  <a:schemeClr val="tx2"/>
                </a:solidFill>
              </a:defRPr>
            </a:lvl1pPr>
          </a:lstStyle>
          <a:p>
            <a:fld id="{5DDC94A0-EFD1-4BE2-BACA-A739C2A265BD}" type="slidenum">
              <a:rPr lang="zh-CN" altLang="en-US" smtClean="0"/>
              <a:pPr/>
              <a:t>‹#›</a:t>
            </a:fld>
            <a:endParaRPr lang="zh-CN" altLang="en-US"/>
          </a:p>
        </p:txBody>
      </p:sp>
      <p:sp>
        <p:nvSpPr>
          <p:cNvPr id="28" name="直接连接符 27"/>
          <p:cNvSpPr>
            <a:spLocks noChangeShapeType="1"/>
          </p:cNvSpPr>
          <p:nvPr/>
        </p:nvSpPr>
        <p:spPr bwMode="auto">
          <a:xfrm>
            <a:off x="609600" y="6353175"/>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29" name="直接连接符 28"/>
          <p:cNvSpPr>
            <a:spLocks noChangeShapeType="1"/>
          </p:cNvSpPr>
          <p:nvPr/>
        </p:nvSpPr>
        <p:spPr bwMode="auto">
          <a:xfrm>
            <a:off x="609600" y="1143000"/>
            <a:ext cx="109728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sz="1800"/>
          </a:p>
        </p:txBody>
      </p:sp>
      <p:sp>
        <p:nvSpPr>
          <p:cNvPr id="10" name="等腰三角形 9"/>
          <p:cNvSpPr>
            <a:spLocks noChangeAspect="1"/>
          </p:cNvSpPr>
          <p:nvPr/>
        </p:nvSpPr>
        <p:spPr>
          <a:xfrm rot="5400000">
            <a:off x="590614" y="6447423"/>
            <a:ext cx="190849" cy="160419"/>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cSld>
  <p:clrMap bg1="lt1" tx1="dk1" bg2="lt2" tx2="dk2" accent1="accent1" accent2="accent2" accent3="accent3" accent4="accent4" accent5="accent5" accent6="accent6" hlink="hlink" folHlink="folHlink"/>
  <p:sldLayoutIdLst>
    <p:sldLayoutId id="2147483686" r:id="rId1"/>
    <p:sldLayoutId id="2147483698" r:id="rId2"/>
    <p:sldLayoutId id="2147483700" r:id="rId3"/>
    <p:sldLayoutId id="2147483699" r:id="rId4"/>
    <p:sldLayoutId id="2147483696" r:id="rId5"/>
    <p:sldLayoutId id="2147483697" r:id="rId6"/>
    <p:sldLayoutId id="2147483691" r:id="rId7"/>
    <p:sldLayoutId id="2147483685" r:id="rId8"/>
    <p:sldLayoutId id="2147483687" r:id="rId9"/>
    <p:sldLayoutId id="2147483688" r:id="rId10"/>
    <p:sldLayoutId id="2147483689" r:id="rId11"/>
    <p:sldLayoutId id="2147483690" r:id="rId12"/>
    <p:sldLayoutId id="2147483692" r:id="rId13"/>
    <p:sldLayoutId id="2147483693" r:id="rId14"/>
    <p:sldLayoutId id="2147483694" r:id="rId15"/>
    <p:sldLayoutId id="2147483695" r:id="rId16"/>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9.jp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28.png"/><Relationship Id="rId4" Type="http://schemas.openxmlformats.org/officeDocument/2006/relationships/image" Target="../media/image27.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2.png"/><Relationship Id="rId7"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2.png"/><Relationship Id="rId5" Type="http://schemas.openxmlformats.org/officeDocument/2006/relationships/hyperlink" Target="https://www.lifesitenews.com/" TargetMode="Externa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42.png"/><Relationship Id="rId4"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42.png"/><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4.MP3"/><Relationship Id="rId1" Type="http://schemas.microsoft.com/office/2007/relationships/media" Target="../media/media4.MP3"/><Relationship Id="rId4" Type="http://schemas.openxmlformats.org/officeDocument/2006/relationships/image" Target="../media/image42.png"/></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42.png"/><Relationship Id="rId4" Type="http://schemas.openxmlformats.org/officeDocument/2006/relationships/notesSlide" Target="../notesSlides/notesSlide42.xml"/></Relationships>
</file>

<file path=ppt/slides/_rels/slide4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42.png"/><Relationship Id="rId4" Type="http://schemas.openxmlformats.org/officeDocument/2006/relationships/notesSlide" Target="../notesSlides/notesSlide43.xml"/></Relationships>
</file>

<file path=ppt/slides/_rels/slide4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42.png"/><Relationship Id="rId4" Type="http://schemas.openxmlformats.org/officeDocument/2006/relationships/notesSlide" Target="../notesSlides/notesSlide44.xml"/></Relationships>
</file>

<file path=ppt/slides/_rels/slide46.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42.png"/><Relationship Id="rId4" Type="http://schemas.openxmlformats.org/officeDocument/2006/relationships/notesSlide" Target="../notesSlides/notesSlide45.xml"/></Relationships>
</file>

<file path=ppt/slides/_rels/slide4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42.png"/><Relationship Id="rId4" Type="http://schemas.openxmlformats.org/officeDocument/2006/relationships/notesSlide" Target="../notesSlides/notesSlide46.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42.png"/><Relationship Id="rId4" Type="http://schemas.openxmlformats.org/officeDocument/2006/relationships/notesSlide" Target="../notesSlides/notesSlide47.xml"/></Relationships>
</file>

<file path=ppt/slides/_rels/slide49.xml.rels><?xml version="1.0" encoding="UTF-8" standalone="yes"?>
<Relationships xmlns="http://schemas.openxmlformats.org/package/2006/relationships"><Relationship Id="rId3" Type="http://schemas.microsoft.com/office/2007/relationships/media" Target="../media/media12.MP3"/><Relationship Id="rId7" Type="http://schemas.openxmlformats.org/officeDocument/2006/relationships/image" Target="../media/image42.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notesSlide" Target="../notesSlides/notesSlide48.xml"/><Relationship Id="rId5" Type="http://schemas.openxmlformats.org/officeDocument/2006/relationships/slideLayout" Target="../slideLayouts/slideLayout4.xml"/><Relationship Id="rId4" Type="http://schemas.openxmlformats.org/officeDocument/2006/relationships/audio" Target="../media/media12.MP3"/></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P3"/><Relationship Id="rId1" Type="http://schemas.microsoft.com/office/2007/relationships/media" Target="../media/media13.MP3"/><Relationship Id="rId5" Type="http://schemas.openxmlformats.org/officeDocument/2006/relationships/image" Target="../media/image42.png"/><Relationship Id="rId4" Type="http://schemas.openxmlformats.org/officeDocument/2006/relationships/notesSlide" Target="../notesSlides/notesSlide49.xml"/></Relationships>
</file>

<file path=ppt/slides/_rels/slide51.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P3"/><Relationship Id="rId1" Type="http://schemas.microsoft.com/office/2007/relationships/media" Target="../media/media14.MP3"/><Relationship Id="rId5" Type="http://schemas.openxmlformats.org/officeDocument/2006/relationships/image" Target="../media/image42.png"/><Relationship Id="rId4" Type="http://schemas.openxmlformats.org/officeDocument/2006/relationships/notesSlide" Target="../notesSlides/notesSlide5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3" Type="http://schemas.microsoft.com/office/2007/relationships/media" Target="../media/media16.MP3"/><Relationship Id="rId7" Type="http://schemas.openxmlformats.org/officeDocument/2006/relationships/image" Target="../media/image42.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notesSlide" Target="../notesSlides/notesSlide52.xml"/><Relationship Id="rId5" Type="http://schemas.openxmlformats.org/officeDocument/2006/relationships/slideLayout" Target="../slideLayouts/slideLayout4.xml"/><Relationship Id="rId4" Type="http://schemas.openxmlformats.org/officeDocument/2006/relationships/audio" Target="../media/media16.MP3"/></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7.MP3"/><Relationship Id="rId1" Type="http://schemas.microsoft.com/office/2007/relationships/media" Target="../media/media17.MP3"/><Relationship Id="rId5" Type="http://schemas.openxmlformats.org/officeDocument/2006/relationships/image" Target="../media/image42.png"/><Relationship Id="rId4" Type="http://schemas.openxmlformats.org/officeDocument/2006/relationships/notesSlide" Target="../notesSlides/notesSlide54.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7.xml"/><Relationship Id="rId1" Type="http://schemas.openxmlformats.org/officeDocument/2006/relationships/slideLayout" Target="../slideLayouts/slideLayout7.xml"/><Relationship Id="rId4" Type="http://schemas.openxmlformats.org/officeDocument/2006/relationships/image" Target="../media/image4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图片 7" descr="图片包含 桌子, 小, 片, 花&#10;&#10;AI 生成的内容可能不正确。">
            <a:extLst>
              <a:ext uri="{FF2B5EF4-FFF2-40B4-BE49-F238E27FC236}">
                <a16:creationId xmlns:a16="http://schemas.microsoft.com/office/drawing/2014/main" id="{CCB93461-27ED-4043-633C-A9BA662B18F4}"/>
              </a:ext>
            </a:extLst>
          </p:cNvPr>
          <p:cNvPicPr>
            <a:picLocks noChangeAspect="1"/>
          </p:cNvPicPr>
          <p:nvPr/>
        </p:nvPicPr>
        <p:blipFill>
          <a:blip r:embed="rId3"/>
          <a:srcRect l="4754" t="36479" r="4754" b="2166"/>
          <a:stretch>
            <a:fillRect/>
          </a:stretch>
        </p:blipFill>
        <p:spPr>
          <a:xfrm>
            <a:off x="1" y="-1"/>
            <a:ext cx="12192000" cy="6858001"/>
          </a:xfrm>
          <a:prstGeom prst="rect">
            <a:avLst/>
          </a:prstGeom>
        </p:spPr>
      </p:pic>
      <p:pic>
        <p:nvPicPr>
          <p:cNvPr id="11" name="图片 10" descr="文本&#10;&#10;AI 生成的内容可能不正确。">
            <a:extLst>
              <a:ext uri="{FF2B5EF4-FFF2-40B4-BE49-F238E27FC236}">
                <a16:creationId xmlns:a16="http://schemas.microsoft.com/office/drawing/2014/main" id="{AC5303F4-8B64-0FB6-67D6-9141079C97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84794" y="673654"/>
            <a:ext cx="5934382" cy="1675226"/>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4294967295"/>
          </p:nvPr>
        </p:nvSpPr>
        <p:spPr>
          <a:xfrm>
            <a:off x="5303912" y="2060848"/>
            <a:ext cx="6480720" cy="2462213"/>
          </a:xfrm>
          <a:noFill/>
        </p:spPr>
        <p:txBody>
          <a:bodyPr vert="horz" wrap="square" rtlCol="0">
            <a:spAutoFit/>
          </a:bodyPr>
          <a:lstStyle/>
          <a:p>
            <a:pPr marL="0" indent="0">
              <a:buNone/>
            </a:pPr>
            <a:r>
              <a:rPr lang="en-US" altLang="en-US" sz="4800" dirty="0">
                <a:solidFill>
                  <a:schemeClr val="tx1">
                    <a:lumMod val="95000"/>
                    <a:lumOff val="5000"/>
                  </a:schemeClr>
                </a:solidFill>
              </a:rPr>
              <a:t>A. </a:t>
            </a:r>
            <a:r>
              <a:rPr lang="zh-CN" altLang="en-US" sz="4800" dirty="0">
                <a:solidFill>
                  <a:schemeClr val="tx1">
                    <a:lumMod val="95000"/>
                    <a:lumOff val="5000"/>
                  </a:schemeClr>
                </a:solidFill>
              </a:rPr>
              <a:t>生理层面</a:t>
            </a:r>
            <a:r>
              <a:rPr lang="en-US" altLang="en-US" sz="4800" dirty="0">
                <a:solidFill>
                  <a:schemeClr val="tx1">
                    <a:lumMod val="95000"/>
                    <a:lumOff val="5000"/>
                  </a:schemeClr>
                </a:solidFill>
              </a:rPr>
              <a:t> (</a:t>
            </a:r>
            <a:r>
              <a:rPr lang="zh-CN" altLang="en-US" sz="4800" dirty="0">
                <a:solidFill>
                  <a:schemeClr val="tx1">
                    <a:lumMod val="95000"/>
                    <a:lumOff val="5000"/>
                  </a:schemeClr>
                </a:solidFill>
              </a:rPr>
              <a:t>身体</a:t>
            </a:r>
            <a:r>
              <a:rPr lang="en-US" altLang="en-US" sz="4800" dirty="0">
                <a:solidFill>
                  <a:schemeClr val="tx1">
                    <a:lumMod val="95000"/>
                    <a:lumOff val="5000"/>
                  </a:schemeClr>
                </a:solidFill>
              </a:rPr>
              <a:t>)</a:t>
            </a:r>
          </a:p>
          <a:p>
            <a:pPr marL="0" indent="0">
              <a:buNone/>
            </a:pPr>
            <a:r>
              <a:rPr lang="en-US" altLang="en-US" sz="4800" dirty="0">
                <a:solidFill>
                  <a:schemeClr val="tx1">
                    <a:lumMod val="95000"/>
                    <a:lumOff val="5000"/>
                  </a:schemeClr>
                </a:solidFill>
              </a:rPr>
              <a:t>B. </a:t>
            </a:r>
            <a:r>
              <a:rPr lang="zh-CN" altLang="en-US" sz="4800" dirty="0">
                <a:solidFill>
                  <a:schemeClr val="tx1">
                    <a:lumMod val="95000"/>
                    <a:lumOff val="5000"/>
                  </a:schemeClr>
                </a:solidFill>
              </a:rPr>
              <a:t>心理层面</a:t>
            </a:r>
            <a:r>
              <a:rPr lang="en-US" altLang="en-US" sz="4800" dirty="0">
                <a:solidFill>
                  <a:schemeClr val="tx1">
                    <a:lumMod val="95000"/>
                    <a:lumOff val="5000"/>
                  </a:schemeClr>
                </a:solidFill>
              </a:rPr>
              <a:t> (</a:t>
            </a:r>
            <a:r>
              <a:rPr lang="zh-CN" altLang="en-US" sz="4800" dirty="0">
                <a:solidFill>
                  <a:schemeClr val="tx1">
                    <a:lumMod val="95000"/>
                    <a:lumOff val="5000"/>
                  </a:schemeClr>
                </a:solidFill>
              </a:rPr>
              <a:t>魂</a:t>
            </a:r>
            <a:r>
              <a:rPr lang="en-US" altLang="en-US" sz="4800" dirty="0">
                <a:solidFill>
                  <a:schemeClr val="tx1">
                    <a:lumMod val="95000"/>
                    <a:lumOff val="5000"/>
                  </a:schemeClr>
                </a:solidFill>
              </a:rPr>
              <a:t>/</a:t>
            </a:r>
            <a:r>
              <a:rPr lang="zh-CN" altLang="en-US" sz="4800" dirty="0">
                <a:solidFill>
                  <a:schemeClr val="tx1">
                    <a:lumMod val="95000"/>
                    <a:lumOff val="5000"/>
                  </a:schemeClr>
                </a:solidFill>
              </a:rPr>
              <a:t>心智</a:t>
            </a:r>
            <a:r>
              <a:rPr lang="en-US" altLang="en-US" sz="4800" dirty="0">
                <a:solidFill>
                  <a:schemeClr val="tx1">
                    <a:lumMod val="95000"/>
                    <a:lumOff val="5000"/>
                  </a:schemeClr>
                </a:solidFill>
              </a:rPr>
              <a:t>)</a:t>
            </a:r>
          </a:p>
          <a:p>
            <a:pPr marL="0" indent="0">
              <a:buNone/>
            </a:pPr>
            <a:r>
              <a:rPr lang="en-US" altLang="en-US" sz="4800" dirty="0">
                <a:solidFill>
                  <a:schemeClr val="tx1">
                    <a:lumMod val="95000"/>
                    <a:lumOff val="5000"/>
                  </a:schemeClr>
                </a:solidFill>
              </a:rPr>
              <a:t>C. </a:t>
            </a:r>
            <a:r>
              <a:rPr lang="zh-CN" altLang="en-US" sz="4800" dirty="0">
                <a:solidFill>
                  <a:schemeClr val="tx1">
                    <a:lumMod val="95000"/>
                    <a:lumOff val="5000"/>
                  </a:schemeClr>
                </a:solidFill>
              </a:rPr>
              <a:t>圣经层面</a:t>
            </a:r>
            <a:r>
              <a:rPr lang="en-US" altLang="en-US" sz="4800" dirty="0">
                <a:solidFill>
                  <a:schemeClr val="tx1">
                    <a:lumMod val="95000"/>
                    <a:lumOff val="5000"/>
                  </a:schemeClr>
                </a:solidFill>
              </a:rPr>
              <a:t> (</a:t>
            </a:r>
            <a:r>
              <a:rPr lang="zh-CN" altLang="en-US" sz="4800" dirty="0">
                <a:solidFill>
                  <a:schemeClr val="tx1">
                    <a:lumMod val="95000"/>
                    <a:lumOff val="5000"/>
                  </a:schemeClr>
                </a:solidFill>
              </a:rPr>
              <a:t>属灵</a:t>
            </a:r>
            <a:r>
              <a:rPr lang="en-US" altLang="en-US" sz="4800" dirty="0">
                <a:solidFill>
                  <a:schemeClr val="tx1">
                    <a:lumMod val="95000"/>
                    <a:lumOff val="5000"/>
                  </a:schemeClr>
                </a:solidFill>
              </a:rPr>
              <a:t>)</a:t>
            </a:r>
          </a:p>
        </p:txBody>
      </p:sp>
      <p:sp>
        <p:nvSpPr>
          <p:cNvPr id="9" name="文本框 8">
            <a:extLst>
              <a:ext uri="{FF2B5EF4-FFF2-40B4-BE49-F238E27FC236}">
                <a16:creationId xmlns:a16="http://schemas.microsoft.com/office/drawing/2014/main" id="{31A21426-625F-8B1B-602A-07CE9F7A130C}"/>
              </a:ext>
            </a:extLst>
          </p:cNvPr>
          <p:cNvSpPr txBox="1"/>
          <p:nvPr/>
        </p:nvSpPr>
        <p:spPr>
          <a:xfrm>
            <a:off x="3719736" y="1392158"/>
            <a:ext cx="4464496" cy="3785652"/>
          </a:xfrm>
          <a:prstGeom prst="rect">
            <a:avLst/>
          </a:prstGeom>
          <a:noFill/>
        </p:spPr>
        <p:txBody>
          <a:bodyPr wrap="square" rtlCol="0">
            <a:spAutoFit/>
          </a:bodyPr>
          <a:lstStyle/>
          <a:p>
            <a:pPr algn="ctr"/>
            <a:r>
              <a:rPr kumimoji="1" lang="zh-CN" altLang="en-US" sz="8000" b="1" dirty="0">
                <a:solidFill>
                  <a:srgbClr val="3F153C"/>
                </a:solidFill>
                <a:latin typeface="微软雅黑" panose="020B0503020204020204" pitchFamily="34" charset="-122"/>
                <a:ea typeface="微软雅黑" panose="020B0503020204020204" pitchFamily="34" charset="-122"/>
                <a:cs typeface="华文细黑"/>
              </a:rPr>
              <a:t>同性恋</a:t>
            </a:r>
            <a:endParaRPr kumimoji="1" lang="en-US" altLang="zh-CN" sz="8000" b="1" dirty="0">
              <a:solidFill>
                <a:srgbClr val="3F153C"/>
              </a:solidFill>
              <a:latin typeface="微软雅黑" panose="020B0503020204020204" pitchFamily="34" charset="-122"/>
              <a:ea typeface="微软雅黑" panose="020B0503020204020204" pitchFamily="34" charset="-122"/>
              <a:cs typeface="华文细黑"/>
            </a:endParaRPr>
          </a:p>
          <a:p>
            <a:pPr algn="ctr"/>
            <a:r>
              <a:rPr kumimoji="1" lang="zh-CN" altLang="en-US" sz="8000" b="1" dirty="0">
                <a:solidFill>
                  <a:srgbClr val="3F153C"/>
                </a:solidFill>
                <a:latin typeface="微软雅黑" panose="020B0503020204020204" pitchFamily="34" charset="-122"/>
                <a:ea typeface="微软雅黑" panose="020B0503020204020204" pitchFamily="34" charset="-122"/>
                <a:cs typeface="华文细黑"/>
              </a:rPr>
              <a:t>双性恋</a:t>
            </a:r>
            <a:endParaRPr kumimoji="1" lang="en-US" altLang="zh-CN" sz="8000" b="1" dirty="0">
              <a:solidFill>
                <a:srgbClr val="3F153C"/>
              </a:solidFill>
              <a:latin typeface="微软雅黑" panose="020B0503020204020204" pitchFamily="34" charset="-122"/>
              <a:ea typeface="微软雅黑" panose="020B0503020204020204" pitchFamily="34" charset="-122"/>
              <a:cs typeface="华文细黑"/>
            </a:endParaRPr>
          </a:p>
          <a:p>
            <a:pPr algn="ctr"/>
            <a:r>
              <a:rPr kumimoji="1" lang="zh-CN" altLang="en-US" sz="8000" b="1" dirty="0">
                <a:solidFill>
                  <a:srgbClr val="3F153C"/>
                </a:solidFill>
                <a:latin typeface="微软雅黑" panose="020B0503020204020204" pitchFamily="34" charset="-122"/>
                <a:ea typeface="微软雅黑" panose="020B0503020204020204" pitchFamily="34" charset="-122"/>
                <a:cs typeface="华文细黑"/>
              </a:rPr>
              <a:t>变   性</a:t>
            </a:r>
          </a:p>
        </p:txBody>
      </p:sp>
      <p:cxnSp>
        <p:nvCxnSpPr>
          <p:cNvPr id="10" name="直接连接符 9">
            <a:extLst>
              <a:ext uri="{FF2B5EF4-FFF2-40B4-BE49-F238E27FC236}">
                <a16:creationId xmlns:a16="http://schemas.microsoft.com/office/drawing/2014/main" id="{A3EEF050-8980-6ACA-24E8-95C174BF3A66}"/>
              </a:ext>
            </a:extLst>
          </p:cNvPr>
          <p:cNvCxnSpPr>
            <a:cxnSpLocks/>
          </p:cNvCxnSpPr>
          <p:nvPr/>
        </p:nvCxnSpPr>
        <p:spPr>
          <a:xfrm>
            <a:off x="4871864" y="1196752"/>
            <a:ext cx="0" cy="4252778"/>
          </a:xfrm>
          <a:prstGeom prst="line">
            <a:avLst/>
          </a:prstGeom>
          <a:ln w="22225">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0 4.81481E-6 L -0.26576 4.81481E-6 " pathEditMode="relative" rAng="0" ptsTypes="AA">
                                      <p:cBhvr>
                                        <p:cTn id="11" dur="1000" fill="hold"/>
                                        <p:tgtEl>
                                          <p:spTgt spid="9"/>
                                        </p:tgtEl>
                                        <p:attrNameLst>
                                          <p:attrName>ppt_x</p:attrName>
                                          <p:attrName>ppt_y</p:attrName>
                                        </p:attrNameLst>
                                      </p:cBhvr>
                                      <p:rCtr x="-13294" y="0"/>
                                    </p:animMotion>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animEffect transition="in" filter="wipe(up)">
                                      <p:cBhvr>
                                        <p:cTn id="19" dur="500"/>
                                        <p:tgtEl>
                                          <p:spTgt spid="5">
                                            <p:txEl>
                                              <p:pRg st="0" end="0"/>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animEffect transition="in" filter="wipe(up)">
                                      <p:cBhvr>
                                        <p:cTn id="23" dur="500"/>
                                        <p:tgtEl>
                                          <p:spTgt spid="5">
                                            <p:txEl>
                                              <p:pRg st="1" end="1"/>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animEffect transition="in" filter="wipe(up)">
                                      <p:cBhvr>
                                        <p:cTn id="27"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P spid="9"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idx="4294967295"/>
          </p:nvPr>
        </p:nvSpPr>
        <p:spPr>
          <a:xfrm>
            <a:off x="4667784" y="1919033"/>
            <a:ext cx="5892712" cy="791852"/>
          </a:xfrm>
        </p:spPr>
        <p:txBody>
          <a:bodyPr anchor="ctr">
            <a:normAutofit/>
          </a:bodyPr>
          <a:lstStyle/>
          <a:p>
            <a:r>
              <a:rPr lang="zh-CN" altLang="en-US" sz="4400" b="1" dirty="0">
                <a:solidFill>
                  <a:schemeClr val="tx1"/>
                </a:solidFill>
                <a:latin typeface="+mj-ea"/>
              </a:rPr>
              <a:t>生理层面</a:t>
            </a:r>
            <a:r>
              <a:rPr lang="en-US" altLang="en-US" sz="4400" b="1" dirty="0">
                <a:solidFill>
                  <a:schemeClr val="tx1"/>
                </a:solidFill>
                <a:latin typeface="+mj-ea"/>
              </a:rPr>
              <a:t> (</a:t>
            </a:r>
            <a:r>
              <a:rPr lang="zh-CN" altLang="en-US" sz="4400" b="1" dirty="0">
                <a:solidFill>
                  <a:schemeClr val="tx1"/>
                </a:solidFill>
                <a:latin typeface="+mj-ea"/>
              </a:rPr>
              <a:t>身体</a:t>
            </a:r>
            <a:r>
              <a:rPr lang="en-US" altLang="en-US" sz="4400" b="1" dirty="0">
                <a:solidFill>
                  <a:schemeClr val="tx1"/>
                </a:solidFill>
                <a:latin typeface="+mj-ea"/>
              </a:rPr>
              <a:t>)</a:t>
            </a:r>
            <a:endParaRPr lang="zh-CN" altLang="zh-CN" sz="4400" b="1" dirty="0">
              <a:latin typeface="+mj-ea"/>
            </a:endParaRPr>
          </a:p>
        </p:txBody>
      </p:sp>
      <p:sp>
        <p:nvSpPr>
          <p:cNvPr id="5" name="内容占位符 4"/>
          <p:cNvSpPr>
            <a:spLocks noGrp="1"/>
          </p:cNvSpPr>
          <p:nvPr>
            <p:ph sz="quarter" idx="4294967295"/>
          </p:nvPr>
        </p:nvSpPr>
        <p:spPr>
          <a:xfrm>
            <a:off x="4665453" y="3000648"/>
            <a:ext cx="5895044" cy="2292935"/>
          </a:xfrm>
          <a:noFill/>
        </p:spPr>
        <p:txBody>
          <a:bodyPr vert="horz" wrap="square" rtlCol="0">
            <a:spAutoFit/>
          </a:bodyPr>
          <a:lstStyle/>
          <a:p>
            <a:pPr marL="514350" indent="-514350">
              <a:buClrTx/>
              <a:buSzPct val="100000"/>
              <a:buFont typeface="+mj-lt"/>
              <a:buAutoNum type="arabicPeriod"/>
            </a:pPr>
            <a:r>
              <a:rPr lang="zh-CN" altLang="en-US" sz="3200" dirty="0"/>
              <a:t>性别是一个客观的生理事实</a:t>
            </a:r>
            <a:endParaRPr lang="en-US" altLang="zh-CN" sz="3200" dirty="0"/>
          </a:p>
          <a:p>
            <a:pPr marL="514350" indent="-514350">
              <a:buClrTx/>
              <a:buSzPct val="100000"/>
              <a:buFont typeface="+mj-lt"/>
              <a:buAutoNum type="arabicPeriod"/>
            </a:pPr>
            <a:r>
              <a:rPr lang="zh-CN" altLang="en-US" sz="3200" dirty="0"/>
              <a:t>同性恋不是“与生俱来”的</a:t>
            </a:r>
          </a:p>
          <a:p>
            <a:pPr marL="514350" indent="-514350">
              <a:buClrTx/>
              <a:buSzPct val="100000"/>
              <a:buFont typeface="+mj-lt"/>
              <a:buAutoNum type="arabicPeriod"/>
            </a:pPr>
            <a:endParaRPr lang="zh-CN" altLang="zh-CN" sz="3200" dirty="0">
              <a:solidFill>
                <a:prstClr val="black">
                  <a:lumMod val="95000"/>
                  <a:lumOff val="5000"/>
                </a:prstClr>
              </a:solidFill>
            </a:endParaRPr>
          </a:p>
          <a:p>
            <a:pPr marL="514350" indent="-514350">
              <a:buClrTx/>
              <a:buSzPct val="100000"/>
              <a:buFont typeface="+mj-lt"/>
              <a:buAutoNum type="arabicPeriod"/>
            </a:pPr>
            <a:endParaRPr lang="zh-CN" altLang="zh-CN" sz="3200" dirty="0"/>
          </a:p>
        </p:txBody>
      </p:sp>
      <p:pic>
        <p:nvPicPr>
          <p:cNvPr id="2" name="图片 1" descr="图片包含 游戏机, 蛋糕&#10;&#10;AI 生成的内容可能不正确。">
            <a:extLst>
              <a:ext uri="{FF2B5EF4-FFF2-40B4-BE49-F238E27FC236}">
                <a16:creationId xmlns:a16="http://schemas.microsoft.com/office/drawing/2014/main" id="{062F9B6B-6C94-3958-0DA3-A695AE3F1250}"/>
              </a:ext>
            </a:extLst>
          </p:cNvPr>
          <p:cNvPicPr>
            <a:picLocks noChangeAspect="1"/>
          </p:cNvPicPr>
          <p:nvPr/>
        </p:nvPicPr>
        <p:blipFill>
          <a:blip r:embed="rId3" cstate="print">
            <a:alphaModFix amt="55000"/>
            <a:extLst>
              <a:ext uri="{28A0092B-C50C-407E-A947-70E740481C1C}">
                <a14:useLocalDpi xmlns:a14="http://schemas.microsoft.com/office/drawing/2010/main" val="0"/>
              </a:ext>
            </a:extLst>
          </a:blip>
          <a:stretch>
            <a:fillRect/>
          </a:stretch>
        </p:blipFill>
        <p:spPr>
          <a:xfrm>
            <a:off x="1631504" y="1888427"/>
            <a:ext cx="3033948" cy="2505081"/>
          </a:xfrm>
          <a:prstGeom prst="rect">
            <a:avLst/>
          </a:prstGeom>
        </p:spPr>
      </p:pic>
      <p:sp>
        <p:nvSpPr>
          <p:cNvPr id="8" name="内容占位符 4">
            <a:extLst>
              <a:ext uri="{FF2B5EF4-FFF2-40B4-BE49-F238E27FC236}">
                <a16:creationId xmlns:a16="http://schemas.microsoft.com/office/drawing/2014/main" id="{B556914E-4AB8-48B4-4664-0ADE2EA5AA98}"/>
              </a:ext>
            </a:extLst>
          </p:cNvPr>
          <p:cNvSpPr txBox="1">
            <a:spLocks/>
          </p:cNvSpPr>
          <p:nvPr/>
        </p:nvSpPr>
        <p:spPr>
          <a:xfrm>
            <a:off x="2135560" y="2634021"/>
            <a:ext cx="1944216" cy="1107996"/>
          </a:xfrm>
          <a:prstGeom prst="rect">
            <a:avLst/>
          </a:prstGeom>
          <a:noFill/>
        </p:spPr>
        <p:txBody>
          <a:bodyPr vert="horz" wrap="square" rtlCol="0">
            <a:sp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a:buFont typeface="Wingdings 3"/>
              <a:buNone/>
            </a:pPr>
            <a:r>
              <a:rPr lang="en-US" altLang="en-US" sz="6600" b="1" dirty="0">
                <a:solidFill>
                  <a:srgbClr val="3F153C"/>
                </a:solidFill>
                <a:latin typeface="Arial" panose="020B0604020202020204" pitchFamily="34" charset="0"/>
                <a:cs typeface="Arial" panose="020B0604020202020204" pitchFamily="34" charset="0"/>
              </a:rPr>
              <a:t>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27448" y="188641"/>
            <a:ext cx="9540552" cy="646331"/>
          </a:xfrm>
        </p:spPr>
        <p:txBody>
          <a:bodyPr/>
          <a:lstStyle/>
          <a:p>
            <a:r>
              <a:rPr lang="en-US" altLang="zh-CN" dirty="0"/>
              <a:t>1.  </a:t>
            </a:r>
            <a:r>
              <a:rPr lang="zh-CN" altLang="en-US" dirty="0"/>
              <a:t>性别是一个客观的生理事实</a:t>
            </a:r>
            <a:endParaRPr lang="zh-CN" altLang="zh-CN" dirty="0"/>
          </a:p>
        </p:txBody>
      </p:sp>
      <p:sp>
        <p:nvSpPr>
          <p:cNvPr id="3" name="内容占位符 2">
            <a:extLst>
              <a:ext uri="{FF2B5EF4-FFF2-40B4-BE49-F238E27FC236}">
                <a16:creationId xmlns:a16="http://schemas.microsoft.com/office/drawing/2014/main" id="{A11BC0B6-18D2-7DF6-63F4-DC49C084212D}"/>
              </a:ext>
            </a:extLst>
          </p:cNvPr>
          <p:cNvSpPr>
            <a:spLocks noGrp="1"/>
          </p:cNvSpPr>
          <p:nvPr>
            <p:ph sz="quarter" idx="1"/>
          </p:nvPr>
        </p:nvSpPr>
        <p:spPr>
          <a:xfrm>
            <a:off x="2164668" y="1988840"/>
            <a:ext cx="7862664" cy="1384995"/>
          </a:xfrm>
        </p:spPr>
        <p:txBody>
          <a:bodyPr/>
          <a:lstStyle/>
          <a:p>
            <a:pPr marL="0" indent="0" algn="ctr">
              <a:spcAft>
                <a:spcPts val="2400"/>
              </a:spcAft>
            </a:pPr>
            <a:r>
              <a:rPr lang="zh-CN" altLang="en-US" b="1" dirty="0"/>
              <a:t>两个性别是互补的</a:t>
            </a:r>
            <a:endParaRPr lang="en-US" altLang="zh-CN" b="1" dirty="0">
              <a:highlight>
                <a:srgbClr val="FFFF00"/>
              </a:highlight>
            </a:endParaRPr>
          </a:p>
          <a:p>
            <a:pPr marL="571500" indent="-571500">
              <a:buClr>
                <a:prstClr val="black"/>
              </a:buClr>
              <a:buFont typeface="Wingdings" panose="05000000000000000000" pitchFamily="2" charset="2"/>
              <a:buChar char="l"/>
            </a:pPr>
            <a:r>
              <a:rPr lang="zh-CN" altLang="en-US" dirty="0"/>
              <a:t>性和婚姻与生养后代关系密不可分</a:t>
            </a:r>
            <a:endParaRPr lang="zh-CN" altLang="zh-CN" dirty="0">
              <a:solidFill>
                <a:prstClr val="black">
                  <a:lumMod val="95000"/>
                  <a:lumOff val="5000"/>
                </a:prst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27448" y="188641"/>
            <a:ext cx="9540552" cy="646331"/>
          </a:xfrm>
        </p:spPr>
        <p:txBody>
          <a:bodyPr/>
          <a:lstStyle/>
          <a:p>
            <a:r>
              <a:rPr lang="en-US" altLang="zh-CN" dirty="0"/>
              <a:t>1.  </a:t>
            </a:r>
            <a:r>
              <a:rPr lang="zh-CN" altLang="en-US" dirty="0"/>
              <a:t>性别是一个客观的生理事实</a:t>
            </a:r>
            <a:endParaRPr lang="zh-CN" altLang="zh-CN" dirty="0"/>
          </a:p>
        </p:txBody>
      </p:sp>
      <p:sp>
        <p:nvSpPr>
          <p:cNvPr id="5" name="内容占位符 4"/>
          <p:cNvSpPr>
            <a:spLocks noGrp="1"/>
          </p:cNvSpPr>
          <p:nvPr>
            <p:ph sz="quarter" idx="1"/>
          </p:nvPr>
        </p:nvSpPr>
        <p:spPr>
          <a:xfrm>
            <a:off x="623392" y="1124744"/>
            <a:ext cx="11089232" cy="5293757"/>
          </a:xfrm>
          <a:noFill/>
        </p:spPr>
        <p:txBody>
          <a:bodyPr vert="horz" wrap="square" rtlCol="0">
            <a:spAutoFit/>
          </a:bodyPr>
          <a:lstStyle/>
          <a:p>
            <a:pPr marL="0" indent="0" algn="ctr">
              <a:spcBef>
                <a:spcPts val="0"/>
              </a:spcBef>
              <a:spcAft>
                <a:spcPts val="2400"/>
              </a:spcAft>
            </a:pPr>
            <a:r>
              <a:rPr lang="zh-CN" altLang="en-US" b="1" dirty="0"/>
              <a:t>染色体决定性和性别！</a:t>
            </a:r>
            <a:endParaRPr lang="en-US" altLang="zh-CN" b="1" dirty="0"/>
          </a:p>
          <a:p>
            <a:pPr marL="571500" indent="-571500">
              <a:spcBef>
                <a:spcPts val="0"/>
              </a:spcBef>
              <a:spcAft>
                <a:spcPts val="1200"/>
              </a:spcAft>
              <a:buClr>
                <a:prstClr val="black"/>
              </a:buClr>
              <a:buSzPct val="75000"/>
              <a:buFont typeface="Wingdings" panose="05000000000000000000" pitchFamily="2" charset="2"/>
              <a:buChar char="l"/>
            </a:pPr>
            <a:r>
              <a:rPr lang="en-US" altLang="zh-CN" dirty="0"/>
              <a:t>XX </a:t>
            </a:r>
            <a:r>
              <a:rPr lang="zh-CN" altLang="en-US" dirty="0"/>
              <a:t>或</a:t>
            </a:r>
            <a:r>
              <a:rPr lang="en-US" altLang="zh-CN" dirty="0"/>
              <a:t> XY </a:t>
            </a:r>
          </a:p>
          <a:p>
            <a:pPr marL="571500" indent="-571500">
              <a:spcBef>
                <a:spcPts val="0"/>
              </a:spcBef>
              <a:spcAft>
                <a:spcPts val="1200"/>
              </a:spcAft>
              <a:buClr>
                <a:prstClr val="black"/>
              </a:buClr>
              <a:buSzPct val="75000"/>
              <a:buFont typeface="Wingdings" panose="05000000000000000000" pitchFamily="2" charset="2"/>
              <a:buChar char="l"/>
            </a:pPr>
            <a:r>
              <a:rPr lang="zh-CN" altLang="en-US" dirty="0"/>
              <a:t>性是个根据染色体而决定的生</a:t>
            </a:r>
            <a:br>
              <a:rPr lang="en-US" altLang="zh-CN" dirty="0"/>
            </a:br>
            <a:r>
              <a:rPr lang="zh-CN" altLang="en-US" dirty="0"/>
              <a:t>理学事实</a:t>
            </a:r>
            <a:endParaRPr lang="en-US" altLang="zh-CN" dirty="0"/>
          </a:p>
          <a:p>
            <a:pPr marL="571500" indent="-571500">
              <a:spcBef>
                <a:spcPts val="0"/>
              </a:spcBef>
              <a:spcAft>
                <a:spcPts val="1200"/>
              </a:spcAft>
              <a:buClr>
                <a:prstClr val="black"/>
              </a:buClr>
              <a:buSzPct val="75000"/>
              <a:buFont typeface="Wingdings" panose="05000000000000000000" pitchFamily="2" charset="2"/>
              <a:buChar char="l"/>
            </a:pPr>
            <a:r>
              <a:rPr lang="zh-CN" altLang="en-US" dirty="0"/>
              <a:t>鼓吹变性的“修正人士”要区</a:t>
            </a:r>
            <a:br>
              <a:rPr lang="en-US" altLang="zh-CN" dirty="0"/>
            </a:br>
            <a:r>
              <a:rPr lang="zh-CN" altLang="en-US" dirty="0"/>
              <a:t>分性和性别，说性别是脑海中</a:t>
            </a:r>
            <a:br>
              <a:rPr lang="en-US" altLang="zh-CN" dirty="0"/>
            </a:br>
            <a:r>
              <a:rPr lang="zh-CN" altLang="en-US" dirty="0"/>
              <a:t>的自我定义或社会文化的概念，可以跟生理的性不一样</a:t>
            </a:r>
            <a:endParaRPr lang="en-US" altLang="zh-CN" dirty="0"/>
          </a:p>
          <a:p>
            <a:pPr marL="571500" indent="-571500">
              <a:spcBef>
                <a:spcPts val="0"/>
              </a:spcBef>
              <a:spcAft>
                <a:spcPts val="1200"/>
              </a:spcAft>
              <a:buClr>
                <a:prstClr val="black"/>
              </a:buClr>
              <a:buSzPct val="75000"/>
              <a:buFont typeface="Wingdings" panose="05000000000000000000" pitchFamily="2" charset="2"/>
              <a:buChar char="l"/>
            </a:pPr>
            <a:r>
              <a:rPr lang="zh-CN" altLang="en-US" dirty="0"/>
              <a:t>事实是：你的性别概念应该与你客观生理状况一致，由染色体决定！</a:t>
            </a:r>
            <a:endParaRPr lang="en-US" altLang="zh-CN" dirty="0"/>
          </a:p>
        </p:txBody>
      </p:sp>
      <p:pic>
        <p:nvPicPr>
          <p:cNvPr id="2" name="图片 4" descr="蓝色的卡通人物&#10;&#10;低可信度描述已自动生成">
            <a:extLst>
              <a:ext uri="{FF2B5EF4-FFF2-40B4-BE49-F238E27FC236}">
                <a16:creationId xmlns:a16="http://schemas.microsoft.com/office/drawing/2014/main" id="{755F0AAB-9A92-690C-81DA-08D4FE7F803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60096" y="1916832"/>
            <a:ext cx="4608512" cy="268863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27448" y="188641"/>
            <a:ext cx="9540552" cy="646331"/>
          </a:xfrm>
        </p:spPr>
        <p:txBody>
          <a:bodyPr/>
          <a:lstStyle/>
          <a:p>
            <a:r>
              <a:rPr lang="en-US" altLang="zh-CN" dirty="0"/>
              <a:t>1.  </a:t>
            </a:r>
            <a:r>
              <a:rPr lang="zh-CN" altLang="en-US" dirty="0"/>
              <a:t>性别是一个客观的生理事实</a:t>
            </a:r>
            <a:endParaRPr lang="zh-CN" altLang="zh-CN" dirty="0"/>
          </a:p>
        </p:txBody>
      </p:sp>
      <p:sp>
        <p:nvSpPr>
          <p:cNvPr id="7" name="内容占位符 4"/>
          <p:cNvSpPr txBox="1">
            <a:spLocks/>
          </p:cNvSpPr>
          <p:nvPr/>
        </p:nvSpPr>
        <p:spPr>
          <a:xfrm>
            <a:off x="1018928" y="1124744"/>
            <a:ext cx="9649072" cy="4770537"/>
          </a:xfrm>
          <a:prstGeom prst="rect">
            <a:avLst/>
          </a:prstGeom>
          <a:noFill/>
        </p:spPr>
        <p:txBody>
          <a:bodyPr vert="horz" wrap="square" rtlCol="0">
            <a:spAutoFit/>
          </a:bodyPr>
          <a:lstStyle>
            <a:lvl1pPr marL="742950" indent="-742950" algn="l" rtl="0" eaLnBrk="1" latinLnBrk="0" hangingPunct="1">
              <a:lnSpc>
                <a:spcPct val="100000"/>
              </a:lnSpc>
              <a:spcBef>
                <a:spcPts val="0"/>
              </a:spcBef>
              <a:spcAft>
                <a:spcPts val="1200"/>
              </a:spcAft>
              <a:buClr>
                <a:schemeClr val="accent1"/>
              </a:buClr>
              <a:buSzPct val="76000"/>
              <a:buFont typeface="+mj-lt"/>
              <a:buNone/>
              <a:defRPr kumimoji="0" lang="zh-CN" altLang="en-US" sz="3200" kern="1200" dirty="0" smtClean="0">
                <a:solidFill>
                  <a:schemeClr val="tx1">
                    <a:lumMod val="85000"/>
                    <a:lumOff val="15000"/>
                  </a:schemeClr>
                </a:solidFill>
                <a:latin typeface="华文中宋" panose="02010600040101010101" pitchFamily="2" charset="-122"/>
                <a:ea typeface="华文中宋" panose="02010600040101010101" pitchFamily="2" charset="-122"/>
                <a:cs typeface="+mn-cs"/>
              </a:defRPr>
            </a:lvl1pPr>
            <a:lvl2pPr marL="548640" indent="-274320" algn="l" rtl="0" eaLnBrk="1" latinLnBrk="0" hangingPunct="1">
              <a:spcBef>
                <a:spcPts val="500"/>
              </a:spcBef>
              <a:buClr>
                <a:schemeClr val="accent2"/>
              </a:buClr>
              <a:buSzPct val="76000"/>
              <a:buFont typeface="Wingdings 3"/>
              <a:buChar char=""/>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lang="zh-CN" altLang="en-US" sz="18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lang="zh-CN" altLang="en-US" sz="180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lang="en-US" sz="180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a:spcAft>
                <a:spcPts val="2400"/>
              </a:spcAft>
            </a:pPr>
            <a:r>
              <a:rPr lang="zh-CN" altLang="en-US" b="1" dirty="0"/>
              <a:t>“双性人”概念被误用</a:t>
            </a:r>
          </a:p>
          <a:p>
            <a:pPr marL="0" indent="0">
              <a:spcAft>
                <a:spcPts val="2400"/>
              </a:spcAft>
            </a:pPr>
            <a:r>
              <a:rPr lang="zh-CN" altLang="en-US" dirty="0"/>
              <a:t>不过，岂不是有“双性人”吗？</a:t>
            </a: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生殖器没有正常发育，或同时有卵巢和睾丸</a:t>
            </a:r>
          </a:p>
          <a:p>
            <a:pPr marL="571500" indent="-571500">
              <a:buClr>
                <a:prstClr val="black"/>
              </a:buClr>
              <a:buFont typeface="Wingdings" panose="05000000000000000000" pitchFamily="2" charset="2"/>
              <a:buChar char="l"/>
            </a:pPr>
            <a:r>
              <a:rPr lang="zh-CN" altLang="en-US" dirty="0"/>
              <a:t>通常是由孕期激素不平衡所致</a:t>
            </a:r>
            <a:endParaRPr lang="zh-CN" altLang="en-US"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非常罕见，也许</a:t>
            </a:r>
            <a:r>
              <a:rPr lang="zh-CN" altLang="en-US" b="1" dirty="0"/>
              <a:t>万分之二</a:t>
            </a:r>
            <a:r>
              <a:rPr lang="zh-CN" altLang="en-US" dirty="0"/>
              <a:t>或更少</a:t>
            </a:r>
            <a:endParaRPr lang="zh-CN" altLang="en-US"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t>出生时，有时不能判断性别，或者性别判断错误</a:t>
            </a:r>
          </a:p>
          <a:p>
            <a:pPr marL="571500" indent="-571500">
              <a:buClr>
                <a:prstClr val="black"/>
              </a:buClr>
              <a:buFont typeface="Wingdings" panose="05000000000000000000" pitchFamily="2" charset="2"/>
              <a:buChar char="l"/>
            </a:pPr>
            <a:r>
              <a:rPr lang="zh-CN" altLang="en-US" dirty="0"/>
              <a:t>标准：通常应该根据孩子的性染色体判断性别</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27448" y="188641"/>
            <a:ext cx="9540552" cy="646331"/>
          </a:xfrm>
        </p:spPr>
        <p:txBody>
          <a:bodyPr/>
          <a:lstStyle/>
          <a:p>
            <a:r>
              <a:rPr lang="en-US" altLang="zh-CN" dirty="0"/>
              <a:t>1.  </a:t>
            </a:r>
            <a:r>
              <a:rPr lang="zh-CN" altLang="en-US" dirty="0"/>
              <a:t>性别是一个客观的生理事实</a:t>
            </a:r>
            <a:endParaRPr lang="zh-CN" altLang="zh-CN" dirty="0"/>
          </a:p>
        </p:txBody>
      </p:sp>
      <p:sp>
        <p:nvSpPr>
          <p:cNvPr id="7" name="内容占位符 4">
            <a:extLst>
              <a:ext uri="{FF2B5EF4-FFF2-40B4-BE49-F238E27FC236}">
                <a16:creationId xmlns:a16="http://schemas.microsoft.com/office/drawing/2014/main" id="{63927654-38EF-EC50-3C34-E3996600E5DD}"/>
              </a:ext>
            </a:extLst>
          </p:cNvPr>
          <p:cNvSpPr txBox="1">
            <a:spLocks/>
          </p:cNvSpPr>
          <p:nvPr/>
        </p:nvSpPr>
        <p:spPr>
          <a:xfrm>
            <a:off x="1018928" y="1124744"/>
            <a:ext cx="9649072" cy="4462760"/>
          </a:xfrm>
          <a:prstGeom prst="rect">
            <a:avLst/>
          </a:prstGeom>
          <a:noFill/>
        </p:spPr>
        <p:txBody>
          <a:bodyPr vert="horz" wrap="square" rtlCol="0">
            <a:spAutoFit/>
          </a:bodyPr>
          <a:lstStyle>
            <a:lvl1pPr marL="742950" indent="-742950" algn="l" rtl="0" eaLnBrk="1" latinLnBrk="0" hangingPunct="1">
              <a:lnSpc>
                <a:spcPct val="100000"/>
              </a:lnSpc>
              <a:spcBef>
                <a:spcPts val="0"/>
              </a:spcBef>
              <a:spcAft>
                <a:spcPts val="1200"/>
              </a:spcAft>
              <a:buClr>
                <a:schemeClr val="accent1"/>
              </a:buClr>
              <a:buSzPct val="76000"/>
              <a:buFont typeface="+mj-lt"/>
              <a:buNone/>
              <a:defRPr kumimoji="0" lang="zh-CN" altLang="en-US" sz="3200" kern="1200" dirty="0" smtClean="0">
                <a:solidFill>
                  <a:schemeClr val="tx1">
                    <a:lumMod val="85000"/>
                    <a:lumOff val="15000"/>
                  </a:schemeClr>
                </a:solidFill>
                <a:latin typeface="华文中宋" panose="02010600040101010101" pitchFamily="2" charset="-122"/>
                <a:ea typeface="华文中宋" panose="02010600040101010101" pitchFamily="2" charset="-122"/>
                <a:cs typeface="+mn-cs"/>
              </a:defRPr>
            </a:lvl1pPr>
            <a:lvl2pPr marL="548640" indent="-274320" algn="l" rtl="0" eaLnBrk="1" latinLnBrk="0" hangingPunct="1">
              <a:spcBef>
                <a:spcPts val="500"/>
              </a:spcBef>
              <a:buClr>
                <a:schemeClr val="accent2"/>
              </a:buClr>
              <a:buSzPct val="76000"/>
              <a:buFont typeface="Wingdings 3"/>
              <a:buChar char=""/>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lang="zh-CN" altLang="en-US" sz="18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lang="zh-CN" altLang="en-US" sz="180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lang="en-US" sz="180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a:spcAft>
                <a:spcPts val="2400"/>
              </a:spcAft>
            </a:pPr>
            <a:r>
              <a:rPr lang="zh-CN" altLang="en-US" b="1" dirty="0"/>
              <a:t>“双性人”概念被误用</a:t>
            </a:r>
            <a:endParaRPr lang="en-US" altLang="zh-CN" b="1" dirty="0"/>
          </a:p>
          <a:p>
            <a:pPr marL="0" indent="0">
              <a:spcAft>
                <a:spcPts val="2400"/>
              </a:spcAft>
            </a:pPr>
            <a:r>
              <a:rPr lang="zh-CN" altLang="en-US" dirty="0"/>
              <a:t>不过，岂不是有“双性人”吗？</a:t>
            </a:r>
          </a:p>
          <a:p>
            <a:pPr marL="571500" indent="-571500">
              <a:buClr>
                <a:prstClr val="black"/>
              </a:buClr>
              <a:buFont typeface="Wingdings" panose="05000000000000000000" pitchFamily="2" charset="2"/>
              <a:buChar char="l"/>
            </a:pPr>
            <a:r>
              <a:rPr lang="zh-CN" altLang="en-US" dirty="0"/>
              <a:t>变性人以及同性恋者常常利用“双性人”来合理化自己的行为</a:t>
            </a:r>
          </a:p>
          <a:p>
            <a:pPr marL="571500" indent="-571500">
              <a:buClr>
                <a:prstClr val="black"/>
              </a:buClr>
              <a:buFont typeface="Wingdings" panose="05000000000000000000" pitchFamily="2" charset="2"/>
              <a:buChar char="l"/>
            </a:pPr>
            <a:r>
              <a:rPr lang="zh-CN" altLang="en-US" dirty="0"/>
              <a:t>可是疾病跟变性和同性恋的行为是毫无关系</a:t>
            </a:r>
          </a:p>
          <a:p>
            <a:pPr marL="571500" indent="-571500">
              <a:buClr>
                <a:prstClr val="black"/>
              </a:buClr>
              <a:buFont typeface="Wingdings" panose="05000000000000000000" pitchFamily="2" charset="2"/>
              <a:buChar char="l"/>
            </a:pPr>
            <a:r>
              <a:rPr lang="zh-CN" altLang="en-US" dirty="0"/>
              <a:t>可怜的患双性疾病的人比变性、同性恋的人罕见得多</a:t>
            </a:r>
            <a:endParaRPr lang="zh-CN" altLang="en-US" dirty="0">
              <a:solidFill>
                <a:prstClr val="black">
                  <a:lumMod val="95000"/>
                  <a:lumOff val="5000"/>
                </a:prstClr>
              </a:solidFill>
            </a:endParaRPr>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1127448" y="188641"/>
            <a:ext cx="9540552" cy="646331"/>
          </a:xfrm>
        </p:spPr>
        <p:txBody>
          <a:bodyPr>
            <a:normAutofit/>
          </a:bodyPr>
          <a:lstStyle/>
          <a:p>
            <a:r>
              <a:rPr lang="en-US" altLang="zh-CN" dirty="0">
                <a:latin typeface="Microsoft YaHei" pitchFamily="34" charset="-122"/>
                <a:ea typeface="Microsoft YaHei" pitchFamily="34" charset="-122"/>
              </a:rPr>
              <a:t>2. </a:t>
            </a:r>
            <a:r>
              <a:rPr lang="zh-CN" altLang="en-US" dirty="0">
                <a:latin typeface="Microsoft YaHei" pitchFamily="34" charset="-122"/>
                <a:ea typeface="Microsoft YaHei" pitchFamily="34" charset="-122"/>
              </a:rPr>
              <a:t>同性恋不是“与生俱来”的</a:t>
            </a:r>
            <a:endParaRPr lang="zh-CN" altLang="zh-CN" dirty="0">
              <a:latin typeface="Microsoft YaHei" pitchFamily="34" charset="-122"/>
              <a:ea typeface="Microsoft YaHei" pitchFamily="34" charset="-122"/>
            </a:endParaRPr>
          </a:p>
        </p:txBody>
      </p:sp>
      <p:sp>
        <p:nvSpPr>
          <p:cNvPr id="5" name="内容占位符 4"/>
          <p:cNvSpPr>
            <a:spLocks noGrp="1"/>
          </p:cNvSpPr>
          <p:nvPr>
            <p:ph sz="quarter" idx="1"/>
          </p:nvPr>
        </p:nvSpPr>
        <p:spPr>
          <a:xfrm>
            <a:off x="773578" y="1700808"/>
            <a:ext cx="10644844" cy="3539430"/>
          </a:xfrm>
          <a:noFill/>
        </p:spPr>
        <p:txBody>
          <a:bodyPr vert="horz" wrap="square" rtlCol="0">
            <a:spAutoFit/>
          </a:bodyPr>
          <a:lstStyle/>
          <a:p>
            <a:pPr marL="0" indent="0" algn="ctr"/>
            <a:r>
              <a:rPr lang="en-US" altLang="zh-CN" sz="6000" dirty="0">
                <a:latin typeface="Microsoft YaHei" pitchFamily="34" charset="-122"/>
                <a:ea typeface="Microsoft YaHei" pitchFamily="34" charset="-122"/>
              </a:rPr>
              <a:t>2. </a:t>
            </a:r>
            <a:r>
              <a:rPr lang="zh-CN" altLang="en-US" sz="6000" dirty="0">
                <a:latin typeface="Microsoft YaHei" pitchFamily="34" charset="-122"/>
                <a:ea typeface="Microsoft YaHei" pitchFamily="34" charset="-122"/>
              </a:rPr>
              <a:t>同性恋不是“与生俱来”的：</a:t>
            </a:r>
            <a:endParaRPr lang="en-US" altLang="zh-CN" sz="6000" dirty="0">
              <a:latin typeface="Microsoft YaHei" pitchFamily="34" charset="-122"/>
              <a:ea typeface="Microsoft YaHei" pitchFamily="34" charset="-122"/>
            </a:endParaRPr>
          </a:p>
          <a:p>
            <a:pPr marL="0" indent="0" algn="ctr"/>
            <a:endParaRPr lang="en-US" altLang="zh-CN" sz="1000" dirty="0"/>
          </a:p>
          <a:p>
            <a:pPr marL="0" indent="0" algn="ctr"/>
            <a:r>
              <a:rPr lang="zh-CN" altLang="en-US" sz="6000" dirty="0"/>
              <a:t>没有证据，</a:t>
            </a:r>
            <a:endParaRPr lang="en-US" altLang="zh-CN" sz="6000" dirty="0"/>
          </a:p>
          <a:p>
            <a:pPr marL="0" indent="0" algn="ctr"/>
            <a:r>
              <a:rPr lang="zh-CN" altLang="en-US" sz="6000" dirty="0"/>
              <a:t>很多虚假的宣传！</a:t>
            </a:r>
            <a:endParaRPr lang="en-US" altLang="zh-CN" sz="6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29CC9374-1251-D2B9-2D44-26F2BC551086}"/>
              </a:ext>
            </a:extLst>
          </p:cNvPr>
          <p:cNvSpPr>
            <a:spLocks noGrp="1"/>
          </p:cNvSpPr>
          <p:nvPr>
            <p:ph type="title"/>
          </p:nvPr>
        </p:nvSpPr>
        <p:spPr/>
        <p:txBody>
          <a:bodyPr>
            <a:normAutofit/>
          </a:bodyPr>
          <a:lstStyle/>
          <a:p>
            <a:r>
              <a:rPr lang="en-US" altLang="zh-CN" dirty="0">
                <a:latin typeface="Microsoft YaHei" pitchFamily="34" charset="-122"/>
                <a:ea typeface="Microsoft YaHei" pitchFamily="34" charset="-122"/>
              </a:rPr>
              <a:t>2. </a:t>
            </a:r>
            <a:r>
              <a:rPr lang="zh-CN" altLang="en-US" dirty="0">
                <a:latin typeface="+mj-ea"/>
              </a:rPr>
              <a:t>同性恋不是“与生俱来”的</a:t>
            </a:r>
            <a:endParaRPr lang="zh-CN" altLang="en-US" dirty="0"/>
          </a:p>
        </p:txBody>
      </p:sp>
      <p:pic>
        <p:nvPicPr>
          <p:cNvPr id="6" name="图片 5" descr="图片包含 小, 站, 一群, 长颈鹿&#10;&#10;AI 生成的内容可能不正确。">
            <a:extLst>
              <a:ext uri="{FF2B5EF4-FFF2-40B4-BE49-F238E27FC236}">
                <a16:creationId xmlns:a16="http://schemas.microsoft.com/office/drawing/2014/main" id="{834ECBD5-58C0-8494-0771-9F33DF97D75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307468" y="3140968"/>
            <a:ext cx="9577064" cy="3467631"/>
          </a:xfrm>
          <a:prstGeom prst="rect">
            <a:avLst/>
          </a:prstGeom>
        </p:spPr>
      </p:pic>
      <p:sp>
        <p:nvSpPr>
          <p:cNvPr id="9" name="内容占位符 8">
            <a:extLst>
              <a:ext uri="{FF2B5EF4-FFF2-40B4-BE49-F238E27FC236}">
                <a16:creationId xmlns:a16="http://schemas.microsoft.com/office/drawing/2014/main" id="{E42BAC10-F25C-2663-FBAC-D3840C03A6BA}"/>
              </a:ext>
            </a:extLst>
          </p:cNvPr>
          <p:cNvSpPr>
            <a:spLocks noGrp="1"/>
          </p:cNvSpPr>
          <p:nvPr>
            <p:ph sz="quarter" idx="1"/>
          </p:nvPr>
        </p:nvSpPr>
        <p:spPr>
          <a:xfrm>
            <a:off x="695400" y="965627"/>
            <a:ext cx="10887000" cy="2031325"/>
          </a:xfrm>
        </p:spPr>
        <p:txBody>
          <a:bodyPr/>
          <a:lstStyle/>
          <a:p>
            <a:pPr marL="0" indent="0" algn="ctr">
              <a:spcAft>
                <a:spcPts val="2000"/>
              </a:spcAft>
            </a:pPr>
            <a:r>
              <a:rPr lang="zh-CN" altLang="en-US" b="1" dirty="0"/>
              <a:t>基因与遗传学</a:t>
            </a:r>
            <a:endParaRPr lang="en-US" altLang="zh-CN" b="1" dirty="0"/>
          </a:p>
          <a:p>
            <a:pPr marL="571500" indent="-571500">
              <a:buClr>
                <a:prstClr val="black"/>
              </a:buClr>
              <a:buFont typeface="Wingdings" panose="05000000000000000000" pitchFamily="2" charset="2"/>
              <a:buChar char="l"/>
            </a:pPr>
            <a:r>
              <a:rPr lang="zh-CN" altLang="en-US" dirty="0"/>
              <a:t>同性恋与人的遗传基因没有发现具体的关联</a:t>
            </a:r>
            <a:endParaRPr lang="en-US" altLang="zh-CN" dirty="0"/>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同卵双胞胎就表明这一点</a:t>
            </a:r>
            <a:endParaRPr lang="en-US" altLang="zh-CN" dirty="0">
              <a:solidFill>
                <a:prstClr val="black">
                  <a:lumMod val="95000"/>
                  <a:lumOff val="5000"/>
                </a:prstClr>
              </a:solidFill>
            </a:endParaRPr>
          </a:p>
        </p:txBody>
      </p:sp>
    </p:spTree>
    <p:extLst>
      <p:ext uri="{BB962C8B-B14F-4D97-AF65-F5344CB8AC3E}">
        <p14:creationId xmlns:p14="http://schemas.microsoft.com/office/powerpoint/2010/main" val="38298734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内容占位符 11">
            <a:extLst>
              <a:ext uri="{FF2B5EF4-FFF2-40B4-BE49-F238E27FC236}">
                <a16:creationId xmlns:a16="http://schemas.microsoft.com/office/drawing/2014/main" id="{B8388ED2-7F90-6A9A-F83B-FD17ECBC7FF3}"/>
              </a:ext>
            </a:extLst>
          </p:cNvPr>
          <p:cNvSpPr>
            <a:spLocks noGrp="1"/>
          </p:cNvSpPr>
          <p:nvPr>
            <p:ph sz="quarter" idx="1"/>
          </p:nvPr>
        </p:nvSpPr>
        <p:spPr>
          <a:xfrm>
            <a:off x="695400" y="1196752"/>
            <a:ext cx="10887000" cy="6771084"/>
          </a:xfrm>
        </p:spPr>
        <p:txBody>
          <a:bodyPr/>
          <a:lstStyle/>
          <a:p>
            <a:pPr marL="0" indent="0" algn="ctr">
              <a:spcAft>
                <a:spcPts val="2400"/>
              </a:spcAft>
            </a:pPr>
            <a:r>
              <a:rPr lang="zh-CN" altLang="en-US" b="1" dirty="0"/>
              <a:t>基因与遗传学</a:t>
            </a:r>
            <a:endParaRPr lang="en-US" altLang="zh-CN" b="1" dirty="0"/>
          </a:p>
          <a:p>
            <a:pPr marL="571500" indent="-571500">
              <a:buClr>
                <a:prstClr val="black"/>
              </a:buClr>
              <a:buFont typeface="Wingdings" panose="05000000000000000000" pitchFamily="2" charset="2"/>
              <a:buChar char="l"/>
            </a:pPr>
            <a:r>
              <a:rPr lang="zh-CN" altLang="en-US" dirty="0"/>
              <a:t>同卵双胞胎：如果其中一个有</a:t>
            </a:r>
            <a:br>
              <a:rPr lang="en-US" altLang="zh-CN" dirty="0"/>
            </a:br>
            <a:r>
              <a:rPr lang="zh-CN" altLang="en-US" dirty="0"/>
              <a:t>同性性取向，另一个有大概</a:t>
            </a:r>
            <a:br>
              <a:rPr lang="en-US" altLang="zh-CN" dirty="0"/>
            </a:br>
            <a:r>
              <a:rPr lang="en-US" altLang="zh-CN" dirty="0"/>
              <a:t>11%</a:t>
            </a:r>
            <a:r>
              <a:rPr lang="en-US" altLang="zh-CN" sz="4000" dirty="0"/>
              <a:t>(</a:t>
            </a:r>
            <a:r>
              <a:rPr lang="zh-CN" altLang="en-US" sz="4000" dirty="0"/>
              <a:t>男</a:t>
            </a:r>
            <a:r>
              <a:rPr lang="en-US" altLang="zh-CN" sz="4000" dirty="0"/>
              <a:t>)</a:t>
            </a:r>
            <a:r>
              <a:rPr lang="en-US" altLang="zh-CN" dirty="0"/>
              <a:t>-14%</a:t>
            </a:r>
            <a:r>
              <a:rPr lang="en-US" altLang="zh-CN" sz="4000" dirty="0"/>
              <a:t>(</a:t>
            </a:r>
            <a:r>
              <a:rPr lang="zh-CN" altLang="en-US" sz="4000" dirty="0"/>
              <a:t>女</a:t>
            </a:r>
            <a:r>
              <a:rPr lang="en-US" altLang="zh-CN" sz="4000" dirty="0"/>
              <a:t>)</a:t>
            </a:r>
            <a:r>
              <a:rPr lang="zh-CN" altLang="en-US" dirty="0"/>
              <a:t>的可能性</a:t>
            </a:r>
            <a:br>
              <a:rPr lang="en-US" altLang="zh-CN" dirty="0"/>
            </a:br>
            <a:r>
              <a:rPr lang="zh-CN" altLang="en-US" dirty="0"/>
              <a:t>也有同性性取向</a:t>
            </a:r>
            <a:endParaRPr lang="en-US" altLang="zh-CN" dirty="0"/>
          </a:p>
          <a:p>
            <a:pPr marL="571500" indent="-571500">
              <a:buClr>
                <a:prstClr val="black"/>
              </a:buClr>
              <a:buFont typeface="Wingdings" panose="05000000000000000000" pitchFamily="2" charset="2"/>
              <a:buChar char="l"/>
            </a:pPr>
            <a:r>
              <a:rPr lang="zh-CN" altLang="en-US" dirty="0"/>
              <a:t>你可能会看到说有</a:t>
            </a:r>
            <a:r>
              <a:rPr lang="en-US" altLang="zh-CN" dirty="0"/>
              <a:t>30%</a:t>
            </a:r>
            <a:r>
              <a:rPr lang="zh-CN" altLang="en-US" dirty="0"/>
              <a:t>的可能性，但是这</a:t>
            </a:r>
            <a:br>
              <a:rPr lang="en-US" altLang="zh-CN" dirty="0"/>
            </a:br>
            <a:r>
              <a:rPr lang="zh-CN" altLang="en-US" dirty="0"/>
              <a:t>几乎肯定是夸大的数字。</a:t>
            </a: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如果有遗传，就应该接近百分</a:t>
            </a:r>
            <a:br>
              <a:rPr lang="en-US" altLang="zh-CN" dirty="0">
                <a:solidFill>
                  <a:prstClr val="black">
                    <a:lumMod val="95000"/>
                    <a:lumOff val="5000"/>
                  </a:prstClr>
                </a:solidFill>
              </a:rPr>
            </a:br>
            <a:r>
              <a:rPr lang="zh-CN" altLang="en-US" dirty="0">
                <a:solidFill>
                  <a:prstClr val="black">
                    <a:lumMod val="95000"/>
                    <a:lumOff val="5000"/>
                  </a:prstClr>
                </a:solidFill>
              </a:rPr>
              <a:t>之百！</a:t>
            </a:r>
            <a:endParaRPr lang="en-US" altLang="zh-CN" dirty="0">
              <a:solidFill>
                <a:prstClr val="black">
                  <a:lumMod val="95000"/>
                  <a:lumOff val="5000"/>
                </a:prstClr>
              </a:solidFill>
            </a:endParaRPr>
          </a:p>
          <a:p>
            <a:pPr marL="0" indent="0" algn="ctr">
              <a:spcAft>
                <a:spcPts val="2400"/>
              </a:spcAft>
            </a:pPr>
            <a:endParaRPr lang="zh-CN" altLang="en-US" b="1" dirty="0"/>
          </a:p>
          <a:p>
            <a:endParaRPr lang="zh-CN" altLang="en-US" dirty="0"/>
          </a:p>
        </p:txBody>
      </p:sp>
      <p:sp>
        <p:nvSpPr>
          <p:cNvPr id="8" name="标题 7">
            <a:extLst>
              <a:ext uri="{FF2B5EF4-FFF2-40B4-BE49-F238E27FC236}">
                <a16:creationId xmlns:a16="http://schemas.microsoft.com/office/drawing/2014/main" id="{79BD68E6-EFBB-2D73-B089-C0183019C71D}"/>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pic>
        <p:nvPicPr>
          <p:cNvPr id="2" name="图片 12">
            <a:extLst>
              <a:ext uri="{FF2B5EF4-FFF2-40B4-BE49-F238E27FC236}">
                <a16:creationId xmlns:a16="http://schemas.microsoft.com/office/drawing/2014/main" id="{0E282B5A-1B30-07C8-1D0D-51E0D0917B78}"/>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536160" y="1988840"/>
            <a:ext cx="3679850" cy="2171111"/>
          </a:xfrm>
          <a:prstGeom prst="rect">
            <a:avLst/>
          </a:prstGeom>
        </p:spPr>
      </p:pic>
      <p:pic>
        <p:nvPicPr>
          <p:cNvPr id="3" name="图片 13">
            <a:extLst>
              <a:ext uri="{FF2B5EF4-FFF2-40B4-BE49-F238E27FC236}">
                <a16:creationId xmlns:a16="http://schemas.microsoft.com/office/drawing/2014/main" id="{EC07ADCB-0D88-1D90-C469-E73A81CEFDB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28719" y="4210217"/>
            <a:ext cx="3679850" cy="2171111"/>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10">
            <a:extLst>
              <a:ext uri="{FF2B5EF4-FFF2-40B4-BE49-F238E27FC236}">
                <a16:creationId xmlns:a16="http://schemas.microsoft.com/office/drawing/2014/main" id="{8EBAEC49-A8AE-3DE1-64C2-4B06C5C6DAC0}"/>
              </a:ext>
            </a:extLst>
          </p:cNvPr>
          <p:cNvSpPr>
            <a:spLocks noGrp="1"/>
          </p:cNvSpPr>
          <p:nvPr>
            <p:ph sz="quarter" idx="1"/>
          </p:nvPr>
        </p:nvSpPr>
        <p:spPr>
          <a:xfrm>
            <a:off x="695400" y="1196752"/>
            <a:ext cx="10887000" cy="4493538"/>
          </a:xfrm>
        </p:spPr>
        <p:txBody>
          <a:bodyPr/>
          <a:lstStyle/>
          <a:p>
            <a:pPr marL="0" indent="0" algn="ctr">
              <a:spcAft>
                <a:spcPts val="2400"/>
              </a:spcAft>
            </a:pPr>
            <a:r>
              <a:rPr lang="zh-CN" altLang="en-US" b="1" dirty="0"/>
              <a:t>基因与遗传学</a:t>
            </a: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而且要记住，</a:t>
            </a:r>
            <a:br>
              <a:rPr lang="en-US" altLang="zh-CN" dirty="0">
                <a:solidFill>
                  <a:prstClr val="black">
                    <a:lumMod val="95000"/>
                    <a:lumOff val="5000"/>
                  </a:prstClr>
                </a:solidFill>
              </a:rPr>
            </a:br>
            <a:r>
              <a:rPr lang="zh-CN" altLang="en-US" b="1" dirty="0">
                <a:cs typeface="Arial" panose="020B0604020202020204" pitchFamily="34" charset="0"/>
              </a:rPr>
              <a:t>同卵双胞胎</a:t>
            </a:r>
            <a:br>
              <a:rPr lang="en-US" altLang="zh-CN" b="1" dirty="0">
                <a:cs typeface="Arial" panose="020B0604020202020204" pitchFamily="34" charset="0"/>
              </a:rPr>
            </a:br>
            <a:r>
              <a:rPr lang="zh-CN" altLang="en-US" dirty="0">
                <a:solidFill>
                  <a:prstClr val="black">
                    <a:lumMod val="95000"/>
                    <a:lumOff val="5000"/>
                  </a:prstClr>
                </a:solidFill>
              </a:rPr>
              <a:t>一起长大，</a:t>
            </a:r>
            <a:br>
              <a:rPr lang="en-US" altLang="zh-CN" dirty="0">
                <a:solidFill>
                  <a:prstClr val="black">
                    <a:lumMod val="95000"/>
                    <a:lumOff val="5000"/>
                  </a:prstClr>
                </a:solidFill>
              </a:rPr>
            </a:br>
            <a:r>
              <a:rPr lang="zh-CN" altLang="en-US" dirty="0">
                <a:solidFill>
                  <a:prstClr val="black">
                    <a:lumMod val="95000"/>
                    <a:lumOff val="5000"/>
                  </a:prstClr>
                </a:solidFill>
              </a:rPr>
              <a:t>外貌相像，</a:t>
            </a:r>
            <a:br>
              <a:rPr lang="en-US" altLang="zh-CN" dirty="0">
                <a:solidFill>
                  <a:prstClr val="black">
                    <a:lumMod val="95000"/>
                    <a:lumOff val="5000"/>
                  </a:prstClr>
                </a:solidFill>
              </a:rPr>
            </a:br>
            <a:r>
              <a:rPr lang="zh-CN" altLang="en-US" dirty="0">
                <a:solidFill>
                  <a:prstClr val="black">
                    <a:lumMod val="95000"/>
                    <a:lumOff val="5000"/>
                  </a:prstClr>
                </a:solidFill>
              </a:rPr>
              <a:t>接触的也是</a:t>
            </a:r>
            <a:br>
              <a:rPr lang="en-US" altLang="zh-CN" dirty="0">
                <a:solidFill>
                  <a:prstClr val="black">
                    <a:lumMod val="95000"/>
                    <a:lumOff val="5000"/>
                  </a:prstClr>
                </a:solidFill>
              </a:rPr>
            </a:br>
            <a:r>
              <a:rPr lang="zh-CN" altLang="en-US" dirty="0">
                <a:solidFill>
                  <a:prstClr val="black">
                    <a:lumMod val="95000"/>
                    <a:lumOff val="5000"/>
                  </a:prstClr>
                </a:solidFill>
              </a:rPr>
              <a:t>同样的环境</a:t>
            </a:r>
            <a:endParaRPr lang="en-US" altLang="zh-CN" dirty="0">
              <a:solidFill>
                <a:prstClr val="black">
                  <a:lumMod val="95000"/>
                  <a:lumOff val="5000"/>
                </a:prstClr>
              </a:solidFill>
            </a:endParaRPr>
          </a:p>
          <a:p>
            <a:endParaRPr lang="zh-CN" altLang="en-US" dirty="0"/>
          </a:p>
        </p:txBody>
      </p:sp>
      <p:sp>
        <p:nvSpPr>
          <p:cNvPr id="6" name="标题 5">
            <a:extLst>
              <a:ext uri="{FF2B5EF4-FFF2-40B4-BE49-F238E27FC236}">
                <a16:creationId xmlns:a16="http://schemas.microsoft.com/office/drawing/2014/main" id="{E6B14764-E569-E7F2-F104-52781FA908F5}"/>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pic>
        <p:nvPicPr>
          <p:cNvPr id="2" name="图片 13">
            <a:extLst>
              <a:ext uri="{FF2B5EF4-FFF2-40B4-BE49-F238E27FC236}">
                <a16:creationId xmlns:a16="http://schemas.microsoft.com/office/drawing/2014/main" id="{7D3F640B-9B06-C600-CCA9-3C8C3B3046A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295800" y="2132856"/>
            <a:ext cx="2238540" cy="3762366"/>
          </a:xfrm>
          <a:prstGeom prst="rect">
            <a:avLst/>
          </a:prstGeom>
        </p:spPr>
      </p:pic>
      <p:pic>
        <p:nvPicPr>
          <p:cNvPr id="3" name="图片 7">
            <a:extLst>
              <a:ext uri="{FF2B5EF4-FFF2-40B4-BE49-F238E27FC236}">
                <a16:creationId xmlns:a16="http://schemas.microsoft.com/office/drawing/2014/main" id="{32933388-668E-EACE-14FA-ABCE08A8C41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647531" y="2132856"/>
            <a:ext cx="2238540" cy="3762366"/>
          </a:xfrm>
          <a:prstGeom prst="rect">
            <a:avLst/>
          </a:prstGeom>
        </p:spPr>
      </p:pic>
      <p:pic>
        <p:nvPicPr>
          <p:cNvPr id="4" name="图片 9">
            <a:extLst>
              <a:ext uri="{FF2B5EF4-FFF2-40B4-BE49-F238E27FC236}">
                <a16:creationId xmlns:a16="http://schemas.microsoft.com/office/drawing/2014/main" id="{71822DFC-C534-A4FB-9FF3-8A413920129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8999263" y="2132856"/>
            <a:ext cx="2238540" cy="3762366"/>
          </a:xfrm>
          <a:prstGeom prst="rect">
            <a:avLst/>
          </a:prstGeom>
        </p:spPr>
      </p:pic>
    </p:spTree>
    <p:extLst>
      <p:ext uri="{BB962C8B-B14F-4D97-AF65-F5344CB8AC3E}">
        <p14:creationId xmlns:p14="http://schemas.microsoft.com/office/powerpoint/2010/main" val="4222259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68ED7295-5C38-428F-9BF8-A8ACB70AFBE1}"/>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
        <p:nvSpPr>
          <p:cNvPr id="10" name="内容占位符 9">
            <a:extLst>
              <a:ext uri="{FF2B5EF4-FFF2-40B4-BE49-F238E27FC236}">
                <a16:creationId xmlns:a16="http://schemas.microsoft.com/office/drawing/2014/main" id="{315D291B-7AB5-400F-A9A3-F5BC485D9777}"/>
              </a:ext>
            </a:extLst>
          </p:cNvPr>
          <p:cNvSpPr>
            <a:spLocks noGrp="1"/>
          </p:cNvSpPr>
          <p:nvPr>
            <p:ph sz="quarter" idx="1"/>
          </p:nvPr>
        </p:nvSpPr>
        <p:spPr>
          <a:xfrm>
            <a:off x="695400" y="1196752"/>
            <a:ext cx="10887000" cy="3323987"/>
          </a:xfrm>
        </p:spPr>
        <p:txBody>
          <a:bodyPr/>
          <a:lstStyle/>
          <a:p>
            <a:pPr marL="0" indent="0" algn="ctr">
              <a:spcAft>
                <a:spcPts val="2400"/>
              </a:spcAft>
            </a:pPr>
            <a:r>
              <a:rPr lang="zh-CN" altLang="en-US" b="1" dirty="0"/>
              <a:t>基因与遗传学</a:t>
            </a:r>
          </a:p>
          <a:p>
            <a:pPr marL="571500" indent="-571500">
              <a:buClr>
                <a:prstClr val="black"/>
              </a:buClr>
              <a:buFont typeface="Wingdings" panose="05000000000000000000" pitchFamily="2" charset="2"/>
              <a:buChar char="l"/>
            </a:pPr>
            <a:r>
              <a:rPr lang="zh-CN" altLang="en-US" dirty="0"/>
              <a:t>所有人类行为至少都有一点遗传</a:t>
            </a:r>
            <a:r>
              <a:rPr lang="zh-CN" altLang="en-US" b="1" dirty="0">
                <a:solidFill>
                  <a:srgbClr val="FF0000"/>
                </a:solidFill>
              </a:rPr>
              <a:t>影响</a:t>
            </a:r>
            <a:r>
              <a:rPr lang="zh-CN" altLang="en-US" dirty="0"/>
              <a:t>（通常是</a:t>
            </a:r>
            <a:r>
              <a:rPr lang="en-US" altLang="zh-CN" dirty="0"/>
              <a:t>10%</a:t>
            </a:r>
            <a:r>
              <a:rPr lang="zh-CN" altLang="en-US" dirty="0"/>
              <a:t>左右）</a:t>
            </a:r>
            <a:endParaRPr lang="en-US" altLang="zh-CN" dirty="0"/>
          </a:p>
          <a:p>
            <a:pPr marL="571500" indent="-571500">
              <a:buClr>
                <a:prstClr val="black"/>
              </a:buClr>
              <a:buFont typeface="Wingdings" panose="05000000000000000000" pitchFamily="2" charset="2"/>
              <a:buChar char="l"/>
            </a:pPr>
            <a:r>
              <a:rPr lang="zh-CN" altLang="en-US" dirty="0"/>
              <a:t>例子</a:t>
            </a:r>
            <a:r>
              <a:rPr lang="en-US" altLang="zh-CN" dirty="0"/>
              <a:t>……</a:t>
            </a:r>
          </a:p>
          <a:p>
            <a:pPr marL="571500" indent="-571500">
              <a:buClr>
                <a:prstClr val="black"/>
              </a:buClr>
              <a:buFont typeface="Wingdings" panose="05000000000000000000" pitchFamily="2" charset="2"/>
              <a:buChar char="l"/>
            </a:pPr>
            <a:r>
              <a:rPr lang="zh-CN" altLang="en-US" dirty="0"/>
              <a:t>目前没有发现任何人类行为是基因</a:t>
            </a:r>
            <a:r>
              <a:rPr lang="zh-CN" altLang="en-US" b="1" dirty="0">
                <a:solidFill>
                  <a:srgbClr val="FF0000"/>
                </a:solidFill>
              </a:rPr>
              <a:t>决定</a:t>
            </a:r>
            <a:r>
              <a:rPr lang="zh-CN" altLang="en-US" dirty="0"/>
              <a:t>的</a:t>
            </a:r>
            <a:endParaRPr lang="en-US" altLang="en-US" dirty="0"/>
          </a:p>
          <a:p>
            <a:endParaRPr lang="zh-CN" altLang="en-US" dirty="0"/>
          </a:p>
        </p:txBody>
      </p:sp>
    </p:spTree>
    <p:extLst>
      <p:ext uri="{BB962C8B-B14F-4D97-AF65-F5344CB8AC3E}">
        <p14:creationId xmlns:p14="http://schemas.microsoft.com/office/powerpoint/2010/main" val="29257025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2A7CF507-87D6-43C1-B03E-DC51EA70300D}"/>
              </a:ext>
            </a:extLst>
          </p:cNvPr>
          <p:cNvGrpSpPr/>
          <p:nvPr/>
        </p:nvGrpSpPr>
        <p:grpSpPr>
          <a:xfrm>
            <a:off x="5375920" y="2132856"/>
            <a:ext cx="5923219" cy="3710419"/>
            <a:chOff x="1318465" y="2044299"/>
            <a:chExt cx="6571291" cy="4172248"/>
          </a:xfrm>
        </p:grpSpPr>
        <p:pic>
          <p:nvPicPr>
            <p:cNvPr id="3" name="图片 21">
              <a:extLst>
                <a:ext uri="{FF2B5EF4-FFF2-40B4-BE49-F238E27FC236}">
                  <a16:creationId xmlns:a16="http://schemas.microsoft.com/office/drawing/2014/main" id="{D1BC7673-AC70-3723-06D5-8F202CC53D8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18465" y="2044299"/>
              <a:ext cx="6571291" cy="4172248"/>
            </a:xfrm>
            <a:prstGeom prst="rect">
              <a:avLst/>
            </a:prstGeom>
          </p:spPr>
        </p:pic>
        <p:pic>
          <p:nvPicPr>
            <p:cNvPr id="6" name="图片 34">
              <a:extLst>
                <a:ext uri="{FF2B5EF4-FFF2-40B4-BE49-F238E27FC236}">
                  <a16:creationId xmlns:a16="http://schemas.microsoft.com/office/drawing/2014/main" id="{B909B49B-64FE-95B6-65DC-C1EC0B9319B6}"/>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886937" y="4122049"/>
              <a:ext cx="4002819" cy="2094498"/>
            </a:xfrm>
            <a:prstGeom prst="rect">
              <a:avLst/>
            </a:prstGeom>
          </p:spPr>
        </p:pic>
      </p:grpSp>
      <p:sp>
        <p:nvSpPr>
          <p:cNvPr id="8" name="标题 7">
            <a:extLst>
              <a:ext uri="{FF2B5EF4-FFF2-40B4-BE49-F238E27FC236}">
                <a16:creationId xmlns:a16="http://schemas.microsoft.com/office/drawing/2014/main" id="{62BAD48D-0F99-25D1-7E1E-534BCED658F9}"/>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
        <p:nvSpPr>
          <p:cNvPr id="10" name="内容占位符 9">
            <a:extLst>
              <a:ext uri="{FF2B5EF4-FFF2-40B4-BE49-F238E27FC236}">
                <a16:creationId xmlns:a16="http://schemas.microsoft.com/office/drawing/2014/main" id="{67E54ED1-090B-29A6-93B9-670EEDB408ED}"/>
              </a:ext>
            </a:extLst>
          </p:cNvPr>
          <p:cNvSpPr>
            <a:spLocks noGrp="1"/>
          </p:cNvSpPr>
          <p:nvPr>
            <p:ph sz="quarter" idx="1"/>
          </p:nvPr>
        </p:nvSpPr>
        <p:spPr>
          <a:xfrm>
            <a:off x="695400" y="1196752"/>
            <a:ext cx="10887000" cy="5139869"/>
          </a:xfrm>
        </p:spPr>
        <p:txBody>
          <a:bodyPr/>
          <a:lstStyle/>
          <a:p>
            <a:pPr marL="0" indent="0" algn="ctr">
              <a:spcAft>
                <a:spcPts val="2400"/>
              </a:spcAft>
            </a:pPr>
            <a:r>
              <a:rPr lang="zh-CN" altLang="en-US" b="1" dirty="0"/>
              <a:t>基因</a:t>
            </a:r>
            <a:endParaRPr lang="en-US" altLang="zh-CN" b="1" dirty="0"/>
          </a:p>
          <a:p>
            <a:pPr marL="571500" indent="-571500">
              <a:buClr>
                <a:prstClr val="black"/>
              </a:buClr>
              <a:buFont typeface="Wingdings" panose="05000000000000000000" pitchFamily="2" charset="2"/>
              <a:buChar char="l"/>
            </a:pPr>
            <a:r>
              <a:rPr lang="zh-CN" altLang="en-US" dirty="0"/>
              <a:t>举例：通过检查人类</a:t>
            </a:r>
            <a:br>
              <a:rPr lang="en-US" altLang="zh-CN" dirty="0"/>
            </a:br>
            <a:r>
              <a:rPr lang="zh-CN" altLang="en-US" dirty="0"/>
              <a:t>的整个基因库，科学</a:t>
            </a:r>
            <a:br>
              <a:rPr lang="en-US" altLang="zh-CN" dirty="0"/>
            </a:br>
            <a:r>
              <a:rPr lang="zh-CN" altLang="en-US" dirty="0"/>
              <a:t>家发现</a:t>
            </a:r>
            <a:r>
              <a:rPr lang="en-US" altLang="zh-CN" dirty="0"/>
              <a:t>4</a:t>
            </a:r>
            <a:r>
              <a:rPr lang="zh-CN" altLang="en-US" dirty="0"/>
              <a:t>个基因与</a:t>
            </a:r>
            <a:r>
              <a:rPr lang="en-US" altLang="zh-CN" dirty="0"/>
              <a:t>3%</a:t>
            </a:r>
            <a:br>
              <a:rPr lang="en-US" altLang="zh-CN" dirty="0"/>
            </a:br>
            <a:r>
              <a:rPr lang="zh-CN" altLang="en-US" dirty="0"/>
              <a:t>的精神分裂有关。</a:t>
            </a:r>
            <a:endParaRPr lang="en-US" altLang="en-US" dirty="0"/>
          </a:p>
          <a:p>
            <a:pPr marL="571500" indent="-571500">
              <a:buClr>
                <a:prstClr val="black"/>
              </a:buClr>
              <a:buFont typeface="Wingdings" panose="05000000000000000000" pitchFamily="2" charset="2"/>
              <a:buChar char="l"/>
            </a:pPr>
            <a:r>
              <a:rPr lang="zh-CN" altLang="en-US" dirty="0"/>
              <a:t>对于同性恋，没有发</a:t>
            </a:r>
            <a:br>
              <a:rPr lang="en-US" altLang="zh-CN" dirty="0"/>
            </a:br>
            <a:r>
              <a:rPr lang="zh-CN" altLang="en-US" dirty="0"/>
              <a:t>现任何与之相关的基</a:t>
            </a:r>
            <a:br>
              <a:rPr lang="en-US" altLang="zh-CN" dirty="0"/>
            </a:br>
            <a:r>
              <a:rPr lang="zh-CN" altLang="en-US" dirty="0"/>
              <a:t>因。</a:t>
            </a:r>
            <a:endParaRPr lang="zh-CN" altLang="zh-CN" dirty="0">
              <a:solidFill>
                <a:prstClr val="black">
                  <a:lumMod val="95000"/>
                  <a:lumOff val="5000"/>
                </a:prstClr>
              </a:solidFill>
            </a:endParaRPr>
          </a:p>
          <a:p>
            <a:endParaRPr lang="zh-CN"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内容占位符 10">
            <a:extLst>
              <a:ext uri="{FF2B5EF4-FFF2-40B4-BE49-F238E27FC236}">
                <a16:creationId xmlns:a16="http://schemas.microsoft.com/office/drawing/2014/main" id="{52DDDF4A-D74F-8686-8A2C-CB36957F3E7C}"/>
              </a:ext>
            </a:extLst>
          </p:cNvPr>
          <p:cNvSpPr>
            <a:spLocks noGrp="1"/>
          </p:cNvSpPr>
          <p:nvPr>
            <p:ph sz="quarter" idx="1"/>
          </p:nvPr>
        </p:nvSpPr>
        <p:spPr>
          <a:xfrm>
            <a:off x="695400" y="1196752"/>
            <a:ext cx="10887000" cy="5786199"/>
          </a:xfrm>
        </p:spPr>
        <p:txBody>
          <a:bodyPr/>
          <a:lstStyle/>
          <a:p>
            <a:pPr marL="0" indent="0" algn="ctr">
              <a:spcAft>
                <a:spcPts val="2400"/>
              </a:spcAft>
            </a:pPr>
            <a:r>
              <a:rPr lang="zh-CN" altLang="en-US" b="1" dirty="0"/>
              <a:t>大脑的区别</a:t>
            </a:r>
            <a:endParaRPr lang="en-US" altLang="zh-CN" b="1" dirty="0">
              <a:solidFill>
                <a:prstClr val="black">
                  <a:lumMod val="95000"/>
                  <a:lumOff val="5000"/>
                </a:prstClr>
              </a:solidFill>
            </a:endParaRPr>
          </a:p>
          <a:p>
            <a:pPr marL="571500" indent="-571500">
              <a:buClr>
                <a:prstClr val="black"/>
              </a:buClr>
              <a:buFont typeface="Wingdings" panose="05000000000000000000" pitchFamily="2" charset="2"/>
              <a:buChar char="l"/>
            </a:pPr>
            <a:r>
              <a:rPr lang="en-US" altLang="zh-CN" dirty="0"/>
              <a:t>80</a:t>
            </a:r>
            <a:r>
              <a:rPr lang="zh-CN" altLang="en-US" dirty="0"/>
              <a:t>年代：同性恋科学家发表的错误言论是基于死于艾滋病的一些男性的大脑与普通人群不同！</a:t>
            </a:r>
            <a:endParaRPr lang="en-US" altLang="en-US" dirty="0"/>
          </a:p>
          <a:p>
            <a:pPr marL="571500" indent="-571500">
              <a:buClr>
                <a:prstClr val="black"/>
              </a:buClr>
              <a:buFont typeface="Wingdings" panose="05000000000000000000" pitchFamily="2" charset="2"/>
              <a:buChar char="l"/>
            </a:pPr>
            <a:r>
              <a:rPr lang="zh-CN" altLang="en-US" dirty="0"/>
              <a:t>一些</a:t>
            </a:r>
            <a:r>
              <a:rPr lang="en-US" altLang="zh-CN" dirty="0"/>
              <a:t>90</a:t>
            </a:r>
            <a:r>
              <a:rPr lang="zh-CN" altLang="en-US" dirty="0"/>
              <a:t>年代研究也断言</a:t>
            </a:r>
            <a:br>
              <a:rPr lang="en-US" altLang="zh-CN" dirty="0"/>
            </a:br>
            <a:r>
              <a:rPr lang="zh-CN" altLang="en-US" dirty="0"/>
              <a:t>有区别；今天科学家普</a:t>
            </a:r>
            <a:br>
              <a:rPr lang="en-US" altLang="zh-CN" dirty="0"/>
            </a:br>
            <a:r>
              <a:rPr lang="zh-CN" altLang="en-US" dirty="0"/>
              <a:t>遍承认这些结论都是错</a:t>
            </a:r>
            <a:br>
              <a:rPr lang="en-US" altLang="zh-CN" dirty="0"/>
            </a:br>
            <a:r>
              <a:rPr lang="zh-CN" altLang="en-US" dirty="0"/>
              <a:t>误的</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t>声称“不同”的研究不</a:t>
            </a:r>
            <a:br>
              <a:rPr lang="en-US" altLang="zh-CN" dirty="0"/>
            </a:br>
            <a:r>
              <a:rPr lang="zh-CN" altLang="en-US" dirty="0"/>
              <a:t>能被其他研究员重复</a:t>
            </a:r>
            <a:endParaRPr lang="en-US" altLang="zh-CN" dirty="0">
              <a:solidFill>
                <a:prstClr val="black">
                  <a:lumMod val="95000"/>
                  <a:lumOff val="5000"/>
                </a:prstClr>
              </a:solidFill>
            </a:endParaRPr>
          </a:p>
          <a:p>
            <a:endParaRPr lang="zh-CN" altLang="en-US" dirty="0"/>
          </a:p>
        </p:txBody>
      </p:sp>
      <p:sp>
        <p:nvSpPr>
          <p:cNvPr id="2" name="标题 1">
            <a:extLst>
              <a:ext uri="{FF2B5EF4-FFF2-40B4-BE49-F238E27FC236}">
                <a16:creationId xmlns:a16="http://schemas.microsoft.com/office/drawing/2014/main" id="{A60C7A26-E1F0-C51B-8138-CC8BBA07C914}"/>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grpSp>
        <p:nvGrpSpPr>
          <p:cNvPr id="13" name="组合 12">
            <a:extLst>
              <a:ext uri="{FF2B5EF4-FFF2-40B4-BE49-F238E27FC236}">
                <a16:creationId xmlns:a16="http://schemas.microsoft.com/office/drawing/2014/main" id="{3D80CEA2-0838-DA42-3D67-17324518BBA2}"/>
              </a:ext>
            </a:extLst>
          </p:cNvPr>
          <p:cNvGrpSpPr/>
          <p:nvPr/>
        </p:nvGrpSpPr>
        <p:grpSpPr>
          <a:xfrm>
            <a:off x="9028218" y="3425949"/>
            <a:ext cx="2184084" cy="2808313"/>
            <a:chOff x="8926756" y="3346574"/>
            <a:chExt cx="2223783" cy="2859358"/>
          </a:xfrm>
        </p:grpSpPr>
        <p:pic>
          <p:nvPicPr>
            <p:cNvPr id="4" name="图片 5">
              <a:extLst>
                <a:ext uri="{FF2B5EF4-FFF2-40B4-BE49-F238E27FC236}">
                  <a16:creationId xmlns:a16="http://schemas.microsoft.com/office/drawing/2014/main" id="{F023E114-2F2F-CBBF-494B-7B0231F1734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926756" y="3824631"/>
              <a:ext cx="2223783" cy="2381301"/>
            </a:xfrm>
            <a:prstGeom prst="rect">
              <a:avLst/>
            </a:prstGeom>
          </p:spPr>
        </p:pic>
        <p:pic>
          <p:nvPicPr>
            <p:cNvPr id="6" name="图片 43" descr="人拿着香蕉&#10;&#10;低可信度描述已自动生成">
              <a:extLst>
                <a:ext uri="{FF2B5EF4-FFF2-40B4-BE49-F238E27FC236}">
                  <a16:creationId xmlns:a16="http://schemas.microsoft.com/office/drawing/2014/main" id="{A108165B-1240-A595-6411-CAC925D54F7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20449" y="3346574"/>
              <a:ext cx="1626880" cy="1259928"/>
            </a:xfrm>
            <a:prstGeom prst="rect">
              <a:avLst/>
            </a:prstGeom>
          </p:spPr>
        </p:pic>
      </p:grpSp>
      <p:grpSp>
        <p:nvGrpSpPr>
          <p:cNvPr id="12" name="组合 11">
            <a:extLst>
              <a:ext uri="{FF2B5EF4-FFF2-40B4-BE49-F238E27FC236}">
                <a16:creationId xmlns:a16="http://schemas.microsoft.com/office/drawing/2014/main" id="{2CC01A49-1BDB-077A-77AA-DDD84AD66BBA}"/>
              </a:ext>
            </a:extLst>
          </p:cNvPr>
          <p:cNvGrpSpPr/>
          <p:nvPr/>
        </p:nvGrpSpPr>
        <p:grpSpPr>
          <a:xfrm>
            <a:off x="5721210" y="3425950"/>
            <a:ext cx="2184084" cy="2808312"/>
            <a:chOff x="4367808" y="3346574"/>
            <a:chExt cx="2223783" cy="2859357"/>
          </a:xfrm>
        </p:grpSpPr>
        <p:pic>
          <p:nvPicPr>
            <p:cNvPr id="7" name="图片 21">
              <a:extLst>
                <a:ext uri="{FF2B5EF4-FFF2-40B4-BE49-F238E27FC236}">
                  <a16:creationId xmlns:a16="http://schemas.microsoft.com/office/drawing/2014/main" id="{814D41A4-A74F-8F16-CADF-D9489A5D181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4367808" y="3824631"/>
              <a:ext cx="2223783" cy="2381300"/>
            </a:xfrm>
            <a:prstGeom prst="rect">
              <a:avLst/>
            </a:prstGeom>
          </p:spPr>
        </p:pic>
        <p:pic>
          <p:nvPicPr>
            <p:cNvPr id="8" name="图片 22" descr="人拿着香蕉&#10;&#10;低可信度描述已自动生成">
              <a:extLst>
                <a:ext uri="{FF2B5EF4-FFF2-40B4-BE49-F238E27FC236}">
                  <a16:creationId xmlns:a16="http://schemas.microsoft.com/office/drawing/2014/main" id="{F64DD687-EB01-7BC2-ADA1-C3E78ABB3DE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64375" y="3346574"/>
              <a:ext cx="1626881" cy="1259928"/>
            </a:xfrm>
            <a:prstGeom prst="rect">
              <a:avLst/>
            </a:prstGeom>
          </p:spPr>
        </p:pic>
      </p:grpSp>
      <p:sp>
        <p:nvSpPr>
          <p:cNvPr id="15" name="标注: 左右箭头 14">
            <a:extLst>
              <a:ext uri="{FF2B5EF4-FFF2-40B4-BE49-F238E27FC236}">
                <a16:creationId xmlns:a16="http://schemas.microsoft.com/office/drawing/2014/main" id="{BCDD7FCA-440E-AC5E-4B73-2F3B44A8D041}"/>
              </a:ext>
            </a:extLst>
          </p:cNvPr>
          <p:cNvSpPr/>
          <p:nvPr/>
        </p:nvSpPr>
        <p:spPr>
          <a:xfrm>
            <a:off x="7457053" y="3425949"/>
            <a:ext cx="2012883" cy="1237436"/>
          </a:xfrm>
          <a:prstGeom prst="leftRightArrowCallou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CN" altLang="en-US" sz="2800" b="1" dirty="0">
                <a:ln w="0"/>
                <a:solidFill>
                  <a:schemeClr val="tx1"/>
                </a:solidFill>
                <a:latin typeface="微软雅黑" panose="020B0503020204020204" pitchFamily="34" charset="-122"/>
                <a:ea typeface="微软雅黑" panose="020B0503020204020204" pitchFamily="34" charset="-122"/>
              </a:rPr>
              <a:t>没有区别</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内容占位符 3">
            <a:extLst>
              <a:ext uri="{FF2B5EF4-FFF2-40B4-BE49-F238E27FC236}">
                <a16:creationId xmlns:a16="http://schemas.microsoft.com/office/drawing/2014/main" id="{DC62E93B-D12E-99BB-5F62-8740D0E4386B}"/>
              </a:ext>
            </a:extLst>
          </p:cNvPr>
          <p:cNvSpPr>
            <a:spLocks noGrp="1"/>
          </p:cNvSpPr>
          <p:nvPr>
            <p:ph sz="quarter" idx="1"/>
          </p:nvPr>
        </p:nvSpPr>
        <p:spPr>
          <a:xfrm>
            <a:off x="695400" y="1196752"/>
            <a:ext cx="10945216" cy="4985980"/>
          </a:xfrm>
        </p:spPr>
        <p:txBody>
          <a:bodyPr/>
          <a:lstStyle/>
          <a:p>
            <a:pPr marL="0" indent="0" algn="ctr">
              <a:spcAft>
                <a:spcPts val="2400"/>
              </a:spcAft>
            </a:pPr>
            <a:r>
              <a:rPr lang="zh-CN" altLang="en-US" b="1" dirty="0"/>
              <a:t>大脑的区别：行为影响大脑</a:t>
            </a:r>
            <a:endParaRPr lang="en-US" altLang="zh-CN" b="1"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t>有些大脑的个体差</a:t>
            </a:r>
            <a:br>
              <a:rPr lang="en-US" altLang="zh-CN" dirty="0"/>
            </a:br>
            <a:r>
              <a:rPr lang="zh-CN" altLang="en-US" dirty="0"/>
              <a:t>异是可能存在的，</a:t>
            </a:r>
            <a:br>
              <a:rPr lang="en-US" altLang="zh-CN" dirty="0"/>
            </a:br>
            <a:r>
              <a:rPr lang="zh-CN" altLang="en-US" dirty="0"/>
              <a:t>因为长年累月的行</a:t>
            </a:r>
            <a:br>
              <a:rPr lang="en-US" altLang="zh-CN" dirty="0"/>
            </a:br>
            <a:r>
              <a:rPr lang="zh-CN" altLang="en-US" dirty="0"/>
              <a:t>为选择导致大脑产</a:t>
            </a:r>
            <a:br>
              <a:rPr lang="en-US" altLang="zh-CN" dirty="0"/>
            </a:br>
            <a:r>
              <a:rPr lang="zh-CN" altLang="en-US" dirty="0"/>
              <a:t>生新的连接</a:t>
            </a:r>
            <a:endParaRPr lang="en-US" altLang="zh-CN" dirty="0"/>
          </a:p>
          <a:p>
            <a:pPr marL="571500" indent="-571500">
              <a:buClr>
                <a:prstClr val="black"/>
              </a:buClr>
              <a:buFont typeface="Wingdings" panose="05000000000000000000" pitchFamily="2" charset="2"/>
              <a:buChar char="l"/>
            </a:pPr>
            <a:r>
              <a:rPr lang="zh-CN" altLang="en-US" dirty="0"/>
              <a:t>就像学钢琴和外语的</a:t>
            </a:r>
            <a:br>
              <a:rPr lang="en-US" altLang="zh-CN" dirty="0"/>
            </a:br>
            <a:r>
              <a:rPr lang="zh-CN" altLang="en-US" dirty="0"/>
              <a:t>大脑和不学的会不一</a:t>
            </a:r>
            <a:br>
              <a:rPr lang="en-US" altLang="zh-CN" dirty="0"/>
            </a:br>
            <a:r>
              <a:rPr lang="zh-CN" altLang="en-US" dirty="0"/>
              <a:t>样</a:t>
            </a:r>
            <a:endParaRPr lang="zh-CN" altLang="zh-CN" dirty="0"/>
          </a:p>
        </p:txBody>
      </p:sp>
      <p:sp>
        <p:nvSpPr>
          <p:cNvPr id="2" name="标题 1">
            <a:extLst>
              <a:ext uri="{FF2B5EF4-FFF2-40B4-BE49-F238E27FC236}">
                <a16:creationId xmlns:a16="http://schemas.microsoft.com/office/drawing/2014/main" id="{192C8DC2-3419-FC08-0C1A-08C74777FCE6}"/>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grpSp>
        <p:nvGrpSpPr>
          <p:cNvPr id="7" name="组合 6">
            <a:extLst>
              <a:ext uri="{FF2B5EF4-FFF2-40B4-BE49-F238E27FC236}">
                <a16:creationId xmlns:a16="http://schemas.microsoft.com/office/drawing/2014/main" id="{A7F995A2-A791-687B-33B1-CACC3F9AB40D}"/>
              </a:ext>
            </a:extLst>
          </p:cNvPr>
          <p:cNvGrpSpPr/>
          <p:nvPr/>
        </p:nvGrpSpPr>
        <p:grpSpPr>
          <a:xfrm>
            <a:off x="5303912" y="1988840"/>
            <a:ext cx="2743789" cy="4214707"/>
            <a:chOff x="2351584" y="2526661"/>
            <a:chExt cx="2743789" cy="4214707"/>
          </a:xfrm>
        </p:grpSpPr>
        <p:sp>
          <p:nvSpPr>
            <p:cNvPr id="9" name="标题 4">
              <a:extLst>
                <a:ext uri="{FF2B5EF4-FFF2-40B4-BE49-F238E27FC236}">
                  <a16:creationId xmlns:a16="http://schemas.microsoft.com/office/drawing/2014/main" id="{23A0F102-58A9-4F9D-B851-51CD9CAB0EA7}"/>
                </a:ext>
              </a:extLst>
            </p:cNvPr>
            <p:cNvSpPr txBox="1">
              <a:spLocks/>
            </p:cNvSpPr>
            <p:nvPr/>
          </p:nvSpPr>
          <p:spPr>
            <a:xfrm>
              <a:off x="2492855" y="6230417"/>
              <a:ext cx="2486450" cy="510951"/>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2400" dirty="0">
                  <a:solidFill>
                    <a:srgbClr val="000000"/>
                  </a:solidFill>
                  <a:latin typeface="微软雅黑" panose="020B0503020204020204" pitchFamily="34" charset="-122"/>
                  <a:ea typeface="微软雅黑" panose="020B0503020204020204" pitchFamily="34" charset="-122"/>
                </a:rPr>
                <a:t>学钢琴</a:t>
              </a:r>
              <a:r>
                <a:rPr lang="zh-CN" altLang="en-US" sz="2400" dirty="0">
                  <a:solidFill>
                    <a:srgbClr val="000000"/>
                  </a:solidFill>
                  <a:latin typeface="微软雅黑" panose="020B0503020204020204" pitchFamily="34" charset="-122"/>
                  <a:ea typeface="微软雅黑" panose="020B0503020204020204" pitchFamily="34" charset="-122"/>
                </a:rPr>
                <a:t>的大脑</a:t>
              </a:r>
              <a:endParaRPr lang="zh-CN" altLang="en-US" sz="2400"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11" name="图片 13">
              <a:extLst>
                <a:ext uri="{FF2B5EF4-FFF2-40B4-BE49-F238E27FC236}">
                  <a16:creationId xmlns:a16="http://schemas.microsoft.com/office/drawing/2014/main" id="{B75478C0-97B2-A0B4-F2F1-06A8DC3073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351584" y="3298297"/>
              <a:ext cx="2743789" cy="2940428"/>
            </a:xfrm>
            <a:prstGeom prst="rect">
              <a:avLst/>
            </a:prstGeom>
          </p:spPr>
        </p:pic>
        <p:pic>
          <p:nvPicPr>
            <p:cNvPr id="12" name="图片 14">
              <a:extLst>
                <a:ext uri="{FF2B5EF4-FFF2-40B4-BE49-F238E27FC236}">
                  <a16:creationId xmlns:a16="http://schemas.microsoft.com/office/drawing/2014/main" id="{DC1033D0-3C69-D3D2-C0D6-4869B805371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773039" y="2526661"/>
              <a:ext cx="2008871" cy="1475263"/>
            </a:xfrm>
            <a:prstGeom prst="rect">
              <a:avLst/>
            </a:prstGeom>
          </p:spPr>
        </p:pic>
      </p:grpSp>
      <p:grpSp>
        <p:nvGrpSpPr>
          <p:cNvPr id="6" name="组合 5">
            <a:extLst>
              <a:ext uri="{FF2B5EF4-FFF2-40B4-BE49-F238E27FC236}">
                <a16:creationId xmlns:a16="http://schemas.microsoft.com/office/drawing/2014/main" id="{8EEE8787-56D3-F094-0029-7E3973E82C4D}"/>
              </a:ext>
            </a:extLst>
          </p:cNvPr>
          <p:cNvGrpSpPr/>
          <p:nvPr/>
        </p:nvGrpSpPr>
        <p:grpSpPr>
          <a:xfrm>
            <a:off x="8613172" y="1936445"/>
            <a:ext cx="2743790" cy="4267102"/>
            <a:chOff x="7456666" y="2474266"/>
            <a:chExt cx="2743790" cy="4267102"/>
          </a:xfrm>
        </p:grpSpPr>
        <p:pic>
          <p:nvPicPr>
            <p:cNvPr id="10" name="图片 11">
              <a:extLst>
                <a:ext uri="{FF2B5EF4-FFF2-40B4-BE49-F238E27FC236}">
                  <a16:creationId xmlns:a16="http://schemas.microsoft.com/office/drawing/2014/main" id="{9B0EB29B-2624-40A3-6563-AF8276F3E37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456666" y="3298297"/>
              <a:ext cx="2743790" cy="2940430"/>
            </a:xfrm>
            <a:prstGeom prst="rect">
              <a:avLst/>
            </a:prstGeom>
          </p:spPr>
        </p:pic>
        <p:pic>
          <p:nvPicPr>
            <p:cNvPr id="13" name="图片 23">
              <a:extLst>
                <a:ext uri="{FF2B5EF4-FFF2-40B4-BE49-F238E27FC236}">
                  <a16:creationId xmlns:a16="http://schemas.microsoft.com/office/drawing/2014/main" id="{92EAA573-B57E-F682-609C-89360E7A153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7802417" y="2474266"/>
              <a:ext cx="2008869" cy="1475263"/>
            </a:xfrm>
            <a:prstGeom prst="rect">
              <a:avLst/>
            </a:prstGeom>
          </p:spPr>
        </p:pic>
        <p:sp>
          <p:nvSpPr>
            <p:cNvPr id="14" name="标题 4">
              <a:extLst>
                <a:ext uri="{FF2B5EF4-FFF2-40B4-BE49-F238E27FC236}">
                  <a16:creationId xmlns:a16="http://schemas.microsoft.com/office/drawing/2014/main" id="{EC4479CD-6E43-B44D-5101-B867BAFE1B24}"/>
                </a:ext>
              </a:extLst>
            </p:cNvPr>
            <p:cNvSpPr txBox="1">
              <a:spLocks/>
            </p:cNvSpPr>
            <p:nvPr/>
          </p:nvSpPr>
          <p:spPr>
            <a:xfrm>
              <a:off x="7563626" y="6230417"/>
              <a:ext cx="2486450" cy="510951"/>
            </a:xfrm>
            <a:prstGeom prst="rect">
              <a:avLst/>
            </a:prstGeom>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zh-CN" altLang="zh-CN" sz="2400" dirty="0">
                  <a:solidFill>
                    <a:srgbClr val="000000"/>
                  </a:solidFill>
                  <a:latin typeface="微软雅黑" panose="020B0503020204020204" pitchFamily="34" charset="-122"/>
                  <a:ea typeface="微软雅黑" panose="020B0503020204020204" pitchFamily="34" charset="-122"/>
                </a:rPr>
                <a:t>学</a:t>
              </a:r>
              <a:r>
                <a:rPr lang="zh-CN" altLang="en-US" sz="2400" dirty="0">
                  <a:solidFill>
                    <a:srgbClr val="000000"/>
                  </a:solidFill>
                  <a:latin typeface="微软雅黑" panose="020B0503020204020204" pitchFamily="34" charset="-122"/>
                  <a:ea typeface="微软雅黑" panose="020B0503020204020204" pitchFamily="34" charset="-122"/>
                </a:rPr>
                <a:t>外语的大脑</a:t>
              </a:r>
              <a:endParaRPr lang="zh-CN" altLang="en-US" sz="2400" dirty="0">
                <a:latin typeface="微软雅黑" panose="020B0503020204020204" pitchFamily="34" charset="-122"/>
                <a:ea typeface="微软雅黑" panose="020B0503020204020204" pitchFamily="34" charset="-122"/>
                <a:cs typeface="Arial" panose="020B0604020202020204" pitchFamily="34" charset="0"/>
              </a:endParaRPr>
            </a:p>
          </p:txBody>
        </p:sp>
      </p:grpSp>
      <p:sp>
        <p:nvSpPr>
          <p:cNvPr id="8" name="标注: 左右箭头 7">
            <a:extLst>
              <a:ext uri="{FF2B5EF4-FFF2-40B4-BE49-F238E27FC236}">
                <a16:creationId xmlns:a16="http://schemas.microsoft.com/office/drawing/2014/main" id="{4793124A-F6D0-231E-45D1-5D0827E45C33}"/>
              </a:ext>
            </a:extLst>
          </p:cNvPr>
          <p:cNvSpPr/>
          <p:nvPr/>
        </p:nvSpPr>
        <p:spPr>
          <a:xfrm>
            <a:off x="7335371" y="2055358"/>
            <a:ext cx="2012883" cy="1237436"/>
          </a:xfrm>
          <a:prstGeom prst="leftRightArrowCallout">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zh-CN" altLang="en-US" sz="2800" b="1" dirty="0">
                <a:ln w="0"/>
                <a:solidFill>
                  <a:schemeClr val="tx1"/>
                </a:solidFill>
                <a:latin typeface="微软雅黑" panose="020B0503020204020204" pitchFamily="34" charset="-122"/>
                <a:ea typeface="微软雅黑" panose="020B0503020204020204" pitchFamily="34" charset="-122"/>
              </a:rPr>
              <a:t>轻微差异</a:t>
            </a:r>
          </a:p>
        </p:txBody>
      </p:sp>
    </p:spTree>
    <p:extLst>
      <p:ext uri="{BB962C8B-B14F-4D97-AF65-F5344CB8AC3E}">
        <p14:creationId xmlns:p14="http://schemas.microsoft.com/office/powerpoint/2010/main" val="111259470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a:extLst>
              <a:ext uri="{FF2B5EF4-FFF2-40B4-BE49-F238E27FC236}">
                <a16:creationId xmlns:a16="http://schemas.microsoft.com/office/drawing/2014/main" id="{53A485C5-34EB-B582-C5B8-D303BA7832F4}"/>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
        <p:nvSpPr>
          <p:cNvPr id="7" name="内容占位符 6">
            <a:extLst>
              <a:ext uri="{FF2B5EF4-FFF2-40B4-BE49-F238E27FC236}">
                <a16:creationId xmlns:a16="http://schemas.microsoft.com/office/drawing/2014/main" id="{5369ECEF-F1EC-299B-A191-50BAC0118BD6}"/>
              </a:ext>
            </a:extLst>
          </p:cNvPr>
          <p:cNvSpPr>
            <a:spLocks noGrp="1"/>
          </p:cNvSpPr>
          <p:nvPr>
            <p:ph sz="quarter" idx="1"/>
          </p:nvPr>
        </p:nvSpPr>
        <p:spPr>
          <a:xfrm>
            <a:off x="695400" y="1196752"/>
            <a:ext cx="10887000" cy="1384995"/>
          </a:xfrm>
        </p:spPr>
        <p:txBody>
          <a:bodyPr/>
          <a:lstStyle/>
          <a:p>
            <a:pPr marL="0" indent="0" algn="ctr">
              <a:spcAft>
                <a:spcPts val="2400"/>
              </a:spcAft>
            </a:pPr>
            <a:r>
              <a:rPr lang="zh-CN" altLang="en-US" b="1" dirty="0"/>
              <a:t>子宫内的雌性激素</a:t>
            </a:r>
            <a:endParaRPr lang="en-US" altLang="zh-CN" b="1" dirty="0"/>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过去有时被认为是由此导致，后来发现毫无根据。</a:t>
            </a:r>
            <a:endParaRPr lang="en-US" altLang="zh-CN" dirty="0">
              <a:solidFill>
                <a:prstClr val="black">
                  <a:lumMod val="95000"/>
                  <a:lumOff val="5000"/>
                </a:prstClr>
              </a:solidFill>
            </a:endParaRPr>
          </a:p>
        </p:txBody>
      </p:sp>
      <p:pic>
        <p:nvPicPr>
          <p:cNvPr id="11" name="图片 10" descr="碗里&#10;&#10;AI 生成的内容可能不正确。">
            <a:extLst>
              <a:ext uri="{FF2B5EF4-FFF2-40B4-BE49-F238E27FC236}">
                <a16:creationId xmlns:a16="http://schemas.microsoft.com/office/drawing/2014/main" id="{5675F6A7-A6CD-1554-AB22-BB4E0FB561C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839416" y="2852936"/>
            <a:ext cx="10513168" cy="3744416"/>
          </a:xfrm>
          <a:prstGeom prst="rect">
            <a:avLst/>
          </a:prstGeom>
        </p:spPr>
      </p:pic>
      <p:sp>
        <p:nvSpPr>
          <p:cNvPr id="12" name="乘号 11">
            <a:extLst>
              <a:ext uri="{FF2B5EF4-FFF2-40B4-BE49-F238E27FC236}">
                <a16:creationId xmlns:a16="http://schemas.microsoft.com/office/drawing/2014/main" id="{A539E7D5-1EEA-CA96-3244-D9261B23D11D}"/>
              </a:ext>
            </a:extLst>
          </p:cNvPr>
          <p:cNvSpPr/>
          <p:nvPr/>
        </p:nvSpPr>
        <p:spPr>
          <a:xfrm>
            <a:off x="7608168" y="3068960"/>
            <a:ext cx="3096344" cy="3096344"/>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FF0000"/>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800C25-3F4C-F537-5173-668E80BFF8BA}"/>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
        <p:nvSpPr>
          <p:cNvPr id="5" name="内容占位符 4">
            <a:extLst>
              <a:ext uri="{FF2B5EF4-FFF2-40B4-BE49-F238E27FC236}">
                <a16:creationId xmlns:a16="http://schemas.microsoft.com/office/drawing/2014/main" id="{D480EDC3-06B4-B512-C7CB-514A37ECF160}"/>
              </a:ext>
            </a:extLst>
          </p:cNvPr>
          <p:cNvSpPr>
            <a:spLocks noGrp="1"/>
          </p:cNvSpPr>
          <p:nvPr>
            <p:ph sz="quarter" idx="1"/>
          </p:nvPr>
        </p:nvSpPr>
        <p:spPr>
          <a:xfrm>
            <a:off x="695400" y="1196752"/>
            <a:ext cx="10887000" cy="5093702"/>
          </a:xfrm>
        </p:spPr>
        <p:txBody>
          <a:bodyPr/>
          <a:lstStyle/>
          <a:p>
            <a:pPr marL="0" indent="0">
              <a:spcAft>
                <a:spcPts val="1800"/>
              </a:spcAft>
            </a:pPr>
            <a:r>
              <a:rPr lang="zh-CN" altLang="zh-CN" dirty="0"/>
              <a:t>两位主流社会学家在</a:t>
            </a:r>
            <a:r>
              <a:rPr lang="en-US" altLang="zh-CN" dirty="0"/>
              <a:t>2002</a:t>
            </a:r>
            <a:r>
              <a:rPr lang="zh-CN" altLang="zh-CN" dirty="0"/>
              <a:t>年写道：</a:t>
            </a:r>
            <a:endParaRPr lang="en-US" altLang="zh-CN" sz="2000" dirty="0"/>
          </a:p>
          <a:p>
            <a:pPr marL="0" indent="0"/>
            <a:r>
              <a:rPr lang="zh-CN" altLang="en-US" dirty="0"/>
              <a:t>“</a:t>
            </a:r>
            <a:r>
              <a:rPr lang="en-US" altLang="zh-CN" dirty="0" err="1"/>
              <a:t>社会学家和遗传学家都会强调一个明显的</a:t>
            </a:r>
            <a:r>
              <a:rPr lang="zh-CN" altLang="en-US" dirty="0"/>
              <a:t>观点</a:t>
            </a:r>
            <a:r>
              <a:rPr lang="en-US" altLang="zh-CN" dirty="0"/>
              <a:t>：即</a:t>
            </a:r>
            <a:r>
              <a:rPr lang="zh-CN" altLang="en-US" dirty="0"/>
              <a:t>，</a:t>
            </a:r>
            <a:r>
              <a:rPr lang="zh-CN" altLang="zh-CN" dirty="0"/>
              <a:t>性行为</a:t>
            </a:r>
            <a:r>
              <a:rPr lang="en-US" altLang="zh-CN" dirty="0"/>
              <a:t> </a:t>
            </a:r>
            <a:r>
              <a:rPr lang="zh-CN" altLang="zh-CN" dirty="0"/>
              <a:t>并非完全由</a:t>
            </a:r>
            <a:r>
              <a:rPr lang="en-US" altLang="zh-CN" dirty="0" err="1"/>
              <a:t>任何基因</a:t>
            </a:r>
            <a:r>
              <a:rPr lang="en-US" altLang="zh-CN" dirty="0"/>
              <a:t>、</a:t>
            </a:r>
            <a:r>
              <a:rPr lang="zh-CN" altLang="en-US" dirty="0"/>
              <a:t>激素</a:t>
            </a:r>
            <a:r>
              <a:rPr lang="en-US" altLang="zh-CN" dirty="0" err="1"/>
              <a:t>或具体的社会环境决定</a:t>
            </a:r>
            <a:r>
              <a:rPr lang="en-US" altLang="zh-CN" dirty="0"/>
              <a:t>。</a:t>
            </a:r>
            <a:r>
              <a:rPr lang="zh-CN" altLang="en-US" dirty="0"/>
              <a:t>”</a:t>
            </a:r>
            <a:endParaRPr lang="en-US" altLang="zh-CN" dirty="0"/>
          </a:p>
          <a:p>
            <a:pPr marL="0" indent="0">
              <a:spcAft>
                <a:spcPts val="3600"/>
              </a:spcAft>
            </a:pPr>
            <a:r>
              <a:rPr lang="en-US" altLang="zh-CN" sz="1800" dirty="0">
                <a:latin typeface="Arial" panose="020B0604020202020204" pitchFamily="34" charset="0"/>
                <a:cs typeface="Arial" panose="020B0604020202020204" pitchFamily="34" charset="0"/>
              </a:rPr>
              <a:t>“Opposite-Sex Twins and Adolescent Same-Sex Attraction”  Peter S. Bearman (Columbia U.) and Hannah Bruckner (Yale U.)  </a:t>
            </a:r>
            <a:r>
              <a:rPr lang="en-US" altLang="zh-CN" sz="1800" i="1" dirty="0">
                <a:latin typeface="Arial" panose="020B0604020202020204" pitchFamily="34" charset="0"/>
                <a:cs typeface="Arial" panose="020B0604020202020204" pitchFamily="34" charset="0"/>
              </a:rPr>
              <a:t>American Journal of Sociology</a:t>
            </a:r>
            <a:r>
              <a:rPr lang="en-US" altLang="zh-CN" sz="1800" dirty="0">
                <a:latin typeface="Arial" panose="020B0604020202020204" pitchFamily="34" charset="0"/>
                <a:cs typeface="Arial" panose="020B0604020202020204" pitchFamily="34" charset="0"/>
              </a:rPr>
              <a:t> Vol. 107 Num. 5 (March 2002): 1179–1205</a:t>
            </a:r>
            <a:endParaRPr lang="zh-CN" altLang="zh-CN" sz="1800" dirty="0">
              <a:latin typeface="Arial" panose="020B0604020202020204" pitchFamily="34" charset="0"/>
              <a:cs typeface="Arial" panose="020B0604020202020204" pitchFamily="34" charset="0"/>
            </a:endParaRPr>
          </a:p>
          <a:p>
            <a:pPr marL="571500" indent="-324000">
              <a:buClr>
                <a:schemeClr val="tx1"/>
              </a:buClr>
              <a:buFont typeface="Wingdings" panose="05000000000000000000" pitchFamily="2" charset="2"/>
              <a:buChar char="l"/>
            </a:pPr>
            <a:r>
              <a:rPr lang="zh-CN" altLang="zh-CN" dirty="0">
                <a:solidFill>
                  <a:srgbClr val="FF0000"/>
                </a:solidFill>
              </a:rPr>
              <a:t>注意：</a:t>
            </a:r>
            <a:r>
              <a:rPr lang="zh-CN" altLang="zh-CN" dirty="0"/>
              <a:t>这些作者大概不是基督徒，</a:t>
            </a:r>
            <a:r>
              <a:rPr lang="zh-CN" altLang="en-US" dirty="0"/>
              <a:t>甚至很可能</a:t>
            </a:r>
            <a:r>
              <a:rPr lang="zh-CN" altLang="zh-CN" dirty="0"/>
              <a:t>认为同性恋是</a:t>
            </a:r>
            <a:r>
              <a:rPr lang="zh-CN" altLang="en-US" dirty="0"/>
              <a:t>没问题</a:t>
            </a:r>
            <a:r>
              <a:rPr lang="zh-CN" altLang="zh-CN" dirty="0"/>
              <a:t>的</a:t>
            </a:r>
            <a:endParaRPr lang="en-US" altLang="zh-CN" dirty="0"/>
          </a:p>
          <a:p>
            <a:pPr marL="571500" indent="-324000">
              <a:buClr>
                <a:schemeClr val="tx1"/>
              </a:buClr>
              <a:buFont typeface="Wingdings" panose="05000000000000000000" pitchFamily="2" charset="2"/>
              <a:buChar char="l"/>
            </a:pPr>
            <a:r>
              <a:rPr lang="en-US" altLang="zh-CN" dirty="0" err="1">
                <a:solidFill>
                  <a:srgbClr val="FF0000"/>
                </a:solidFill>
              </a:rPr>
              <a:t>注意：</a:t>
            </a:r>
            <a:r>
              <a:rPr lang="en-US" altLang="zh-CN" dirty="0" err="1"/>
              <a:t>这些作者承认成长环境会影响同性恋</a:t>
            </a:r>
            <a:r>
              <a:rPr lang="en-US" altLang="zh-CN" dirty="0"/>
              <a:t>，</a:t>
            </a:r>
            <a:r>
              <a:rPr lang="zh-CN" altLang="en-US" dirty="0"/>
              <a:t>他们也认为</a:t>
            </a:r>
            <a:r>
              <a:rPr lang="en-US" altLang="zh-CN" dirty="0" err="1"/>
              <a:t>遗传因素有可能会产生影响</a:t>
            </a:r>
            <a:endParaRPr lang="zh-CN" altLang="zh-CN" dirty="0"/>
          </a:p>
        </p:txBody>
      </p:sp>
    </p:spTree>
    <p:extLst>
      <p:ext uri="{BB962C8B-B14F-4D97-AF65-F5344CB8AC3E}">
        <p14:creationId xmlns:p14="http://schemas.microsoft.com/office/powerpoint/2010/main" val="16640700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a:extLst>
              <a:ext uri="{FF2B5EF4-FFF2-40B4-BE49-F238E27FC236}">
                <a16:creationId xmlns:a16="http://schemas.microsoft.com/office/drawing/2014/main" id="{30386296-B60A-C13E-C62A-478EBCC77781}"/>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p>
        </p:txBody>
      </p:sp>
      <p:sp>
        <p:nvSpPr>
          <p:cNvPr id="8" name="内容占位符 7">
            <a:extLst>
              <a:ext uri="{FF2B5EF4-FFF2-40B4-BE49-F238E27FC236}">
                <a16:creationId xmlns:a16="http://schemas.microsoft.com/office/drawing/2014/main" id="{D14BA6D1-B8B6-54C6-83B2-9EB1AFFBAB8E}"/>
              </a:ext>
            </a:extLst>
          </p:cNvPr>
          <p:cNvSpPr>
            <a:spLocks noGrp="1"/>
          </p:cNvSpPr>
          <p:nvPr>
            <p:ph sz="quarter" idx="1"/>
          </p:nvPr>
        </p:nvSpPr>
        <p:spPr>
          <a:xfrm>
            <a:off x="695400" y="1196752"/>
            <a:ext cx="5256584" cy="3508653"/>
          </a:xfrm>
        </p:spPr>
        <p:txBody>
          <a:bodyPr/>
          <a:lstStyle/>
          <a:p>
            <a:pPr marL="247500" indent="0">
              <a:spcAft>
                <a:spcPts val="2400"/>
              </a:spcAft>
              <a:buClr>
                <a:schemeClr val="tx1"/>
              </a:buClr>
            </a:pPr>
            <a:r>
              <a:rPr lang="en-US" altLang="zh-CN" dirty="0" err="1"/>
              <a:t>基因和环境会影响行为，但是不会决定行为</a:t>
            </a:r>
            <a:endParaRPr lang="zh-CN" altLang="zh-CN" dirty="0"/>
          </a:p>
          <a:p>
            <a:pPr marL="571500" indent="-324000">
              <a:buClr>
                <a:schemeClr val="tx1"/>
              </a:buClr>
              <a:buFont typeface="Wingdings" panose="05000000000000000000" pitchFamily="2" charset="2"/>
              <a:buChar char="l"/>
            </a:pPr>
            <a:r>
              <a:rPr lang="en-US" altLang="zh-CN" dirty="0"/>
              <a:t>95%</a:t>
            </a:r>
            <a:r>
              <a:rPr lang="zh-CN" altLang="zh-CN" dirty="0"/>
              <a:t>杀人犯、</a:t>
            </a:r>
            <a:r>
              <a:rPr lang="en-US" altLang="zh-CN" dirty="0"/>
              <a:t>99%</a:t>
            </a:r>
            <a:r>
              <a:rPr lang="zh-CN" altLang="zh-CN" dirty="0"/>
              <a:t>强奸犯、</a:t>
            </a:r>
            <a:r>
              <a:rPr lang="en-US" altLang="zh-CN" dirty="0"/>
              <a:t>80%</a:t>
            </a:r>
            <a:r>
              <a:rPr lang="zh-CN" altLang="zh-CN" dirty="0"/>
              <a:t>暴</a:t>
            </a:r>
            <a:r>
              <a:rPr lang="zh-CN" altLang="en-US" dirty="0"/>
              <a:t>力</a:t>
            </a:r>
            <a:r>
              <a:rPr lang="zh-CN" altLang="zh-CN" dirty="0"/>
              <a:t>罪犯都是男性</a:t>
            </a:r>
          </a:p>
          <a:p>
            <a:pPr marL="571500" indent="-324000">
              <a:buClr>
                <a:schemeClr val="tx1"/>
              </a:buClr>
              <a:buFont typeface="Wingdings" panose="05000000000000000000" pitchFamily="2" charset="2"/>
              <a:buChar char="l"/>
            </a:pPr>
            <a:r>
              <a:rPr lang="zh-CN" altLang="zh-CN" dirty="0"/>
              <a:t>但是</a:t>
            </a:r>
            <a:r>
              <a:rPr lang="zh-CN" altLang="en-US" dirty="0"/>
              <a:t>任何“</a:t>
            </a:r>
            <a:r>
              <a:rPr lang="zh-CN" altLang="zh-CN" dirty="0"/>
              <a:t>倾向</a:t>
            </a:r>
            <a:r>
              <a:rPr lang="zh-CN" altLang="en-US" dirty="0"/>
              <a:t>”</a:t>
            </a:r>
            <a:r>
              <a:rPr lang="zh-CN" altLang="zh-CN" dirty="0"/>
              <a:t>不能为行为开脱</a:t>
            </a:r>
            <a:r>
              <a:rPr lang="zh-CN" altLang="en-US" dirty="0"/>
              <a:t>。</a:t>
            </a:r>
            <a:endParaRPr lang="zh-CN" altLang="zh-CN" dirty="0"/>
          </a:p>
        </p:txBody>
      </p:sp>
      <p:pic>
        <p:nvPicPr>
          <p:cNvPr id="10" name="图片 9" descr="男人举起手&#10;&#10;AI 生成的内容可能不正确。">
            <a:extLst>
              <a:ext uri="{FF2B5EF4-FFF2-40B4-BE49-F238E27FC236}">
                <a16:creationId xmlns:a16="http://schemas.microsoft.com/office/drawing/2014/main" id="{CDB47913-8BE0-CB9F-1F38-D18051E8D20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384031" y="1196752"/>
            <a:ext cx="4896545" cy="5184576"/>
          </a:xfrm>
          <a:prstGeom prst="rect">
            <a:avLst/>
          </a:prstGeom>
        </p:spPr>
      </p:pic>
    </p:spTree>
    <p:extLst>
      <p:ext uri="{BB962C8B-B14F-4D97-AF65-F5344CB8AC3E}">
        <p14:creationId xmlns:p14="http://schemas.microsoft.com/office/powerpoint/2010/main" val="35327579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内容占位符 14">
            <a:extLst>
              <a:ext uri="{FF2B5EF4-FFF2-40B4-BE49-F238E27FC236}">
                <a16:creationId xmlns:a16="http://schemas.microsoft.com/office/drawing/2014/main" id="{0B679AAA-FC8A-130E-DF61-102C5AF8AB22}"/>
              </a:ext>
            </a:extLst>
          </p:cNvPr>
          <p:cNvSpPr>
            <a:spLocks noGrp="1"/>
          </p:cNvSpPr>
          <p:nvPr>
            <p:ph sz="quarter" idx="1"/>
          </p:nvPr>
        </p:nvSpPr>
        <p:spPr>
          <a:xfrm>
            <a:off x="695400" y="1196752"/>
            <a:ext cx="10887000" cy="5232202"/>
          </a:xfrm>
        </p:spPr>
        <p:txBody>
          <a:bodyPr/>
          <a:lstStyle/>
          <a:p>
            <a:pPr marL="0" indent="0" algn="ctr"/>
            <a:r>
              <a:rPr lang="zh-CN" altLang="en-US" b="1" dirty="0">
                <a:solidFill>
                  <a:schemeClr val="tx1"/>
                </a:solidFill>
              </a:rPr>
              <a:t>真正</a:t>
            </a:r>
            <a:r>
              <a:rPr lang="en-US" altLang="zh-CN" b="1" dirty="0" err="1">
                <a:solidFill>
                  <a:schemeClr val="tx1"/>
                </a:solidFill>
              </a:rPr>
              <a:t>的“遗传”问题</a:t>
            </a:r>
            <a:r>
              <a:rPr lang="en-US" altLang="zh-CN" b="1" dirty="0">
                <a:solidFill>
                  <a:schemeClr val="tx1"/>
                </a:solidFill>
              </a:rPr>
              <a:t>：</a:t>
            </a:r>
          </a:p>
          <a:p>
            <a:pPr marL="0" indent="0" algn="ctr"/>
            <a:r>
              <a:rPr lang="en-US" altLang="zh-CN" b="1" dirty="0" err="1">
                <a:solidFill>
                  <a:srgbClr val="FF0000"/>
                </a:solidFill>
              </a:rPr>
              <a:t>相比女性，参与同性恋的男性要多得多</a:t>
            </a:r>
            <a:endParaRPr lang="en-US" altLang="zh-CN" b="1" dirty="0">
              <a:solidFill>
                <a:srgbClr val="FF0000"/>
              </a:solidFill>
            </a:endParaRPr>
          </a:p>
          <a:p>
            <a:pPr marL="0" indent="0" algn="ctr"/>
            <a:endParaRPr lang="en-US" altLang="zh-CN" sz="4000" dirty="0">
              <a:solidFill>
                <a:srgbClr val="FF0000"/>
              </a:solidFill>
            </a:endParaRPr>
          </a:p>
          <a:p>
            <a:pPr marL="0" indent="0" algn="ctr"/>
            <a:endParaRPr lang="en-US" altLang="zh-CN" b="1" dirty="0"/>
          </a:p>
          <a:p>
            <a:pPr marL="0" indent="0" algn="ctr"/>
            <a:endParaRPr lang="en-US" altLang="zh-CN" b="1" dirty="0"/>
          </a:p>
          <a:p>
            <a:pPr marL="0" indent="0" algn="ctr"/>
            <a:endParaRPr lang="en-US" altLang="zh-CN" b="1" dirty="0"/>
          </a:p>
          <a:p>
            <a:pPr marL="571500" indent="-571500">
              <a:buClr>
                <a:schemeClr val="tx1"/>
              </a:buClr>
              <a:buFont typeface="Wingdings" panose="05000000000000000000" pitchFamily="2" charset="2"/>
              <a:buChar char="l"/>
            </a:pPr>
            <a:r>
              <a:rPr lang="en-US" altLang="zh-CN" dirty="0" err="1"/>
              <a:t>因为男性更容易有性高潮</a:t>
            </a:r>
            <a:endParaRPr lang="zh-CN" altLang="zh-CN" dirty="0"/>
          </a:p>
          <a:p>
            <a:pPr marL="571500" indent="-571500">
              <a:buClr>
                <a:schemeClr val="tx1"/>
              </a:buClr>
              <a:buFont typeface="Wingdings" panose="05000000000000000000" pitchFamily="2" charset="2"/>
              <a:buChar char="l"/>
            </a:pPr>
            <a:r>
              <a:rPr lang="zh-CN" altLang="en-US" dirty="0"/>
              <a:t>性快感是一种非常强大的行为强化剂</a:t>
            </a:r>
          </a:p>
        </p:txBody>
      </p:sp>
      <p:sp>
        <p:nvSpPr>
          <p:cNvPr id="4" name="标题 4">
            <a:extLst>
              <a:ext uri="{FF2B5EF4-FFF2-40B4-BE49-F238E27FC236}">
                <a16:creationId xmlns:a16="http://schemas.microsoft.com/office/drawing/2014/main" id="{A1588B7D-5FAE-10C8-96A8-7D5885510C8C}"/>
              </a:ext>
            </a:extLst>
          </p:cNvPr>
          <p:cNvSpPr txBox="1">
            <a:spLocks/>
          </p:cNvSpPr>
          <p:nvPr/>
        </p:nvSpPr>
        <p:spPr>
          <a:xfrm>
            <a:off x="7034410" y="3372107"/>
            <a:ext cx="2030534" cy="611236"/>
          </a:xfrm>
          <a:prstGeom prst="rect">
            <a:avLst/>
          </a:prstGeom>
          <a:ln w="31750">
            <a:solidFill>
              <a:schemeClr val="tx1">
                <a:lumMod val="75000"/>
                <a:lumOff val="25000"/>
              </a:schemeClr>
            </a:solidFill>
          </a:ln>
        </p:spPr>
        <p:txBody>
          <a:bodyP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defTabSz="1219170">
              <a:spcAft>
                <a:spcPts val="1200"/>
              </a:spcAft>
              <a:buSzPct val="100000"/>
              <a:defRPr/>
            </a:pPr>
            <a:r>
              <a:rPr lang="en-US" altLang="zh-CN" sz="3200" b="1" dirty="0">
                <a:solidFill>
                  <a:srgbClr val="000000"/>
                </a:solidFill>
                <a:latin typeface="微软雅黑" panose="020B0503020204020204" pitchFamily="34" charset="-122"/>
                <a:ea typeface="微软雅黑" panose="020B0503020204020204" pitchFamily="34" charset="-122"/>
              </a:rPr>
              <a:t>3:1</a:t>
            </a:r>
            <a:r>
              <a:rPr lang="zh-CN" altLang="en-US" sz="3200" b="1" dirty="0">
                <a:solidFill>
                  <a:srgbClr val="000000"/>
                </a:solidFill>
                <a:latin typeface="微软雅黑" panose="020B0503020204020204" pitchFamily="34" charset="-122"/>
                <a:ea typeface="微软雅黑" panose="020B0503020204020204" pitchFamily="34" charset="-122"/>
              </a:rPr>
              <a:t>的比例</a:t>
            </a:r>
            <a:endParaRPr lang="zh-CN" altLang="en-US" sz="3200" b="1" dirty="0">
              <a:latin typeface="微软雅黑" panose="020B0503020204020204" pitchFamily="34" charset="-122"/>
              <a:ea typeface="微软雅黑" panose="020B0503020204020204" pitchFamily="34" charset="-122"/>
              <a:cs typeface="Arial" panose="020B0604020202020204" pitchFamily="34" charset="0"/>
            </a:endParaRPr>
          </a:p>
        </p:txBody>
      </p:sp>
      <p:pic>
        <p:nvPicPr>
          <p:cNvPr id="5" name="图片 7">
            <a:extLst>
              <a:ext uri="{FF2B5EF4-FFF2-40B4-BE49-F238E27FC236}">
                <a16:creationId xmlns:a16="http://schemas.microsoft.com/office/drawing/2014/main" id="{A6985A49-01E0-0798-2703-D5850F2E55D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108720" y="2780928"/>
            <a:ext cx="1784571" cy="1869824"/>
          </a:xfrm>
          <a:prstGeom prst="rect">
            <a:avLst/>
          </a:prstGeom>
          <a:ln w="31750">
            <a:solidFill>
              <a:srgbClr val="00B0F0"/>
            </a:solidFill>
          </a:ln>
        </p:spPr>
      </p:pic>
      <p:pic>
        <p:nvPicPr>
          <p:cNvPr id="6" name="图片 9">
            <a:extLst>
              <a:ext uri="{FF2B5EF4-FFF2-40B4-BE49-F238E27FC236}">
                <a16:creationId xmlns:a16="http://schemas.microsoft.com/office/drawing/2014/main" id="{7DB70604-AFE0-F316-9B85-EA65A9EB66DE}"/>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317632" y="2795566"/>
            <a:ext cx="1886804" cy="1764319"/>
          </a:xfrm>
          <a:prstGeom prst="rect">
            <a:avLst/>
          </a:prstGeom>
          <a:ln w="31750">
            <a:solidFill>
              <a:srgbClr val="FF66FF"/>
            </a:solidFill>
          </a:ln>
        </p:spPr>
      </p:pic>
      <p:pic>
        <p:nvPicPr>
          <p:cNvPr id="7" name="图片 32">
            <a:extLst>
              <a:ext uri="{FF2B5EF4-FFF2-40B4-BE49-F238E27FC236}">
                <a16:creationId xmlns:a16="http://schemas.microsoft.com/office/drawing/2014/main" id="{008FFB37-2AA8-0584-46B5-8B1E418F855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052936" y="2780928"/>
            <a:ext cx="1784571" cy="1869824"/>
          </a:xfrm>
          <a:prstGeom prst="rect">
            <a:avLst/>
          </a:prstGeom>
          <a:ln w="31750">
            <a:solidFill>
              <a:srgbClr val="00B0F0"/>
            </a:solidFill>
          </a:ln>
        </p:spPr>
      </p:pic>
      <p:pic>
        <p:nvPicPr>
          <p:cNvPr id="8" name="图片 33">
            <a:extLst>
              <a:ext uri="{FF2B5EF4-FFF2-40B4-BE49-F238E27FC236}">
                <a16:creationId xmlns:a16="http://schemas.microsoft.com/office/drawing/2014/main" id="{BFE0154A-B3E1-01C2-0DC6-975FBC57242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997152" y="2780928"/>
            <a:ext cx="1784571" cy="1869824"/>
          </a:xfrm>
          <a:prstGeom prst="rect">
            <a:avLst/>
          </a:prstGeom>
          <a:ln w="31750">
            <a:solidFill>
              <a:srgbClr val="00B0F0"/>
            </a:solidFill>
          </a:ln>
        </p:spPr>
      </p:pic>
      <p:sp>
        <p:nvSpPr>
          <p:cNvPr id="11" name="标题 10">
            <a:extLst>
              <a:ext uri="{FF2B5EF4-FFF2-40B4-BE49-F238E27FC236}">
                <a16:creationId xmlns:a16="http://schemas.microsoft.com/office/drawing/2014/main" id="{859F3947-6CF3-E855-02F6-C4EE2E4E52E1}"/>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Tree>
    <p:extLst>
      <p:ext uri="{BB962C8B-B14F-4D97-AF65-F5344CB8AC3E}">
        <p14:creationId xmlns:p14="http://schemas.microsoft.com/office/powerpoint/2010/main" val="21971396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内容占位符 12">
            <a:extLst>
              <a:ext uri="{FF2B5EF4-FFF2-40B4-BE49-F238E27FC236}">
                <a16:creationId xmlns:a16="http://schemas.microsoft.com/office/drawing/2014/main" id="{975FEE75-1355-9CFE-42BB-C9F51FD44772}"/>
              </a:ext>
            </a:extLst>
          </p:cNvPr>
          <p:cNvSpPr>
            <a:spLocks noGrp="1"/>
          </p:cNvSpPr>
          <p:nvPr>
            <p:ph sz="quarter" idx="1"/>
          </p:nvPr>
        </p:nvSpPr>
        <p:spPr>
          <a:xfrm>
            <a:off x="695400" y="1196752"/>
            <a:ext cx="10887000" cy="4893647"/>
          </a:xfrm>
        </p:spPr>
        <p:txBody>
          <a:bodyPr/>
          <a:lstStyle/>
          <a:p>
            <a:pPr marL="0" indent="0" algn="ctr"/>
            <a:r>
              <a:rPr lang="zh-CN" altLang="en-US" b="1" dirty="0">
                <a:solidFill>
                  <a:schemeClr val="tx1"/>
                </a:solidFill>
              </a:rPr>
              <a:t>真正</a:t>
            </a:r>
            <a:r>
              <a:rPr lang="en-US" altLang="zh-CN" b="1" dirty="0" err="1">
                <a:solidFill>
                  <a:schemeClr val="tx1"/>
                </a:solidFill>
              </a:rPr>
              <a:t>的“遗传”问题</a:t>
            </a:r>
            <a:r>
              <a:rPr lang="en-US" altLang="zh-CN" b="1" dirty="0">
                <a:solidFill>
                  <a:schemeClr val="tx1"/>
                </a:solidFill>
              </a:rPr>
              <a:t>：</a:t>
            </a:r>
          </a:p>
          <a:p>
            <a:pPr marL="0" indent="0" algn="ctr"/>
            <a:r>
              <a:rPr lang="zh-CN" altLang="en-US" b="1" dirty="0">
                <a:solidFill>
                  <a:srgbClr val="FF0000"/>
                </a:solidFill>
              </a:rPr>
              <a:t>双性恋性行为比纯粹的同性恋性行为多得多。</a:t>
            </a:r>
            <a:endParaRPr lang="en-US" altLang="zh-CN" b="1" dirty="0">
              <a:solidFill>
                <a:srgbClr val="FF0000"/>
              </a:solidFill>
            </a:endParaRPr>
          </a:p>
          <a:p>
            <a:pPr marL="0" indent="0" algn="ctr"/>
            <a:endParaRPr lang="en-US" altLang="zh-CN" dirty="0">
              <a:solidFill>
                <a:srgbClr val="FF0000"/>
              </a:solidFill>
            </a:endParaRPr>
          </a:p>
          <a:p>
            <a:pPr marL="0" indent="0" algn="ctr"/>
            <a:endParaRPr lang="en-US" altLang="zh-CN" dirty="0">
              <a:solidFill>
                <a:srgbClr val="FF0000"/>
              </a:solidFill>
            </a:endParaRPr>
          </a:p>
          <a:p>
            <a:pPr marL="0" indent="0" algn="ctr"/>
            <a:endParaRPr lang="en-US" altLang="zh-CN" dirty="0">
              <a:solidFill>
                <a:srgbClr val="FF0000"/>
              </a:solidFill>
            </a:endParaRPr>
          </a:p>
          <a:p>
            <a:pPr marL="0" indent="0" algn="ctr"/>
            <a:endParaRPr lang="en-US" altLang="zh-CN" dirty="0">
              <a:solidFill>
                <a:srgbClr val="FF0000"/>
              </a:solidFill>
            </a:endParaRPr>
          </a:p>
          <a:p>
            <a:pPr marL="0" indent="0" algn="ctr"/>
            <a:endParaRPr lang="en-US" altLang="zh-CN" sz="1800" b="1" dirty="0"/>
          </a:p>
          <a:p>
            <a:pPr lvl="0" algn="ctr">
              <a:buClr>
                <a:schemeClr val="tx1"/>
              </a:buClr>
              <a:buFont typeface="Wingdings" panose="05000000000000000000" pitchFamily="2" charset="2"/>
              <a:buChar char="l"/>
            </a:pPr>
            <a:r>
              <a:rPr lang="en-US" altLang="zh-CN" dirty="0" err="1"/>
              <a:t>不加控制地追求</a:t>
            </a:r>
            <a:r>
              <a:rPr lang="zh-CN" altLang="en-US" dirty="0"/>
              <a:t>性快感导致</a:t>
            </a:r>
            <a:r>
              <a:rPr lang="en-US" altLang="zh-CN" dirty="0"/>
              <a:t>“</a:t>
            </a:r>
            <a:r>
              <a:rPr lang="en-US" altLang="zh-CN" dirty="0" err="1"/>
              <a:t>不择手段地索取</a:t>
            </a:r>
            <a:r>
              <a:rPr lang="en-US" altLang="zh-CN" dirty="0"/>
              <a:t>”</a:t>
            </a:r>
            <a:endParaRPr lang="zh-CN" altLang="zh-CN" dirty="0"/>
          </a:p>
        </p:txBody>
      </p:sp>
      <p:grpSp>
        <p:nvGrpSpPr>
          <p:cNvPr id="9" name="Group 8">
            <a:extLst>
              <a:ext uri="{FF2B5EF4-FFF2-40B4-BE49-F238E27FC236}">
                <a16:creationId xmlns:a16="http://schemas.microsoft.com/office/drawing/2014/main" id="{83B59AFE-6B1C-CCC2-286F-2BBEA9E09085}"/>
              </a:ext>
            </a:extLst>
          </p:cNvPr>
          <p:cNvGrpSpPr/>
          <p:nvPr/>
        </p:nvGrpSpPr>
        <p:grpSpPr>
          <a:xfrm>
            <a:off x="2627522" y="2300434"/>
            <a:ext cx="6936956" cy="3310014"/>
            <a:chOff x="1352132" y="2773156"/>
            <a:chExt cx="6439736" cy="3072762"/>
          </a:xfrm>
        </p:grpSpPr>
        <p:pic>
          <p:nvPicPr>
            <p:cNvPr id="4" name="图片 7">
              <a:extLst>
                <a:ext uri="{FF2B5EF4-FFF2-40B4-BE49-F238E27FC236}">
                  <a16:creationId xmlns:a16="http://schemas.microsoft.com/office/drawing/2014/main" id="{EF3BA075-4054-49A9-69DF-644615E0287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352132" y="2773156"/>
              <a:ext cx="1861029" cy="1995359"/>
            </a:xfrm>
            <a:prstGeom prst="rect">
              <a:avLst/>
            </a:prstGeom>
          </p:spPr>
        </p:pic>
        <p:pic>
          <p:nvPicPr>
            <p:cNvPr id="5" name="图片 18">
              <a:extLst>
                <a:ext uri="{FF2B5EF4-FFF2-40B4-BE49-F238E27FC236}">
                  <a16:creationId xmlns:a16="http://schemas.microsoft.com/office/drawing/2014/main" id="{EB46DE53-AAA4-66E2-6FFF-72370D245E02}"/>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5930839" y="2830452"/>
              <a:ext cx="1861029" cy="1924695"/>
            </a:xfrm>
            <a:prstGeom prst="rect">
              <a:avLst/>
            </a:prstGeom>
          </p:spPr>
        </p:pic>
        <p:pic>
          <p:nvPicPr>
            <p:cNvPr id="6" name="图片 19">
              <a:extLst>
                <a:ext uri="{FF2B5EF4-FFF2-40B4-BE49-F238E27FC236}">
                  <a16:creationId xmlns:a16="http://schemas.microsoft.com/office/drawing/2014/main" id="{C6DAF036-D6CA-8CBB-2EB2-11F7EC4AA31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3649855" y="3850559"/>
              <a:ext cx="1861029" cy="1995359"/>
            </a:xfrm>
            <a:prstGeom prst="rect">
              <a:avLst/>
            </a:prstGeom>
          </p:spPr>
        </p:pic>
        <p:pic>
          <p:nvPicPr>
            <p:cNvPr id="7" name="图片 9">
              <a:extLst>
                <a:ext uri="{FF2B5EF4-FFF2-40B4-BE49-F238E27FC236}">
                  <a16:creationId xmlns:a16="http://schemas.microsoft.com/office/drawing/2014/main" id="{A6205277-2D4A-4AC7-30D5-368D320FECA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975000" y="3770836"/>
              <a:ext cx="896277" cy="647700"/>
            </a:xfrm>
            <a:prstGeom prst="rect">
              <a:avLst/>
            </a:prstGeom>
          </p:spPr>
        </p:pic>
        <p:pic>
          <p:nvPicPr>
            <p:cNvPr id="8" name="图片 24">
              <a:extLst>
                <a:ext uri="{FF2B5EF4-FFF2-40B4-BE49-F238E27FC236}">
                  <a16:creationId xmlns:a16="http://schemas.microsoft.com/office/drawing/2014/main" id="{5E3E13B0-B8D6-425F-73C0-8CAB5BBBEF4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0661" y="3770836"/>
              <a:ext cx="896277" cy="647700"/>
            </a:xfrm>
            <a:prstGeom prst="rect">
              <a:avLst/>
            </a:prstGeom>
          </p:spPr>
        </p:pic>
      </p:grpSp>
      <p:sp>
        <p:nvSpPr>
          <p:cNvPr id="11" name="标题 10">
            <a:extLst>
              <a:ext uri="{FF2B5EF4-FFF2-40B4-BE49-F238E27FC236}">
                <a16:creationId xmlns:a16="http://schemas.microsoft.com/office/drawing/2014/main" id="{F848BE99-1D5C-3157-89C6-0271F3620082}"/>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Tree>
    <p:extLst>
      <p:ext uri="{BB962C8B-B14F-4D97-AF65-F5344CB8AC3E}">
        <p14:creationId xmlns:p14="http://schemas.microsoft.com/office/powerpoint/2010/main" val="8326275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7">
            <a:extLst>
              <a:ext uri="{FF2B5EF4-FFF2-40B4-BE49-F238E27FC236}">
                <a16:creationId xmlns:a16="http://schemas.microsoft.com/office/drawing/2014/main" id="{3BFA6306-0AB0-74DD-B2D4-ED925CCDF650}"/>
              </a:ext>
            </a:extLst>
          </p:cNvPr>
          <p:cNvSpPr>
            <a:spLocks noGrp="1"/>
          </p:cNvSpPr>
          <p:nvPr>
            <p:ph type="title"/>
          </p:nvPr>
        </p:nvSpPr>
        <p:spPr/>
        <p:txBody>
          <a:bodyPr/>
          <a:lstStyle/>
          <a:p>
            <a:r>
              <a:rPr lang="en-US" altLang="zh-CN" dirty="0">
                <a:latin typeface="+mj-ea"/>
              </a:rPr>
              <a:t>2. </a:t>
            </a:r>
            <a:r>
              <a:rPr lang="zh-CN" altLang="en-US" dirty="0">
                <a:latin typeface="+mj-ea"/>
              </a:rPr>
              <a:t>同性恋不是“与生俱来”的</a:t>
            </a:r>
            <a:endParaRPr lang="zh-CN" altLang="en-US" dirty="0"/>
          </a:p>
        </p:txBody>
      </p:sp>
      <p:sp>
        <p:nvSpPr>
          <p:cNvPr id="10" name="内容占位符 9">
            <a:extLst>
              <a:ext uri="{FF2B5EF4-FFF2-40B4-BE49-F238E27FC236}">
                <a16:creationId xmlns:a16="http://schemas.microsoft.com/office/drawing/2014/main" id="{91641100-61C2-39B8-7D73-DF1B12D5F3C0}"/>
              </a:ext>
            </a:extLst>
          </p:cNvPr>
          <p:cNvSpPr>
            <a:spLocks noGrp="1"/>
          </p:cNvSpPr>
          <p:nvPr>
            <p:ph sz="quarter" idx="1"/>
          </p:nvPr>
        </p:nvSpPr>
        <p:spPr>
          <a:xfrm>
            <a:off x="695400" y="1196752"/>
            <a:ext cx="10887000" cy="4296689"/>
          </a:xfrm>
        </p:spPr>
        <p:txBody>
          <a:bodyPr/>
          <a:lstStyle/>
          <a:p>
            <a:pPr algn="ctr" defTabSz="1219170">
              <a:lnSpc>
                <a:spcPts val="3860"/>
              </a:lnSpc>
              <a:spcAft>
                <a:spcPts val="2400"/>
              </a:spcAft>
              <a:buSzPct val="100000"/>
              <a:defRPr/>
            </a:pPr>
            <a:r>
              <a:rPr lang="zh-CN" altLang="en-US" b="1" dirty="0">
                <a:cs typeface="Arial" panose="020B0604020202020204" pitchFamily="34" charset="0"/>
              </a:rPr>
              <a:t>性器官</a:t>
            </a:r>
            <a:endParaRPr lang="en-US" altLang="zh-CN" b="1" dirty="0">
              <a:cs typeface="Arial" panose="020B0604020202020204" pitchFamily="34" charset="0"/>
            </a:endParaRPr>
          </a:p>
          <a:p>
            <a:pPr defTabSz="1219170">
              <a:lnSpc>
                <a:spcPts val="3860"/>
              </a:lnSpc>
              <a:spcAft>
                <a:spcPts val="2400"/>
              </a:spcAft>
              <a:buSzPct val="100000"/>
              <a:defRPr/>
            </a:pPr>
            <a:r>
              <a:rPr lang="zh-CN" altLang="en-US" dirty="0">
                <a:cs typeface="Arial" panose="020B0604020202020204" pitchFamily="34" charset="0"/>
              </a:rPr>
              <a:t>同性性行为是违反性器官的自然用处：</a:t>
            </a:r>
            <a:endParaRPr lang="en-US" altLang="zh-CN" dirty="0">
              <a:cs typeface="Arial" panose="020B0604020202020204" pitchFamily="34" charset="0"/>
            </a:endParaRPr>
          </a:p>
          <a:p>
            <a:pPr marL="457200" indent="-457200" defTabSz="1219170">
              <a:lnSpc>
                <a:spcPts val="3860"/>
              </a:lnSpc>
              <a:buClrTx/>
              <a:buSzPct val="100000"/>
              <a:buFont typeface="Wingdings" panose="05000000000000000000" pitchFamily="2" charset="2"/>
              <a:buChar char="l"/>
              <a:defRPr/>
            </a:pPr>
            <a:r>
              <a:rPr lang="zh-CN" altLang="en-US" dirty="0">
                <a:cs typeface="Arial" panose="020B0604020202020204" pitchFamily="34" charset="0"/>
              </a:rPr>
              <a:t>阴茎不适合插入肛门</a:t>
            </a:r>
            <a:endParaRPr lang="en-US" altLang="zh-CN" dirty="0">
              <a:cs typeface="Arial" panose="020B0604020202020204" pitchFamily="34" charset="0"/>
            </a:endParaRPr>
          </a:p>
          <a:p>
            <a:pPr marL="457200" indent="-457200" defTabSz="1219170">
              <a:lnSpc>
                <a:spcPts val="3860"/>
              </a:lnSpc>
              <a:spcAft>
                <a:spcPts val="2400"/>
              </a:spcAft>
              <a:buClrTx/>
              <a:buSzPct val="100000"/>
              <a:buFont typeface="Wingdings" panose="05000000000000000000" pitchFamily="2" charset="2"/>
              <a:buChar char="l"/>
              <a:defRPr/>
            </a:pPr>
            <a:r>
              <a:rPr lang="zh-CN" altLang="en-US" dirty="0">
                <a:cs typeface="Arial" panose="020B0604020202020204" pitchFamily="34" charset="0"/>
              </a:rPr>
              <a:t>两个阴道无法交合</a:t>
            </a:r>
            <a:endParaRPr lang="en-US" altLang="zh-CN" dirty="0">
              <a:cs typeface="Arial" panose="020B0604020202020204" pitchFamily="34" charset="0"/>
            </a:endParaRPr>
          </a:p>
          <a:p>
            <a:pPr defTabSz="1219170">
              <a:lnSpc>
                <a:spcPts val="3860"/>
              </a:lnSpc>
              <a:buSzPct val="100000"/>
              <a:defRPr/>
            </a:pPr>
            <a:r>
              <a:rPr lang="zh-CN" altLang="en-US" dirty="0">
                <a:cs typeface="Arial" panose="020B0604020202020204" pitchFamily="34" charset="0"/>
              </a:rPr>
              <a:t>这是由逆性行为变成的习惯，不是天生的身份或本能。</a:t>
            </a:r>
            <a:endParaRPr lang="en-US" altLang="zh-CN" dirty="0">
              <a:cs typeface="Arial" panose="020B0604020202020204" pitchFamily="34" charset="0"/>
            </a:endParaRPr>
          </a:p>
          <a:p>
            <a:pPr defTabSz="1219170">
              <a:lnSpc>
                <a:spcPts val="3860"/>
              </a:lnSpc>
              <a:buSzPct val="100000"/>
              <a:defRPr/>
            </a:pPr>
            <a:r>
              <a:rPr lang="zh-CN" altLang="en-US" dirty="0">
                <a:cs typeface="Arial" panose="020B0604020202020204" pitchFamily="34" charset="0"/>
              </a:rPr>
              <a:t>请别忘记，神设立性和婚姻与生育后代关系密不可分。</a:t>
            </a:r>
            <a:endParaRPr lang="zh-CN" altLang="zh-CN" dirty="0"/>
          </a:p>
        </p:txBody>
      </p:sp>
    </p:spTree>
    <p:extLst>
      <p:ext uri="{BB962C8B-B14F-4D97-AF65-F5344CB8AC3E}">
        <p14:creationId xmlns:p14="http://schemas.microsoft.com/office/powerpoint/2010/main" val="93842883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CACF4-860E-F6F0-8510-C84F677A06C3}"/>
            </a:ext>
          </a:extLst>
        </p:cNvPr>
        <p:cNvGrpSpPr/>
        <p:nvPr/>
      </p:nvGrpSpPr>
      <p:grpSpPr>
        <a:xfrm>
          <a:off x="0" y="0"/>
          <a:ext cx="0" cy="0"/>
          <a:chOff x="0" y="0"/>
          <a:chExt cx="0" cy="0"/>
        </a:xfrm>
      </p:grpSpPr>
      <p:sp>
        <p:nvSpPr>
          <p:cNvPr id="4" name="标题 3">
            <a:extLst>
              <a:ext uri="{FF2B5EF4-FFF2-40B4-BE49-F238E27FC236}">
                <a16:creationId xmlns:a16="http://schemas.microsoft.com/office/drawing/2014/main" id="{23777682-39E2-C052-9E67-2D085693C2C3}"/>
              </a:ext>
            </a:extLst>
          </p:cNvPr>
          <p:cNvSpPr>
            <a:spLocks noGrp="1"/>
          </p:cNvSpPr>
          <p:nvPr>
            <p:ph type="title"/>
          </p:nvPr>
        </p:nvSpPr>
        <p:spPr>
          <a:xfrm>
            <a:off x="1127448" y="188641"/>
            <a:ext cx="9540552" cy="646331"/>
          </a:xfrm>
        </p:spPr>
        <p:txBody>
          <a:bodyPr/>
          <a:lstStyle/>
          <a:p>
            <a:r>
              <a:rPr lang="zh-CN" altLang="en-US" dirty="0"/>
              <a:t>小结</a:t>
            </a:r>
            <a:endParaRPr lang="zh-CN" altLang="zh-CN" dirty="0"/>
          </a:p>
        </p:txBody>
      </p:sp>
      <p:sp>
        <p:nvSpPr>
          <p:cNvPr id="5" name="内容占位符 4">
            <a:extLst>
              <a:ext uri="{FF2B5EF4-FFF2-40B4-BE49-F238E27FC236}">
                <a16:creationId xmlns:a16="http://schemas.microsoft.com/office/drawing/2014/main" id="{CC515E3B-E1A9-B58E-057C-7CD4AA95412F}"/>
              </a:ext>
            </a:extLst>
          </p:cNvPr>
          <p:cNvSpPr>
            <a:spLocks noGrp="1"/>
          </p:cNvSpPr>
          <p:nvPr>
            <p:ph sz="quarter" idx="1"/>
          </p:nvPr>
        </p:nvSpPr>
        <p:spPr>
          <a:xfrm>
            <a:off x="695400" y="1196752"/>
            <a:ext cx="10887000" cy="3662541"/>
          </a:xfrm>
        </p:spPr>
        <p:txBody>
          <a:bodyPr/>
          <a:lstStyle/>
          <a:p>
            <a:pPr marL="0" indent="0" algn="ctr">
              <a:spcAft>
                <a:spcPts val="2400"/>
              </a:spcAft>
            </a:pPr>
            <a:r>
              <a:rPr lang="zh-CN" altLang="en-US" b="1" dirty="0"/>
              <a:t>关键要点：</a:t>
            </a:r>
            <a:endParaRPr lang="en-US" altLang="en-US" b="1" dirty="0"/>
          </a:p>
          <a:p>
            <a:pPr marL="514350" indent="-514350">
              <a:buClrTx/>
              <a:buSzPct val="100000"/>
              <a:buFont typeface="+mj-lt"/>
              <a:buAutoNum type="arabicPeriod"/>
            </a:pPr>
            <a:r>
              <a:rPr lang="zh-CN" altLang="en-US" dirty="0"/>
              <a:t>没有任何一个人是天生的同性恋者：同卵双胞胎的例子表明，这不是遗传来的。</a:t>
            </a:r>
            <a:endParaRPr lang="en-US" altLang="zh-CN" dirty="0"/>
          </a:p>
          <a:p>
            <a:pPr marL="514350" indent="-514350">
              <a:buClrTx/>
              <a:buSzPct val="100000"/>
              <a:buFont typeface="+mj-lt"/>
              <a:buAutoNum type="arabicPeriod"/>
            </a:pPr>
            <a:r>
              <a:rPr lang="zh-CN" altLang="en-US" dirty="0"/>
              <a:t>同性性行为是一种逆性行为：</a:t>
            </a:r>
            <a:r>
              <a:rPr lang="zh-CN" altLang="en-US" dirty="0">
                <a:cs typeface="Arial" panose="020B0604020202020204" pitchFamily="34" charset="0"/>
              </a:rPr>
              <a:t>阴茎不适合插入肛门；两个阴道无法交合。</a:t>
            </a:r>
            <a:endParaRPr lang="en-US" altLang="zh-CN" dirty="0">
              <a:cs typeface="Arial" panose="020B0604020202020204" pitchFamily="34" charset="0"/>
            </a:endParaRPr>
          </a:p>
          <a:p>
            <a:endParaRPr lang="zh-CN" altLang="en-US" dirty="0"/>
          </a:p>
        </p:txBody>
      </p:sp>
    </p:spTree>
    <p:extLst>
      <p:ext uri="{BB962C8B-B14F-4D97-AF65-F5344CB8AC3E}">
        <p14:creationId xmlns:p14="http://schemas.microsoft.com/office/powerpoint/2010/main" val="2000892790"/>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488A1-8790-E78A-6452-5C1B946FA933}"/>
            </a:ext>
          </a:extLst>
        </p:cNvPr>
        <p:cNvGrpSpPr/>
        <p:nvPr/>
      </p:nvGrpSpPr>
      <p:grpSpPr>
        <a:xfrm>
          <a:off x="0" y="0"/>
          <a:ext cx="0" cy="0"/>
          <a:chOff x="0" y="0"/>
          <a:chExt cx="0" cy="0"/>
        </a:xfrm>
      </p:grpSpPr>
      <p:sp>
        <p:nvSpPr>
          <p:cNvPr id="4" name="标题 3">
            <a:extLst>
              <a:ext uri="{FF2B5EF4-FFF2-40B4-BE49-F238E27FC236}">
                <a16:creationId xmlns:a16="http://schemas.microsoft.com/office/drawing/2014/main" id="{9D3AEC1C-C210-EE90-DA90-152E30C59DA8}"/>
              </a:ext>
            </a:extLst>
          </p:cNvPr>
          <p:cNvSpPr>
            <a:spLocks noGrp="1"/>
          </p:cNvSpPr>
          <p:nvPr>
            <p:ph type="title" idx="4294967295"/>
          </p:nvPr>
        </p:nvSpPr>
        <p:spPr>
          <a:xfrm>
            <a:off x="4010100" y="1052736"/>
            <a:ext cx="5892712" cy="791852"/>
          </a:xfrm>
        </p:spPr>
        <p:txBody>
          <a:bodyPr anchor="ctr">
            <a:normAutofit/>
          </a:bodyPr>
          <a:lstStyle/>
          <a:p>
            <a:r>
              <a:rPr lang="zh-CN" altLang="en-US" sz="4400" b="1" dirty="0">
                <a:solidFill>
                  <a:schemeClr val="tx1"/>
                </a:solidFill>
                <a:latin typeface="+mj-ea"/>
              </a:rPr>
              <a:t>心理层面 </a:t>
            </a:r>
            <a:r>
              <a:rPr lang="en-US" altLang="zh-CN" sz="4400" b="1" dirty="0">
                <a:solidFill>
                  <a:schemeClr val="tx1"/>
                </a:solidFill>
                <a:latin typeface="+mj-ea"/>
              </a:rPr>
              <a:t>(</a:t>
            </a:r>
            <a:r>
              <a:rPr lang="zh-CN" altLang="en-US" sz="4400" b="1" dirty="0">
                <a:solidFill>
                  <a:schemeClr val="tx1"/>
                </a:solidFill>
                <a:latin typeface="+mj-ea"/>
              </a:rPr>
              <a:t>魂 </a:t>
            </a:r>
            <a:r>
              <a:rPr lang="en-US" altLang="zh-CN" sz="4400" b="1" dirty="0">
                <a:solidFill>
                  <a:schemeClr val="tx1"/>
                </a:solidFill>
                <a:latin typeface="+mj-ea"/>
              </a:rPr>
              <a:t>/ </a:t>
            </a:r>
            <a:r>
              <a:rPr lang="zh-CN" altLang="en-US" sz="4400" b="1" dirty="0">
                <a:solidFill>
                  <a:schemeClr val="tx1"/>
                </a:solidFill>
                <a:latin typeface="+mj-ea"/>
              </a:rPr>
              <a:t>心智</a:t>
            </a:r>
            <a:r>
              <a:rPr lang="en-US" altLang="zh-CN" sz="4400" b="1" dirty="0">
                <a:solidFill>
                  <a:schemeClr val="tx1"/>
                </a:solidFill>
                <a:latin typeface="+mj-ea"/>
              </a:rPr>
              <a:t>)</a:t>
            </a:r>
            <a:endParaRPr lang="zh-CN" altLang="zh-CN" sz="4400" b="1" dirty="0">
              <a:latin typeface="+mj-ea"/>
            </a:endParaRPr>
          </a:p>
        </p:txBody>
      </p:sp>
      <p:sp>
        <p:nvSpPr>
          <p:cNvPr id="5" name="内容占位符 4">
            <a:extLst>
              <a:ext uri="{FF2B5EF4-FFF2-40B4-BE49-F238E27FC236}">
                <a16:creationId xmlns:a16="http://schemas.microsoft.com/office/drawing/2014/main" id="{77154A93-DDBD-4530-638B-63B287CBECE9}"/>
              </a:ext>
            </a:extLst>
          </p:cNvPr>
          <p:cNvSpPr>
            <a:spLocks noGrp="1"/>
          </p:cNvSpPr>
          <p:nvPr>
            <p:ph sz="quarter" idx="4294967295"/>
          </p:nvPr>
        </p:nvSpPr>
        <p:spPr>
          <a:xfrm>
            <a:off x="4007768" y="2134351"/>
            <a:ext cx="7407211" cy="3277820"/>
          </a:xfrm>
          <a:noFill/>
        </p:spPr>
        <p:txBody>
          <a:bodyPr vert="horz" wrap="square" rtlCol="0">
            <a:spAutoFit/>
          </a:bodyPr>
          <a:lstStyle/>
          <a:p>
            <a:pPr marL="514350" indent="-514350">
              <a:buClrTx/>
              <a:buSzPct val="100000"/>
              <a:buFont typeface="+mj-lt"/>
              <a:buAutoNum type="arabicPeriod"/>
            </a:pPr>
            <a:r>
              <a:rPr lang="zh-CN" altLang="en-US" sz="3200" dirty="0"/>
              <a:t>环境因素</a:t>
            </a:r>
          </a:p>
          <a:p>
            <a:pPr marL="514350" indent="-514350">
              <a:buClrTx/>
              <a:buSzPct val="100000"/>
              <a:buFont typeface="+mj-lt"/>
              <a:buAutoNum type="arabicPeriod"/>
            </a:pPr>
            <a:r>
              <a:rPr lang="zh-CN" altLang="en-US" sz="3200" dirty="0"/>
              <a:t>鼓吹同性恋的群体宣传一个“台词 </a:t>
            </a:r>
            <a:r>
              <a:rPr lang="en-US" altLang="zh-CN" sz="3200" dirty="0"/>
              <a:t>/ </a:t>
            </a:r>
            <a:r>
              <a:rPr lang="zh-CN" altLang="en-US" sz="3200" dirty="0"/>
              <a:t>剧本”，同性恋者在重述自己的经历时会跟着台词和剧本来改编</a:t>
            </a:r>
            <a:endParaRPr lang="en-US" altLang="zh-CN" sz="3200" dirty="0"/>
          </a:p>
          <a:p>
            <a:pPr marL="514350" indent="-514350">
              <a:buClrTx/>
              <a:buSzPct val="100000"/>
              <a:buFont typeface="+mj-lt"/>
              <a:buAutoNum type="arabicPeriod"/>
            </a:pPr>
            <a:r>
              <a:rPr lang="zh-CN" altLang="en-US" sz="3200" dirty="0"/>
              <a:t>同性恋行为能够改变，也的确会改变</a:t>
            </a:r>
          </a:p>
          <a:p>
            <a:pPr marL="514350" indent="-514350">
              <a:buClrTx/>
              <a:buSzPct val="100000"/>
              <a:buFont typeface="+mj-lt"/>
              <a:buAutoNum type="arabicPeriod"/>
            </a:pPr>
            <a:r>
              <a:rPr lang="zh-CN" altLang="en-US" sz="3200" dirty="0"/>
              <a:t>驳倒各种借口</a:t>
            </a:r>
          </a:p>
        </p:txBody>
      </p:sp>
      <p:pic>
        <p:nvPicPr>
          <p:cNvPr id="2" name="图片 1" descr="图片包含 游戏机, 蛋糕&#10;&#10;AI 生成的内容可能不正确。">
            <a:extLst>
              <a:ext uri="{FF2B5EF4-FFF2-40B4-BE49-F238E27FC236}">
                <a16:creationId xmlns:a16="http://schemas.microsoft.com/office/drawing/2014/main" id="{92B13F58-E168-383D-102A-246CA830F3E2}"/>
              </a:ext>
            </a:extLst>
          </p:cNvPr>
          <p:cNvPicPr>
            <a:picLocks noChangeAspect="1"/>
          </p:cNvPicPr>
          <p:nvPr/>
        </p:nvPicPr>
        <p:blipFill>
          <a:blip r:embed="rId3" cstate="print">
            <a:alphaModFix amt="55000"/>
            <a:extLst>
              <a:ext uri="{28A0092B-C50C-407E-A947-70E740481C1C}">
                <a14:useLocalDpi xmlns:a14="http://schemas.microsoft.com/office/drawing/2010/main" val="0"/>
              </a:ext>
            </a:extLst>
          </a:blip>
          <a:stretch>
            <a:fillRect/>
          </a:stretch>
        </p:blipFill>
        <p:spPr>
          <a:xfrm>
            <a:off x="973820" y="1817914"/>
            <a:ext cx="3033948" cy="2505081"/>
          </a:xfrm>
          <a:prstGeom prst="rect">
            <a:avLst/>
          </a:prstGeom>
        </p:spPr>
      </p:pic>
      <p:sp>
        <p:nvSpPr>
          <p:cNvPr id="8" name="内容占位符 4">
            <a:extLst>
              <a:ext uri="{FF2B5EF4-FFF2-40B4-BE49-F238E27FC236}">
                <a16:creationId xmlns:a16="http://schemas.microsoft.com/office/drawing/2014/main" id="{9C8ECF5B-781A-BD90-9D84-3DADA8BF2665}"/>
              </a:ext>
            </a:extLst>
          </p:cNvPr>
          <p:cNvSpPr txBox="1">
            <a:spLocks/>
          </p:cNvSpPr>
          <p:nvPr/>
        </p:nvSpPr>
        <p:spPr>
          <a:xfrm>
            <a:off x="1477876" y="2563508"/>
            <a:ext cx="1944216" cy="1107996"/>
          </a:xfrm>
          <a:prstGeom prst="rect">
            <a:avLst/>
          </a:prstGeom>
          <a:noFill/>
        </p:spPr>
        <p:txBody>
          <a:bodyPr vert="horz" wrap="square" rtlCol="0">
            <a:sp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a:buFont typeface="Wingdings 3"/>
              <a:buNone/>
            </a:pPr>
            <a:r>
              <a:rPr lang="en-US" altLang="zh-CN" sz="6600" b="1" dirty="0">
                <a:solidFill>
                  <a:srgbClr val="3F153C"/>
                </a:solidFill>
                <a:latin typeface="Arial" panose="020B0604020202020204" pitchFamily="34" charset="0"/>
                <a:cs typeface="Arial" panose="020B0604020202020204" pitchFamily="34" charset="0"/>
              </a:rPr>
              <a:t>B</a:t>
            </a:r>
            <a:endParaRPr lang="en-US" altLang="en-US" sz="6600" b="1" dirty="0">
              <a:solidFill>
                <a:srgbClr val="3F153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6597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1135416C-2563-29FB-102D-6179CAC7A417}"/>
              </a:ext>
            </a:extLst>
          </p:cNvPr>
          <p:cNvGrpSpPr/>
          <p:nvPr/>
        </p:nvGrpSpPr>
        <p:grpSpPr>
          <a:xfrm>
            <a:off x="2234194" y="2368946"/>
            <a:ext cx="7723612" cy="4588446"/>
            <a:chOff x="10474622" y="1423919"/>
            <a:chExt cx="9147049" cy="5434082"/>
          </a:xfrm>
        </p:grpSpPr>
        <p:pic>
          <p:nvPicPr>
            <p:cNvPr id="20" name="图片 5">
              <a:extLst>
                <a:ext uri="{FF2B5EF4-FFF2-40B4-BE49-F238E27FC236}">
                  <a16:creationId xmlns:a16="http://schemas.microsoft.com/office/drawing/2014/main" id="{07A4C7AE-839A-A903-8591-16C0403C4AE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474622" y="1423920"/>
              <a:ext cx="9147049" cy="5434081"/>
            </a:xfrm>
            <a:prstGeom prst="rect">
              <a:avLst/>
            </a:prstGeom>
          </p:spPr>
        </p:pic>
        <p:pic>
          <p:nvPicPr>
            <p:cNvPr id="21" name="图片 6">
              <a:extLst>
                <a:ext uri="{FF2B5EF4-FFF2-40B4-BE49-F238E27FC236}">
                  <a16:creationId xmlns:a16="http://schemas.microsoft.com/office/drawing/2014/main" id="{8F795692-C310-5279-5998-379F011D6E7D}"/>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10474623" y="1423919"/>
              <a:ext cx="9147048" cy="5434081"/>
            </a:xfrm>
            <a:prstGeom prst="rect">
              <a:avLst/>
            </a:prstGeom>
          </p:spPr>
        </p:pic>
        <p:pic>
          <p:nvPicPr>
            <p:cNvPr id="22" name="图片 8" descr="图标&#10;&#10;描述已自动生成">
              <a:extLst>
                <a:ext uri="{FF2B5EF4-FFF2-40B4-BE49-F238E27FC236}">
                  <a16:creationId xmlns:a16="http://schemas.microsoft.com/office/drawing/2014/main" id="{304E9D42-35F8-2CC5-CD6E-5EC4336E0F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751098" y="1809426"/>
              <a:ext cx="2562225" cy="2012005"/>
            </a:xfrm>
            <a:prstGeom prst="rect">
              <a:avLst/>
            </a:prstGeom>
          </p:spPr>
        </p:pic>
      </p:grpSp>
      <p:sp>
        <p:nvSpPr>
          <p:cNvPr id="6" name="内容占位符 5">
            <a:extLst>
              <a:ext uri="{FF2B5EF4-FFF2-40B4-BE49-F238E27FC236}">
                <a16:creationId xmlns:a16="http://schemas.microsoft.com/office/drawing/2014/main" id="{340A032F-7BB9-7D12-82EF-00EC7552A4A1}"/>
              </a:ext>
            </a:extLst>
          </p:cNvPr>
          <p:cNvSpPr>
            <a:spLocks noGrp="1"/>
          </p:cNvSpPr>
          <p:nvPr>
            <p:ph sz="quarter" idx="1"/>
          </p:nvPr>
        </p:nvSpPr>
        <p:spPr/>
        <p:txBody>
          <a:bodyPr/>
          <a:lstStyle/>
          <a:p>
            <a:pPr marL="0" indent="0" algn="ctr"/>
            <a:r>
              <a:rPr lang="en-US" altLang="zh-CN" sz="3400" b="1" dirty="0" err="1">
                <a:solidFill>
                  <a:srgbClr val="FF0000"/>
                </a:solidFill>
              </a:rPr>
              <a:t>实际情况</a:t>
            </a:r>
            <a:r>
              <a:rPr lang="zh-CN" altLang="en-US" sz="3400" b="1" dirty="0">
                <a:solidFill>
                  <a:srgbClr val="FF0000"/>
                </a:solidFill>
              </a:rPr>
              <a:t>，</a:t>
            </a:r>
            <a:r>
              <a:rPr lang="en-US" altLang="zh-CN" sz="3400" b="1" dirty="0" err="1">
                <a:solidFill>
                  <a:srgbClr val="FF0000"/>
                </a:solidFill>
              </a:rPr>
              <a:t>早期接触</a:t>
            </a:r>
            <a:r>
              <a:rPr lang="en-US" altLang="zh-CN" sz="3400" b="1" dirty="0">
                <a:solidFill>
                  <a:srgbClr val="FF0000"/>
                </a:solidFill>
              </a:rPr>
              <a:t> = </a:t>
            </a:r>
            <a:r>
              <a:rPr lang="en-US" altLang="zh-CN" sz="3400" b="1" dirty="0" err="1">
                <a:solidFill>
                  <a:srgbClr val="FF0000"/>
                </a:solidFill>
              </a:rPr>
              <a:t>早期</a:t>
            </a:r>
            <a:r>
              <a:rPr lang="zh-CN" altLang="en-US" sz="3400" b="1" dirty="0">
                <a:solidFill>
                  <a:srgbClr val="FF0000"/>
                </a:solidFill>
              </a:rPr>
              <a:t>形成</a:t>
            </a:r>
            <a:endParaRPr lang="zh-CN" altLang="zh-CN" sz="3400" b="1" dirty="0">
              <a:solidFill>
                <a:srgbClr val="FF0000"/>
              </a:solidFill>
              <a:highlight>
                <a:srgbClr val="FFFF00"/>
              </a:highlight>
            </a:endParaRPr>
          </a:p>
          <a:p>
            <a:pPr marL="571500" indent="-571500">
              <a:buClr>
                <a:schemeClr val="tx1"/>
              </a:buClr>
              <a:buFont typeface="Wingdings" panose="05000000000000000000" pitchFamily="2" charset="2"/>
              <a:buChar char="l"/>
            </a:pPr>
            <a:r>
              <a:rPr lang="en-US" altLang="zh-CN" dirty="0" err="1"/>
              <a:t>青春期接触</a:t>
            </a:r>
            <a:r>
              <a:rPr lang="en-US" altLang="zh-CN" dirty="0"/>
              <a:t>：</a:t>
            </a:r>
            <a:r>
              <a:rPr lang="zh-CN" altLang="en-US" dirty="0"/>
              <a:t>性快感是一种非常强大的行为强化剂</a:t>
            </a:r>
            <a:endParaRPr lang="en-US" altLang="zh-CN" dirty="0"/>
          </a:p>
        </p:txBody>
      </p:sp>
      <p:sp>
        <p:nvSpPr>
          <p:cNvPr id="2" name="标题 1">
            <a:extLst>
              <a:ext uri="{FF2B5EF4-FFF2-40B4-BE49-F238E27FC236}">
                <a16:creationId xmlns:a16="http://schemas.microsoft.com/office/drawing/2014/main" id="{76197EA9-15F6-E9CC-652E-BE824D409596}"/>
              </a:ext>
            </a:extLst>
          </p:cNvPr>
          <p:cNvSpPr>
            <a:spLocks noGrp="1"/>
          </p:cNvSpPr>
          <p:nvPr>
            <p:ph type="title"/>
          </p:nvPr>
        </p:nvSpPr>
        <p:spPr/>
        <p:txBody>
          <a:bodyPr/>
          <a:lstStyle/>
          <a:p>
            <a:r>
              <a:rPr lang="en-US" altLang="zh-CN" dirty="0"/>
              <a:t>1. </a:t>
            </a:r>
            <a:r>
              <a:rPr lang="zh-CN" altLang="en-US" dirty="0"/>
              <a:t>环境因素</a:t>
            </a:r>
          </a:p>
        </p:txBody>
      </p:sp>
      <p:sp>
        <p:nvSpPr>
          <p:cNvPr id="18" name="标题 4">
            <a:extLst>
              <a:ext uri="{FF2B5EF4-FFF2-40B4-BE49-F238E27FC236}">
                <a16:creationId xmlns:a16="http://schemas.microsoft.com/office/drawing/2014/main" id="{70DFEF52-7C67-A4EB-59A1-C32D038539DC}"/>
              </a:ext>
            </a:extLst>
          </p:cNvPr>
          <p:cNvSpPr txBox="1">
            <a:spLocks/>
          </p:cNvSpPr>
          <p:nvPr/>
        </p:nvSpPr>
        <p:spPr>
          <a:xfrm>
            <a:off x="2974815" y="2922373"/>
            <a:ext cx="395536" cy="1938992"/>
          </a:xfrm>
          <a:prstGeom prst="rect">
            <a:avLst/>
          </a:prstGeom>
          <a:noFill/>
        </p:spPr>
        <p:txBody>
          <a:bodyPr vert="horz" wrap="square" rtlCol="0" anchor="b" anchorCtr="0">
            <a:spAutoFit/>
          </a:bodyPr>
          <a:lstStyle>
            <a:lvl1pPr algn="ctr" rtl="0" eaLnBrk="1" latinLnBrk="0" hangingPunct="1">
              <a:spcBef>
                <a:spcPct val="0"/>
              </a:spcBef>
              <a:buNone/>
              <a:defRPr kumimoji="0" lang="en-US" sz="3600" b="1" kern="1200" dirty="0">
                <a:solidFill>
                  <a:srgbClr val="052262"/>
                </a:solidFill>
                <a:latin typeface="Arial" panose="020B0604020202020204" pitchFamily="34" charset="0"/>
                <a:ea typeface="+mj-ea"/>
                <a:cs typeface="Arial" panose="020B0604020202020204" pitchFamily="34" charset="0"/>
              </a:defRPr>
            </a:lvl1pPr>
          </a:lstStyle>
          <a:p>
            <a:r>
              <a:rPr lang="zh-CN" altLang="en-US" sz="2400" b="0" dirty="0"/>
              <a:t>年少时接触</a:t>
            </a:r>
          </a:p>
        </p:txBody>
      </p:sp>
    </p:spTree>
    <p:extLst>
      <p:ext uri="{BB962C8B-B14F-4D97-AF65-F5344CB8AC3E}">
        <p14:creationId xmlns:p14="http://schemas.microsoft.com/office/powerpoint/2010/main" val="3838867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4E4C7-37E0-A8C9-4E84-100BACD71823}"/>
            </a:ext>
          </a:extLst>
        </p:cNvPr>
        <p:cNvGrpSpPr/>
        <p:nvPr/>
      </p:nvGrpSpPr>
      <p:grpSpPr>
        <a:xfrm>
          <a:off x="0" y="0"/>
          <a:ext cx="0" cy="0"/>
          <a:chOff x="0" y="0"/>
          <a:chExt cx="0" cy="0"/>
        </a:xfrm>
      </p:grpSpPr>
      <p:sp>
        <p:nvSpPr>
          <p:cNvPr id="5" name="内容占位符 4">
            <a:extLst>
              <a:ext uri="{FF2B5EF4-FFF2-40B4-BE49-F238E27FC236}">
                <a16:creationId xmlns:a16="http://schemas.microsoft.com/office/drawing/2014/main" id="{859E42F9-1D4A-536C-2B03-3A661870C791}"/>
              </a:ext>
            </a:extLst>
          </p:cNvPr>
          <p:cNvSpPr>
            <a:spLocks noGrp="1"/>
          </p:cNvSpPr>
          <p:nvPr>
            <p:ph sz="quarter" idx="1"/>
          </p:nvPr>
        </p:nvSpPr>
        <p:spPr/>
        <p:txBody>
          <a:bodyPr/>
          <a:lstStyle/>
          <a:p>
            <a:pPr marL="0" indent="0" algn="ctr"/>
            <a:r>
              <a:rPr lang="en-US" altLang="zh-CN" sz="3400" b="1" dirty="0" err="1">
                <a:solidFill>
                  <a:srgbClr val="FF0000"/>
                </a:solidFill>
              </a:rPr>
              <a:t>实际情况</a:t>
            </a:r>
            <a:r>
              <a:rPr lang="zh-CN" altLang="en-US" sz="3400" b="1" dirty="0">
                <a:solidFill>
                  <a:srgbClr val="FF0000"/>
                </a:solidFill>
              </a:rPr>
              <a:t>，</a:t>
            </a:r>
            <a:r>
              <a:rPr lang="en-US" altLang="zh-CN" sz="3400" b="1" dirty="0" err="1">
                <a:solidFill>
                  <a:srgbClr val="FF0000"/>
                </a:solidFill>
              </a:rPr>
              <a:t>早期接触</a:t>
            </a:r>
            <a:r>
              <a:rPr lang="en-US" altLang="zh-CN" sz="3400" b="1" dirty="0">
                <a:solidFill>
                  <a:srgbClr val="FF0000"/>
                </a:solidFill>
              </a:rPr>
              <a:t> = </a:t>
            </a:r>
            <a:r>
              <a:rPr lang="en-US" altLang="zh-CN" sz="3400" b="1" dirty="0" err="1">
                <a:solidFill>
                  <a:srgbClr val="FF0000"/>
                </a:solidFill>
              </a:rPr>
              <a:t>早期</a:t>
            </a:r>
            <a:r>
              <a:rPr lang="zh-CN" altLang="en-US" sz="3400" b="1" dirty="0">
                <a:solidFill>
                  <a:srgbClr val="FF0000"/>
                </a:solidFill>
              </a:rPr>
              <a:t>形成</a:t>
            </a:r>
            <a:endParaRPr lang="zh-CN" altLang="zh-CN" sz="3400" b="1" dirty="0">
              <a:solidFill>
                <a:srgbClr val="FF0000"/>
              </a:solidFill>
              <a:highlight>
                <a:srgbClr val="FFFF00"/>
              </a:highlight>
            </a:endParaRPr>
          </a:p>
          <a:p>
            <a:pPr marL="571500" indent="-571500">
              <a:buClr>
                <a:schemeClr val="tx1"/>
              </a:buClr>
              <a:buFont typeface="Wingdings" panose="05000000000000000000" pitchFamily="2" charset="2"/>
              <a:buChar char="l"/>
            </a:pPr>
            <a:r>
              <a:rPr lang="zh-CN" altLang="en-US" dirty="0"/>
              <a:t>调查</a:t>
            </a:r>
            <a:r>
              <a:rPr lang="zh-CN" altLang="en-US" sz="2800" dirty="0"/>
              <a:t>（</a:t>
            </a:r>
            <a:r>
              <a:rPr lang="en-US" altLang="zh-CN" sz="2800" dirty="0"/>
              <a:t>1994</a:t>
            </a:r>
            <a:r>
              <a:rPr lang="zh-CN" altLang="en-US" sz="2800" dirty="0"/>
              <a:t>年美国）：</a:t>
            </a:r>
            <a:endParaRPr lang="zh-CN" altLang="en-US" dirty="0"/>
          </a:p>
          <a:p>
            <a:pPr marL="0" indent="0">
              <a:buClr>
                <a:schemeClr val="tx1"/>
              </a:buClr>
            </a:pPr>
            <a:r>
              <a:rPr lang="en-US" altLang="en-US" dirty="0"/>
              <a:t>1. </a:t>
            </a:r>
            <a:r>
              <a:rPr lang="zh-CN" altLang="en-US" dirty="0"/>
              <a:t>你在</a:t>
            </a:r>
            <a:r>
              <a:rPr lang="en-US" altLang="zh-CN" dirty="0"/>
              <a:t>14-16</a:t>
            </a:r>
            <a:r>
              <a:rPr lang="zh-CN" altLang="en-US" dirty="0"/>
              <a:t>岁在哪里成长？</a:t>
            </a:r>
            <a:r>
              <a:rPr lang="en-US" altLang="en-US" dirty="0"/>
              <a:t> </a:t>
            </a:r>
            <a:endParaRPr lang="zh-CN" altLang="en-US" dirty="0"/>
          </a:p>
          <a:p>
            <a:pPr marL="0" indent="0">
              <a:buClr>
                <a:schemeClr val="tx1"/>
              </a:buClr>
            </a:pPr>
            <a:r>
              <a:rPr lang="en-US" altLang="en-US" dirty="0"/>
              <a:t>2.</a:t>
            </a:r>
            <a:r>
              <a:rPr lang="zh-CN" altLang="en-US" dirty="0"/>
              <a:t> 过去一年有没有任何同性性行为？</a:t>
            </a:r>
            <a:endParaRPr lang="en-US" altLang="en-US" dirty="0"/>
          </a:p>
          <a:p>
            <a:endParaRPr lang="zh-CN" altLang="en-US" dirty="0"/>
          </a:p>
        </p:txBody>
      </p:sp>
      <p:sp>
        <p:nvSpPr>
          <p:cNvPr id="2" name="标题 1">
            <a:extLst>
              <a:ext uri="{FF2B5EF4-FFF2-40B4-BE49-F238E27FC236}">
                <a16:creationId xmlns:a16="http://schemas.microsoft.com/office/drawing/2014/main" id="{C335ACCF-05F5-CF66-8D16-3E0E10A45777}"/>
              </a:ext>
            </a:extLst>
          </p:cNvPr>
          <p:cNvSpPr>
            <a:spLocks noGrp="1"/>
          </p:cNvSpPr>
          <p:nvPr>
            <p:ph type="title"/>
          </p:nvPr>
        </p:nvSpPr>
        <p:spPr/>
        <p:txBody>
          <a:bodyPr/>
          <a:lstStyle/>
          <a:p>
            <a:r>
              <a:rPr lang="en-US" altLang="zh-CN" dirty="0"/>
              <a:t>1. </a:t>
            </a:r>
            <a:r>
              <a:rPr lang="zh-CN" altLang="en-US" dirty="0"/>
              <a:t>环境因素</a:t>
            </a:r>
          </a:p>
        </p:txBody>
      </p:sp>
      <p:graphicFrame>
        <p:nvGraphicFramePr>
          <p:cNvPr id="4" name="Table 3">
            <a:extLst>
              <a:ext uri="{FF2B5EF4-FFF2-40B4-BE49-F238E27FC236}">
                <a16:creationId xmlns:a16="http://schemas.microsoft.com/office/drawing/2014/main" id="{A21578F0-44FB-B826-41A6-77B65304FE39}"/>
              </a:ext>
            </a:extLst>
          </p:cNvPr>
          <p:cNvGraphicFramePr>
            <a:graphicFrameLocks noGrp="1"/>
          </p:cNvGraphicFramePr>
          <p:nvPr>
            <p:extLst>
              <p:ext uri="{D42A27DB-BD31-4B8C-83A1-F6EECF244321}">
                <p14:modId xmlns:p14="http://schemas.microsoft.com/office/powerpoint/2010/main" val="2118920293"/>
              </p:ext>
            </p:extLst>
          </p:nvPr>
        </p:nvGraphicFramePr>
        <p:xfrm>
          <a:off x="839416" y="3976133"/>
          <a:ext cx="10369151" cy="2261178"/>
        </p:xfrm>
        <a:graphic>
          <a:graphicData uri="http://schemas.openxmlformats.org/drawingml/2006/table">
            <a:tbl>
              <a:tblPr/>
              <a:tblGrid>
                <a:gridCol w="2532922">
                  <a:extLst>
                    <a:ext uri="{9D8B030D-6E8A-4147-A177-3AD203B41FA5}">
                      <a16:colId xmlns:a16="http://schemas.microsoft.com/office/drawing/2014/main" val="20000"/>
                    </a:ext>
                  </a:extLst>
                </a:gridCol>
                <a:gridCol w="3799384">
                  <a:extLst>
                    <a:ext uri="{9D8B030D-6E8A-4147-A177-3AD203B41FA5}">
                      <a16:colId xmlns:a16="http://schemas.microsoft.com/office/drawing/2014/main" val="20001"/>
                    </a:ext>
                  </a:extLst>
                </a:gridCol>
                <a:gridCol w="4036845">
                  <a:extLst>
                    <a:ext uri="{9D8B030D-6E8A-4147-A177-3AD203B41FA5}">
                      <a16:colId xmlns:a16="http://schemas.microsoft.com/office/drawing/2014/main" val="20002"/>
                    </a:ext>
                  </a:extLst>
                </a:gridCol>
              </a:tblGrid>
              <a:tr h="753726">
                <a:tc>
                  <a:txBody>
                    <a:bodyPr/>
                    <a:lstStyle/>
                    <a:p>
                      <a:pPr algn="ctr">
                        <a:spcAft>
                          <a:spcPts val="0"/>
                        </a:spcAft>
                      </a:pPr>
                      <a:r>
                        <a:rPr lang="zh-CN" altLang="en-US" sz="3200" b="0" dirty="0">
                          <a:solidFill>
                            <a:schemeClr val="bg1"/>
                          </a:solidFill>
                          <a:latin typeface="+mj-ea"/>
                          <a:ea typeface="+mj-ea"/>
                        </a:rPr>
                        <a:t>成长地区</a:t>
                      </a:r>
                      <a:endParaRPr lang="en-US" altLang="zh-CN" sz="3200" b="0" dirty="0">
                        <a:solidFill>
                          <a:schemeClr val="bg1"/>
                        </a:solidFill>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a:spcAft>
                          <a:spcPts val="0"/>
                        </a:spcAft>
                      </a:pPr>
                      <a:r>
                        <a:rPr lang="zh-CN" altLang="en-US" sz="3200" b="0" dirty="0">
                          <a:solidFill>
                            <a:schemeClr val="bg1"/>
                          </a:solidFill>
                          <a:latin typeface="+mj-ea"/>
                          <a:ea typeface="+mj-ea"/>
                        </a:rPr>
                        <a:t>男</a:t>
                      </a:r>
                      <a:r>
                        <a:rPr lang="zh-CN" sz="3200" b="0" dirty="0">
                          <a:solidFill>
                            <a:schemeClr val="bg1"/>
                          </a:solidFill>
                          <a:latin typeface="+mj-ea"/>
                          <a:ea typeface="+mj-ea"/>
                        </a:rPr>
                        <a:t>同性恋性行为</a:t>
                      </a:r>
                      <a:endParaRPr lang="en-US" sz="3200" b="0" dirty="0">
                        <a:solidFill>
                          <a:schemeClr val="bg1"/>
                        </a:solidFill>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tc>
                  <a:txBody>
                    <a:bodyPr/>
                    <a:lstStyle/>
                    <a:p>
                      <a:pPr algn="ctr">
                        <a:spcAft>
                          <a:spcPts val="0"/>
                        </a:spcAft>
                      </a:pPr>
                      <a:r>
                        <a:rPr lang="zh-CN" altLang="en-US" sz="3200" b="0" dirty="0">
                          <a:solidFill>
                            <a:schemeClr val="bg1"/>
                          </a:solidFill>
                          <a:latin typeface="+mj-ea"/>
                          <a:ea typeface="+mj-ea"/>
                        </a:rPr>
                        <a:t>女</a:t>
                      </a:r>
                      <a:r>
                        <a:rPr lang="zh-CN" sz="3200" b="0" dirty="0">
                          <a:solidFill>
                            <a:schemeClr val="bg1"/>
                          </a:solidFill>
                          <a:latin typeface="+mj-ea"/>
                          <a:ea typeface="+mj-ea"/>
                        </a:rPr>
                        <a:t>同性恋性行为</a:t>
                      </a:r>
                      <a:endParaRPr lang="en-US" sz="3200" b="0" dirty="0">
                        <a:solidFill>
                          <a:schemeClr val="bg1"/>
                        </a:solidFill>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70C0"/>
                    </a:solidFill>
                  </a:tcPr>
                </a:tc>
                <a:extLst>
                  <a:ext uri="{0D108BD9-81ED-4DB2-BD59-A6C34878D82A}">
                    <a16:rowId xmlns:a16="http://schemas.microsoft.com/office/drawing/2014/main" val="10000"/>
                  </a:ext>
                </a:extLst>
              </a:tr>
              <a:tr h="753726">
                <a:tc>
                  <a:txBody>
                    <a:bodyPr/>
                    <a:lstStyle/>
                    <a:p>
                      <a:pPr algn="ctr">
                        <a:spcAft>
                          <a:spcPts val="0"/>
                        </a:spcAft>
                      </a:pPr>
                      <a:r>
                        <a:rPr lang="zh-CN" sz="3200" b="0" dirty="0">
                          <a:latin typeface="+mj-ea"/>
                          <a:ea typeface="+mj-ea"/>
                        </a:rPr>
                        <a:t>农村</a:t>
                      </a:r>
                      <a:endParaRPr lang="en-US" sz="3200" b="0" dirty="0">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EEF1"/>
                    </a:solidFill>
                  </a:tcPr>
                </a:tc>
                <a:tc>
                  <a:txBody>
                    <a:bodyPr/>
                    <a:lstStyle/>
                    <a:p>
                      <a:pPr algn="ctr">
                        <a:spcAft>
                          <a:spcPts val="0"/>
                        </a:spcAft>
                      </a:pPr>
                      <a:r>
                        <a:rPr lang="en-US" sz="3200" b="1" dirty="0">
                          <a:latin typeface="+mj-ea"/>
                          <a:ea typeface="+mj-ea"/>
                        </a:rPr>
                        <a:t>1.2%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EEF1"/>
                    </a:solidFill>
                  </a:tcPr>
                </a:tc>
                <a:tc>
                  <a:txBody>
                    <a:bodyPr/>
                    <a:lstStyle/>
                    <a:p>
                      <a:pPr algn="ctr">
                        <a:spcAft>
                          <a:spcPts val="0"/>
                        </a:spcAft>
                      </a:pPr>
                      <a:r>
                        <a:rPr lang="en-US" sz="3200" b="1" dirty="0">
                          <a:latin typeface="+mj-ea"/>
                          <a:ea typeface="+mj-ea"/>
                        </a:rPr>
                        <a:t>0.7%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EEF1"/>
                    </a:solidFill>
                  </a:tcPr>
                </a:tc>
                <a:extLst>
                  <a:ext uri="{0D108BD9-81ED-4DB2-BD59-A6C34878D82A}">
                    <a16:rowId xmlns:a16="http://schemas.microsoft.com/office/drawing/2014/main" val="10001"/>
                  </a:ext>
                </a:extLst>
              </a:tr>
              <a:tr h="753726">
                <a:tc>
                  <a:txBody>
                    <a:bodyPr/>
                    <a:lstStyle/>
                    <a:p>
                      <a:pPr algn="ctr">
                        <a:spcAft>
                          <a:spcPts val="0"/>
                        </a:spcAft>
                      </a:pPr>
                      <a:r>
                        <a:rPr lang="zh-CN" sz="3200" b="0" dirty="0">
                          <a:latin typeface="+mj-ea"/>
                          <a:ea typeface="+mj-ea"/>
                        </a:rPr>
                        <a:t>大城市</a:t>
                      </a:r>
                      <a:endParaRPr lang="en-US" sz="3200" b="0" dirty="0">
                        <a:latin typeface="+mj-ea"/>
                        <a:ea typeface="+mj-ea"/>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EEF1"/>
                    </a:solidFill>
                  </a:tcPr>
                </a:tc>
                <a:tc>
                  <a:txBody>
                    <a:bodyPr/>
                    <a:lstStyle/>
                    <a:p>
                      <a:pPr algn="ctr">
                        <a:spcAft>
                          <a:spcPts val="0"/>
                        </a:spcAft>
                      </a:pPr>
                      <a:r>
                        <a:rPr lang="en-US" sz="3200" b="1" dirty="0">
                          <a:latin typeface="+mj-ea"/>
                          <a:ea typeface="+mj-ea"/>
                        </a:rPr>
                        <a:t>4.4%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EEF1"/>
                    </a:solidFill>
                  </a:tcPr>
                </a:tc>
                <a:tc>
                  <a:txBody>
                    <a:bodyPr/>
                    <a:lstStyle/>
                    <a:p>
                      <a:pPr algn="ctr">
                        <a:spcAft>
                          <a:spcPts val="0"/>
                        </a:spcAft>
                      </a:pPr>
                      <a:r>
                        <a:rPr lang="en-US" sz="3200" b="1" dirty="0">
                          <a:latin typeface="+mj-ea"/>
                          <a:ea typeface="+mj-ea"/>
                        </a:rPr>
                        <a:t>1.6%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7BEEF1"/>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259642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wipe(left)">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wipe(left)">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EDBABC-8F77-5662-F37C-7CF20C06873D}"/>
            </a:ext>
          </a:extLst>
        </p:cNvPr>
        <p:cNvGrpSpPr/>
        <p:nvPr/>
      </p:nvGrpSpPr>
      <p:grpSpPr>
        <a:xfrm>
          <a:off x="0" y="0"/>
          <a:ext cx="0" cy="0"/>
          <a:chOff x="0" y="0"/>
          <a:chExt cx="0" cy="0"/>
        </a:xfrm>
      </p:grpSpPr>
      <p:sp>
        <p:nvSpPr>
          <p:cNvPr id="3" name="内容占位符 2">
            <a:extLst>
              <a:ext uri="{FF2B5EF4-FFF2-40B4-BE49-F238E27FC236}">
                <a16:creationId xmlns:a16="http://schemas.microsoft.com/office/drawing/2014/main" id="{B5FF6C8A-42F2-8F43-EF3E-A4B21B495E13}"/>
              </a:ext>
            </a:extLst>
          </p:cNvPr>
          <p:cNvSpPr>
            <a:spLocks noGrp="1"/>
          </p:cNvSpPr>
          <p:nvPr>
            <p:ph sz="quarter" idx="1"/>
          </p:nvPr>
        </p:nvSpPr>
        <p:spPr>
          <a:xfrm>
            <a:off x="695400" y="1196752"/>
            <a:ext cx="10887000" cy="615553"/>
          </a:xfrm>
          <a:noFill/>
        </p:spPr>
        <p:txBody>
          <a:bodyPr vert="horz" wrap="square" rtlCol="0">
            <a:spAutoFit/>
          </a:bodyPr>
          <a:lstStyle/>
          <a:p>
            <a:pPr marL="0" indent="0" algn="ctr"/>
            <a:r>
              <a:rPr lang="en-US" altLang="zh-CN" sz="3400" b="1" dirty="0" err="1">
                <a:solidFill>
                  <a:srgbClr val="FF0000"/>
                </a:solidFill>
              </a:rPr>
              <a:t>实际情况</a:t>
            </a:r>
            <a:r>
              <a:rPr lang="zh-CN" altLang="en-US" sz="3400" b="1" dirty="0">
                <a:solidFill>
                  <a:srgbClr val="FF0000"/>
                </a:solidFill>
              </a:rPr>
              <a:t>，</a:t>
            </a:r>
            <a:r>
              <a:rPr lang="en-US" altLang="zh-CN" sz="3400" b="1" dirty="0" err="1">
                <a:solidFill>
                  <a:srgbClr val="FF0000"/>
                </a:solidFill>
              </a:rPr>
              <a:t>早期接触</a:t>
            </a:r>
            <a:r>
              <a:rPr lang="en-US" altLang="zh-CN" sz="3400" b="1" dirty="0">
                <a:solidFill>
                  <a:srgbClr val="FF0000"/>
                </a:solidFill>
              </a:rPr>
              <a:t> = </a:t>
            </a:r>
            <a:r>
              <a:rPr lang="en-US" altLang="zh-CN" sz="3400" b="1" dirty="0" err="1">
                <a:solidFill>
                  <a:srgbClr val="FF0000"/>
                </a:solidFill>
              </a:rPr>
              <a:t>早期</a:t>
            </a:r>
            <a:r>
              <a:rPr lang="zh-CN" altLang="en-US" sz="3400" b="1" dirty="0">
                <a:solidFill>
                  <a:srgbClr val="FF0000"/>
                </a:solidFill>
              </a:rPr>
              <a:t>形成</a:t>
            </a:r>
            <a:endParaRPr lang="zh-CN" altLang="zh-CN" sz="3400" b="1" dirty="0">
              <a:solidFill>
                <a:srgbClr val="FF0000"/>
              </a:solidFill>
              <a:highlight>
                <a:srgbClr val="FFFF00"/>
              </a:highlight>
            </a:endParaRPr>
          </a:p>
        </p:txBody>
      </p:sp>
      <p:sp>
        <p:nvSpPr>
          <p:cNvPr id="2" name="标题 4">
            <a:extLst>
              <a:ext uri="{FF2B5EF4-FFF2-40B4-BE49-F238E27FC236}">
                <a16:creationId xmlns:a16="http://schemas.microsoft.com/office/drawing/2014/main" id="{1808B927-5965-9642-1417-94B6F312CBE1}"/>
              </a:ext>
            </a:extLst>
          </p:cNvPr>
          <p:cNvSpPr>
            <a:spLocks noGrp="1"/>
          </p:cNvSpPr>
          <p:nvPr>
            <p:ph type="title"/>
          </p:nvPr>
        </p:nvSpPr>
        <p:spPr/>
        <p:txBody>
          <a:bodyPr/>
          <a:lstStyle/>
          <a:p>
            <a:r>
              <a:rPr lang="en-US" altLang="zh-CN" dirty="0"/>
              <a:t>1. </a:t>
            </a:r>
            <a:r>
              <a:rPr lang="zh-CN" altLang="en-US" dirty="0"/>
              <a:t>环境因素</a:t>
            </a:r>
          </a:p>
        </p:txBody>
      </p:sp>
      <p:sp>
        <p:nvSpPr>
          <p:cNvPr id="8" name="标题 3">
            <a:extLst>
              <a:ext uri="{FF2B5EF4-FFF2-40B4-BE49-F238E27FC236}">
                <a16:creationId xmlns:a16="http://schemas.microsoft.com/office/drawing/2014/main" id="{0DD20ACC-535C-8394-5AAD-E54B5C671BBB}"/>
              </a:ext>
            </a:extLst>
          </p:cNvPr>
          <p:cNvSpPr txBox="1">
            <a:spLocks/>
          </p:cNvSpPr>
          <p:nvPr/>
        </p:nvSpPr>
        <p:spPr>
          <a:xfrm>
            <a:off x="7320136" y="2248978"/>
            <a:ext cx="2592288" cy="830997"/>
          </a:xfrm>
          <a:prstGeom prst="rect">
            <a:avLst/>
          </a:prstGeom>
          <a:noFill/>
        </p:spPr>
        <p:txBody>
          <a:bodyPr vert="horz" wrap="square" rtlCol="0" anchor="b" anchorCtr="0">
            <a:spAutoFit/>
          </a:bodyPr>
          <a:lstStyle>
            <a:lvl1pPr algn="ctr" rtl="0" eaLnBrk="1" latinLnBrk="0" hangingPunct="1">
              <a:spcBef>
                <a:spcPct val="0"/>
              </a:spcBef>
              <a:buNone/>
              <a:defRPr kumimoji="0" lang="en-US" sz="3600" b="1" kern="1200" dirty="0">
                <a:solidFill>
                  <a:srgbClr val="052262"/>
                </a:solidFill>
                <a:latin typeface="Arial" panose="020B0604020202020204" pitchFamily="34" charset="0"/>
                <a:ea typeface="+mj-ea"/>
                <a:cs typeface="Arial" panose="020B0604020202020204" pitchFamily="34" charset="0"/>
              </a:defRPr>
            </a:lvl1pPr>
          </a:lstStyle>
          <a:p>
            <a:r>
              <a:rPr lang="zh-CN" altLang="zh-CN" sz="2400" b="0" dirty="0"/>
              <a:t>同性恋性行为与早年接触有关系</a:t>
            </a:r>
            <a:endParaRPr lang="zh-CN" altLang="en-US" sz="2400" b="0" dirty="0"/>
          </a:p>
        </p:txBody>
      </p:sp>
      <p:grpSp>
        <p:nvGrpSpPr>
          <p:cNvPr id="18" name="Group 17">
            <a:extLst>
              <a:ext uri="{FF2B5EF4-FFF2-40B4-BE49-F238E27FC236}">
                <a16:creationId xmlns:a16="http://schemas.microsoft.com/office/drawing/2014/main" id="{5DC97941-080A-8D79-A634-AE866A30521D}"/>
              </a:ext>
            </a:extLst>
          </p:cNvPr>
          <p:cNvGrpSpPr/>
          <p:nvPr/>
        </p:nvGrpSpPr>
        <p:grpSpPr>
          <a:xfrm>
            <a:off x="5137917" y="1969586"/>
            <a:ext cx="6574707" cy="4383949"/>
            <a:chOff x="-9261238" y="818887"/>
            <a:chExt cx="8333906" cy="5556965"/>
          </a:xfrm>
        </p:grpSpPr>
        <p:pic>
          <p:nvPicPr>
            <p:cNvPr id="9" name="图片 7" descr="城市街道与高楼大厦的景色&#10;&#10;中度可信度描述已自动生成">
              <a:extLst>
                <a:ext uri="{FF2B5EF4-FFF2-40B4-BE49-F238E27FC236}">
                  <a16:creationId xmlns:a16="http://schemas.microsoft.com/office/drawing/2014/main" id="{AB8882FA-2BB7-E23F-D618-40B9BAD9ECB1}"/>
                </a:ext>
              </a:extLst>
            </p:cNvPr>
            <p:cNvPicPr>
              <a:picLocks noChangeAspect="1"/>
            </p:cNvPicPr>
            <p:nvPr/>
          </p:nvPicPr>
          <p:blipFill>
            <a:blip r:embed="rId3" cstate="print">
              <a:alphaModFix amt="20000"/>
              <a:extLst>
                <a:ext uri="{28A0092B-C50C-407E-A947-70E740481C1C}">
                  <a14:useLocalDpi xmlns:a14="http://schemas.microsoft.com/office/drawing/2010/main" val="0"/>
                </a:ext>
              </a:extLst>
            </a:blip>
            <a:stretch>
              <a:fillRect/>
            </a:stretch>
          </p:blipFill>
          <p:spPr>
            <a:xfrm>
              <a:off x="-9261238" y="3231173"/>
              <a:ext cx="5031486" cy="3144679"/>
            </a:xfrm>
            <a:prstGeom prst="rect">
              <a:avLst/>
            </a:prstGeom>
          </p:spPr>
        </p:pic>
        <p:pic>
          <p:nvPicPr>
            <p:cNvPr id="10" name="图片 13">
              <a:extLst>
                <a:ext uri="{FF2B5EF4-FFF2-40B4-BE49-F238E27FC236}">
                  <a16:creationId xmlns:a16="http://schemas.microsoft.com/office/drawing/2014/main" id="{CAFF41BB-4985-063B-CC17-3D6B21C86B04}"/>
                </a:ext>
              </a:extLst>
            </p:cNvPr>
            <p:cNvPicPr>
              <a:picLocks noChangeAspect="1"/>
            </p:cNvPicPr>
            <p:nvPr/>
          </p:nvPicPr>
          <p:blipFill>
            <a:blip r:embed="rId4" cstate="print">
              <a:alphaModFix amt="20000"/>
              <a:extLst>
                <a:ext uri="{28A0092B-C50C-407E-A947-70E740481C1C}">
                  <a14:useLocalDpi xmlns:a14="http://schemas.microsoft.com/office/drawing/2010/main" val="0"/>
                </a:ext>
              </a:extLst>
            </a:blip>
            <a:stretch>
              <a:fillRect/>
            </a:stretch>
          </p:blipFill>
          <p:spPr>
            <a:xfrm>
              <a:off x="-4229752" y="3703003"/>
              <a:ext cx="3302420" cy="2256884"/>
            </a:xfrm>
            <a:prstGeom prst="rect">
              <a:avLst/>
            </a:prstGeom>
          </p:spPr>
        </p:pic>
        <p:pic>
          <p:nvPicPr>
            <p:cNvPr id="11" name="图片 17" descr="卡通人物&#10;&#10;描述已自动生成">
              <a:extLst>
                <a:ext uri="{FF2B5EF4-FFF2-40B4-BE49-F238E27FC236}">
                  <a16:creationId xmlns:a16="http://schemas.microsoft.com/office/drawing/2014/main" id="{834B88CE-FED7-9775-9883-744F794F9B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42557" y="3231173"/>
              <a:ext cx="1141583" cy="3048699"/>
            </a:xfrm>
            <a:prstGeom prst="rect">
              <a:avLst/>
            </a:prstGeom>
          </p:spPr>
        </p:pic>
        <p:pic>
          <p:nvPicPr>
            <p:cNvPr id="12" name="图片 19" descr="卡通人物&#10;&#10;描述已自动生成">
              <a:extLst>
                <a:ext uri="{FF2B5EF4-FFF2-40B4-BE49-F238E27FC236}">
                  <a16:creationId xmlns:a16="http://schemas.microsoft.com/office/drawing/2014/main" id="{31DE7302-5DFC-4D1C-A691-DECAA97383B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89499" y="3012098"/>
              <a:ext cx="1963784" cy="3363754"/>
            </a:xfrm>
            <a:prstGeom prst="rect">
              <a:avLst/>
            </a:prstGeom>
          </p:spPr>
        </p:pic>
        <p:pic>
          <p:nvPicPr>
            <p:cNvPr id="13" name="图片 21" descr="图片包含 徽标&#10;&#10;描述已自动生成">
              <a:extLst>
                <a:ext uri="{FF2B5EF4-FFF2-40B4-BE49-F238E27FC236}">
                  <a16:creationId xmlns:a16="http://schemas.microsoft.com/office/drawing/2014/main" id="{26954186-A789-1658-3BF5-969596BA5B89}"/>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782933" y="1107247"/>
              <a:ext cx="2932332" cy="2788499"/>
            </a:xfrm>
            <a:prstGeom prst="rect">
              <a:avLst/>
            </a:prstGeom>
          </p:spPr>
        </p:pic>
        <p:pic>
          <p:nvPicPr>
            <p:cNvPr id="14" name="图片 23" descr="徽标&#10;&#10;描述已自动生成">
              <a:extLst>
                <a:ext uri="{FF2B5EF4-FFF2-40B4-BE49-F238E27FC236}">
                  <a16:creationId xmlns:a16="http://schemas.microsoft.com/office/drawing/2014/main" id="{1CDDF9B5-E2CB-E936-11D2-47A09272A417}"/>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07385" y="818887"/>
              <a:ext cx="2949568" cy="2804890"/>
            </a:xfrm>
            <a:prstGeom prst="rect">
              <a:avLst/>
            </a:prstGeom>
          </p:spPr>
        </p:pic>
      </p:grpSp>
      <p:sp>
        <p:nvSpPr>
          <p:cNvPr id="4" name="内容占位符 2">
            <a:extLst>
              <a:ext uri="{FF2B5EF4-FFF2-40B4-BE49-F238E27FC236}">
                <a16:creationId xmlns:a16="http://schemas.microsoft.com/office/drawing/2014/main" id="{F054B531-F325-B214-DADA-0A2DF9208CB5}"/>
              </a:ext>
            </a:extLst>
          </p:cNvPr>
          <p:cNvSpPr txBox="1">
            <a:spLocks/>
          </p:cNvSpPr>
          <p:nvPr/>
        </p:nvSpPr>
        <p:spPr>
          <a:xfrm>
            <a:off x="695400" y="1477228"/>
            <a:ext cx="4736682" cy="4832092"/>
          </a:xfrm>
          <a:prstGeom prst="rect">
            <a:avLst/>
          </a:prstGeom>
          <a:noFill/>
        </p:spPr>
        <p:txBody>
          <a:bodyPr vert="horz" wrap="square" rtlCol="0">
            <a:spAutoFit/>
          </a:bodyPr>
          <a:lstStyle>
            <a:lvl1pPr marL="742950" indent="-742950" algn="l" rtl="0" eaLnBrk="1" latinLnBrk="0" hangingPunct="1">
              <a:lnSpc>
                <a:spcPct val="100000"/>
              </a:lnSpc>
              <a:spcBef>
                <a:spcPts val="0"/>
              </a:spcBef>
              <a:spcAft>
                <a:spcPts val="1200"/>
              </a:spcAft>
              <a:buClr>
                <a:schemeClr val="accent1"/>
              </a:buClr>
              <a:buSzPct val="76000"/>
              <a:buFont typeface="+mj-lt"/>
              <a:buNone/>
              <a:defRPr kumimoji="0" lang="zh-CN" altLang="en-US" sz="3200" kern="1200" dirty="0" smtClean="0">
                <a:solidFill>
                  <a:schemeClr val="tx1">
                    <a:lumMod val="85000"/>
                    <a:lumOff val="15000"/>
                  </a:schemeClr>
                </a:solidFill>
                <a:latin typeface="华文中宋" panose="02010600040101010101" pitchFamily="2" charset="-122"/>
                <a:ea typeface="华文中宋" panose="02010600040101010101" pitchFamily="2" charset="-122"/>
                <a:cs typeface="+mn-cs"/>
              </a:defRPr>
            </a:lvl1pPr>
            <a:lvl2pPr marL="548640" indent="-274320" algn="l" rtl="0" eaLnBrk="1" latinLnBrk="0" hangingPunct="1">
              <a:spcBef>
                <a:spcPts val="500"/>
              </a:spcBef>
              <a:buClr>
                <a:schemeClr val="accent2"/>
              </a:buClr>
              <a:buSzPct val="76000"/>
              <a:buFont typeface="Wingdings 3"/>
              <a:buChar char=""/>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lang="zh-CN" altLang="en-US" sz="18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lang="zh-CN" altLang="en-US" sz="180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lang="en-US" sz="180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buClr>
                <a:schemeClr val="tx1"/>
              </a:buClr>
            </a:pPr>
            <a:endParaRPr lang="zh-CN" altLang="en-US" dirty="0"/>
          </a:p>
          <a:p>
            <a:pPr marL="571500" indent="-571500">
              <a:buClr>
                <a:schemeClr val="tx1"/>
              </a:buClr>
              <a:buFont typeface="Wingdings" panose="05000000000000000000" pitchFamily="2" charset="2"/>
              <a:buChar char="l"/>
            </a:pPr>
            <a:r>
              <a:rPr lang="zh-CN" altLang="en-US" dirty="0"/>
              <a:t>结论是，同性恋性行为与早年接触有关系：城镇早年接触的机会比农村的高</a:t>
            </a:r>
          </a:p>
          <a:p>
            <a:pPr marL="571500" indent="-571500">
              <a:buClr>
                <a:schemeClr val="tx1"/>
              </a:buClr>
              <a:buFont typeface="Wingdings" panose="05000000000000000000" pitchFamily="2" charset="2"/>
              <a:buChar char="l"/>
            </a:pPr>
            <a:r>
              <a:rPr lang="zh-CN" altLang="en-US" dirty="0"/>
              <a:t>例子：美籍华人</a:t>
            </a:r>
            <a:r>
              <a:rPr lang="en-US" altLang="zh-CN" dirty="0"/>
              <a:t>Daniel 2005-2016</a:t>
            </a:r>
            <a:r>
              <a:rPr lang="zh-CN" altLang="en-US" dirty="0"/>
              <a:t>年在初高中、大学的试探和转变</a:t>
            </a:r>
          </a:p>
        </p:txBody>
      </p:sp>
    </p:spTree>
    <p:extLst>
      <p:ext uri="{BB962C8B-B14F-4D97-AF65-F5344CB8AC3E}">
        <p14:creationId xmlns:p14="http://schemas.microsoft.com/office/powerpoint/2010/main" val="38841029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AEB9E7F8-F165-1988-E229-B332B37F874F}"/>
              </a:ext>
            </a:extLst>
          </p:cNvPr>
          <p:cNvSpPr>
            <a:spLocks noGrp="1"/>
          </p:cNvSpPr>
          <p:nvPr>
            <p:ph sz="quarter" idx="1"/>
          </p:nvPr>
        </p:nvSpPr>
        <p:spPr>
          <a:xfrm>
            <a:off x="695400" y="1196752"/>
            <a:ext cx="10887000" cy="5632311"/>
          </a:xfrm>
        </p:spPr>
        <p:txBody>
          <a:bodyPr/>
          <a:lstStyle/>
          <a:p>
            <a:pPr marL="0" indent="0" algn="ctr">
              <a:spcAft>
                <a:spcPts val="2400"/>
              </a:spcAft>
              <a:buClr>
                <a:schemeClr val="tx1"/>
              </a:buClr>
            </a:pPr>
            <a:r>
              <a:rPr lang="en-US" altLang="zh-CN" sz="3400" b="1" dirty="0" err="1">
                <a:solidFill>
                  <a:srgbClr val="FF0000"/>
                </a:solidFill>
              </a:rPr>
              <a:t>实际情况</a:t>
            </a:r>
            <a:r>
              <a:rPr lang="zh-CN" altLang="en-US" sz="3400" b="1" dirty="0">
                <a:solidFill>
                  <a:srgbClr val="FF0000"/>
                </a:solidFill>
              </a:rPr>
              <a:t>，</a:t>
            </a:r>
            <a:r>
              <a:rPr lang="en-US" altLang="zh-CN" sz="3400" b="1" dirty="0" err="1">
                <a:solidFill>
                  <a:srgbClr val="FF0000"/>
                </a:solidFill>
              </a:rPr>
              <a:t>早期接触</a:t>
            </a:r>
            <a:r>
              <a:rPr lang="en-US" altLang="zh-CN" sz="3400" b="1" dirty="0">
                <a:solidFill>
                  <a:srgbClr val="FF0000"/>
                </a:solidFill>
              </a:rPr>
              <a:t> = </a:t>
            </a:r>
            <a:r>
              <a:rPr lang="en-US" altLang="zh-CN" sz="3400" b="1" dirty="0" err="1">
                <a:solidFill>
                  <a:srgbClr val="FF0000"/>
                </a:solidFill>
              </a:rPr>
              <a:t>早期</a:t>
            </a:r>
            <a:r>
              <a:rPr lang="zh-CN" altLang="en-US" sz="3400" b="1" dirty="0">
                <a:solidFill>
                  <a:srgbClr val="FF0000"/>
                </a:solidFill>
              </a:rPr>
              <a:t>形成</a:t>
            </a:r>
            <a:endParaRPr lang="en-US" altLang="zh-CN" sz="3400" dirty="0"/>
          </a:p>
          <a:p>
            <a:pPr marL="571500" indent="-571500">
              <a:buClr>
                <a:schemeClr val="tx1"/>
              </a:buClr>
              <a:buFont typeface="Wingdings" panose="05000000000000000000" pitchFamily="2" charset="2"/>
              <a:buChar char="l"/>
            </a:pPr>
            <a:r>
              <a:rPr lang="en-US" altLang="zh-CN" dirty="0" err="1"/>
              <a:t>青春期</a:t>
            </a:r>
            <a:r>
              <a:rPr lang="zh-CN" altLang="en-US" dirty="0"/>
              <a:t>前</a:t>
            </a:r>
            <a:r>
              <a:rPr lang="en-US" altLang="zh-CN" dirty="0" err="1"/>
              <a:t>接触：更容易反常</a:t>
            </a:r>
            <a:endParaRPr lang="en-US" altLang="zh-CN" dirty="0"/>
          </a:p>
          <a:p>
            <a:pPr marL="571500" indent="-571500">
              <a:buClr>
                <a:schemeClr val="tx1"/>
              </a:buClr>
              <a:buFont typeface="Wingdings" panose="05000000000000000000" pitchFamily="2" charset="2"/>
              <a:buChar char="l"/>
            </a:pPr>
            <a:r>
              <a:rPr lang="en-US" altLang="zh-CN" dirty="0" err="1"/>
              <a:t>青春期前孩子一般没有任何明确的性欲</a:t>
            </a:r>
            <a:endParaRPr lang="en-US" altLang="zh-CN" dirty="0"/>
          </a:p>
          <a:p>
            <a:pPr marL="571500" indent="-571500">
              <a:buClr>
                <a:schemeClr val="tx1"/>
              </a:buClr>
              <a:buFont typeface="Wingdings" panose="05000000000000000000" pitchFamily="2" charset="2"/>
              <a:buChar char="l"/>
            </a:pPr>
            <a:r>
              <a:rPr lang="zh-CN" altLang="en-US" dirty="0"/>
              <a:t>统计：男同性恋儿时遭受性虐的几率比普通群体高</a:t>
            </a:r>
            <a:r>
              <a:rPr lang="en-US" altLang="zh-CN" dirty="0"/>
              <a:t>2</a:t>
            </a:r>
            <a:r>
              <a:rPr lang="zh-CN" altLang="en-US" dirty="0"/>
              <a:t>到</a:t>
            </a:r>
            <a:r>
              <a:rPr lang="en-US" altLang="zh-CN" dirty="0"/>
              <a:t>3</a:t>
            </a:r>
            <a:r>
              <a:rPr lang="zh-CN" altLang="en-US" dirty="0"/>
              <a:t>倍</a:t>
            </a:r>
            <a:endParaRPr lang="en-US" altLang="zh-CN" dirty="0"/>
          </a:p>
          <a:p>
            <a:pPr marL="571500" indent="-571500">
              <a:buClr>
                <a:schemeClr val="tx1"/>
              </a:buClr>
              <a:buFont typeface="Wingdings" panose="05000000000000000000" pitchFamily="2" charset="2"/>
              <a:buChar char="l"/>
            </a:pPr>
            <a:r>
              <a:rPr lang="zh-CN" altLang="zh-CN" dirty="0"/>
              <a:t>例子：上个世纪</a:t>
            </a:r>
            <a:r>
              <a:rPr lang="en-US" altLang="zh-CN" dirty="0"/>
              <a:t>50-60</a:t>
            </a:r>
            <a:r>
              <a:rPr lang="zh-CN" altLang="zh-CN" dirty="0"/>
              <a:t>年代的</a:t>
            </a:r>
            <a:r>
              <a:rPr lang="en-US" altLang="zh-CN" dirty="0"/>
              <a:t>Jerry</a:t>
            </a:r>
            <a:r>
              <a:rPr lang="zh-CN" altLang="zh-CN" dirty="0"/>
              <a:t>（</a:t>
            </a:r>
            <a:r>
              <a:rPr lang="en-US" altLang="en-US" dirty="0"/>
              <a:t> </a:t>
            </a:r>
            <a:r>
              <a:rPr lang="zh-CN" altLang="en-US" dirty="0"/>
              <a:t>基督教宣教住宿学校；</a:t>
            </a:r>
            <a:r>
              <a:rPr lang="zh-CN" altLang="zh-CN" dirty="0"/>
              <a:t>年龄？）</a:t>
            </a:r>
          </a:p>
          <a:p>
            <a:pPr marL="0" indent="0">
              <a:buClr>
                <a:schemeClr val="tx1"/>
              </a:buClr>
            </a:pPr>
            <a:endParaRPr lang="zh-CN" altLang="zh-CN" dirty="0"/>
          </a:p>
          <a:p>
            <a:endParaRPr lang="zh-CN" altLang="en-US" dirty="0"/>
          </a:p>
        </p:txBody>
      </p:sp>
      <p:sp>
        <p:nvSpPr>
          <p:cNvPr id="7" name="标题 6">
            <a:extLst>
              <a:ext uri="{FF2B5EF4-FFF2-40B4-BE49-F238E27FC236}">
                <a16:creationId xmlns:a16="http://schemas.microsoft.com/office/drawing/2014/main" id="{504CD072-C78C-8CB9-841D-F24B0CCBA9BD}"/>
              </a:ext>
            </a:extLst>
          </p:cNvPr>
          <p:cNvSpPr>
            <a:spLocks noGrp="1"/>
          </p:cNvSpPr>
          <p:nvPr>
            <p:ph type="title"/>
          </p:nvPr>
        </p:nvSpPr>
        <p:spPr/>
        <p:txBody>
          <a:bodyPr/>
          <a:lstStyle/>
          <a:p>
            <a:r>
              <a:rPr lang="en-US" altLang="zh-CN" dirty="0"/>
              <a:t>1. </a:t>
            </a:r>
            <a:r>
              <a:rPr lang="zh-CN" altLang="en-US" dirty="0"/>
              <a:t>环境因素</a:t>
            </a:r>
          </a:p>
        </p:txBody>
      </p:sp>
    </p:spTree>
    <p:extLst>
      <p:ext uri="{BB962C8B-B14F-4D97-AF65-F5344CB8AC3E}">
        <p14:creationId xmlns:p14="http://schemas.microsoft.com/office/powerpoint/2010/main" val="32566403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4">
            <a:extLst>
              <a:ext uri="{FF2B5EF4-FFF2-40B4-BE49-F238E27FC236}">
                <a16:creationId xmlns:a16="http://schemas.microsoft.com/office/drawing/2014/main" id="{E8B5FB38-3A27-C183-A3CA-BE3EC47377D6}"/>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983432" y="3495249"/>
            <a:ext cx="4761167" cy="3174111"/>
          </a:xfrm>
          <a:prstGeom prst="rect">
            <a:avLst/>
          </a:prstGeom>
        </p:spPr>
      </p:pic>
      <p:pic>
        <p:nvPicPr>
          <p:cNvPr id="5" name="图片 4">
            <a:extLst>
              <a:ext uri="{FF2B5EF4-FFF2-40B4-BE49-F238E27FC236}">
                <a16:creationId xmlns:a16="http://schemas.microsoft.com/office/drawing/2014/main" id="{BD8B70F0-FE14-82BC-DE46-AE8F718433C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6245563" y="3495249"/>
            <a:ext cx="4974020" cy="3174111"/>
          </a:xfrm>
          <a:prstGeom prst="rect">
            <a:avLst/>
          </a:prstGeom>
        </p:spPr>
      </p:pic>
      <p:sp>
        <p:nvSpPr>
          <p:cNvPr id="9" name="内容占位符 8">
            <a:extLst>
              <a:ext uri="{FF2B5EF4-FFF2-40B4-BE49-F238E27FC236}">
                <a16:creationId xmlns:a16="http://schemas.microsoft.com/office/drawing/2014/main" id="{E36D4F30-5B09-6117-62A3-FC9E75FA09A1}"/>
              </a:ext>
            </a:extLst>
          </p:cNvPr>
          <p:cNvSpPr>
            <a:spLocks noGrp="1"/>
          </p:cNvSpPr>
          <p:nvPr>
            <p:ph sz="quarter" idx="1"/>
          </p:nvPr>
        </p:nvSpPr>
        <p:spPr>
          <a:xfrm>
            <a:off x="695400" y="764704"/>
            <a:ext cx="10887000" cy="4078039"/>
          </a:xfrm>
        </p:spPr>
        <p:txBody>
          <a:bodyPr/>
          <a:lstStyle/>
          <a:p>
            <a:pPr marL="0" indent="0" algn="ctr">
              <a:spcAft>
                <a:spcPts val="600"/>
              </a:spcAft>
            </a:pPr>
            <a:r>
              <a:rPr lang="zh-CN" altLang="en-US" b="1" dirty="0">
                <a:solidFill>
                  <a:srgbClr val="FF0000"/>
                </a:solidFill>
              </a:rPr>
              <a:t>实际情况：家庭背景影响性取向</a:t>
            </a:r>
            <a:endParaRPr lang="en-US" altLang="zh-CN" b="1" dirty="0">
              <a:solidFill>
                <a:srgbClr val="FF0000"/>
              </a:solidFill>
            </a:endParaRPr>
          </a:p>
          <a:p>
            <a:pPr marL="571500" indent="-571500">
              <a:spcAft>
                <a:spcPts val="600"/>
              </a:spcAft>
              <a:buClr>
                <a:schemeClr val="tx1"/>
              </a:buClr>
              <a:buFont typeface="Wingdings" panose="05000000000000000000" pitchFamily="2" charset="2"/>
              <a:buChar char="l"/>
            </a:pPr>
            <a:r>
              <a:rPr lang="zh-CN" altLang="en-US" dirty="0">
                <a:solidFill>
                  <a:schemeClr val="tx1"/>
                </a:solidFill>
              </a:rPr>
              <a:t>离婚家庭背景会使孩子变成同性恋的风险翻倍</a:t>
            </a:r>
            <a:endParaRPr lang="en-US" altLang="zh-CN" dirty="0">
              <a:solidFill>
                <a:schemeClr val="tx1"/>
              </a:solidFill>
            </a:endParaRPr>
          </a:p>
          <a:p>
            <a:pPr marL="571500" indent="-571500">
              <a:spcAft>
                <a:spcPts val="600"/>
              </a:spcAft>
              <a:buClr>
                <a:schemeClr val="tx1"/>
              </a:buClr>
              <a:buFont typeface="Wingdings" panose="05000000000000000000" pitchFamily="2" charset="2"/>
              <a:buChar char="l"/>
            </a:pPr>
            <a:r>
              <a:rPr lang="zh-CN" altLang="en-US" dirty="0"/>
              <a:t>与同性别家长的不良关系也会增加风险</a:t>
            </a:r>
            <a:endParaRPr lang="en-US" altLang="zh-CN" dirty="0"/>
          </a:p>
          <a:p>
            <a:pPr marL="571500" indent="-571500">
              <a:spcAft>
                <a:spcPts val="600"/>
              </a:spcAft>
              <a:buClr>
                <a:schemeClr val="tx1"/>
              </a:buClr>
              <a:buFont typeface="Wingdings" panose="05000000000000000000" pitchFamily="2" charset="2"/>
              <a:buChar char="l"/>
            </a:pPr>
            <a:r>
              <a:rPr lang="zh-CN" altLang="en-US" dirty="0"/>
              <a:t>例子：</a:t>
            </a:r>
            <a:r>
              <a:rPr lang="en-US" altLang="zh-CN" dirty="0"/>
              <a:t>80</a:t>
            </a:r>
            <a:r>
              <a:rPr lang="zh-CN" altLang="en-US" dirty="0"/>
              <a:t>年代美国的</a:t>
            </a:r>
            <a:r>
              <a:rPr lang="en-US" altLang="zh-CN" dirty="0"/>
              <a:t>Kevin(18</a:t>
            </a:r>
            <a:r>
              <a:rPr lang="zh-CN" altLang="en-US" dirty="0"/>
              <a:t>岁，和父亲关系不好。被同性恋的健身房老板诱惑</a:t>
            </a:r>
            <a:r>
              <a:rPr lang="en-US" altLang="zh-CN" dirty="0"/>
              <a:t>)</a:t>
            </a:r>
            <a:endParaRPr lang="zh-CN" altLang="en-US" dirty="0"/>
          </a:p>
          <a:p>
            <a:pPr marL="571500" indent="-571500">
              <a:buClr>
                <a:schemeClr val="tx1"/>
              </a:buClr>
              <a:buFont typeface="Wingdings" panose="05000000000000000000" pitchFamily="2" charset="2"/>
              <a:buChar char="l"/>
            </a:pPr>
            <a:endParaRPr lang="en-US" altLang="zh-CN" dirty="0"/>
          </a:p>
          <a:p>
            <a:endParaRPr lang="zh-CN" altLang="en-US" dirty="0"/>
          </a:p>
        </p:txBody>
      </p:sp>
      <p:sp>
        <p:nvSpPr>
          <p:cNvPr id="7" name="标题 6">
            <a:extLst>
              <a:ext uri="{FF2B5EF4-FFF2-40B4-BE49-F238E27FC236}">
                <a16:creationId xmlns:a16="http://schemas.microsoft.com/office/drawing/2014/main" id="{5D369E99-631E-37B9-7AFD-4539C44E9AEC}"/>
              </a:ext>
            </a:extLst>
          </p:cNvPr>
          <p:cNvSpPr>
            <a:spLocks noGrp="1"/>
          </p:cNvSpPr>
          <p:nvPr>
            <p:ph type="title"/>
          </p:nvPr>
        </p:nvSpPr>
        <p:spPr/>
        <p:txBody>
          <a:bodyPr/>
          <a:lstStyle/>
          <a:p>
            <a:r>
              <a:rPr lang="en-US" altLang="zh-CN" dirty="0"/>
              <a:t>1. </a:t>
            </a:r>
            <a:r>
              <a:rPr lang="zh-CN" altLang="en-US" dirty="0"/>
              <a:t>环境因素</a:t>
            </a:r>
          </a:p>
        </p:txBody>
      </p:sp>
    </p:spTree>
    <p:extLst>
      <p:ext uri="{BB962C8B-B14F-4D97-AF65-F5344CB8AC3E}">
        <p14:creationId xmlns:p14="http://schemas.microsoft.com/office/powerpoint/2010/main" val="3256640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9">
                                            <p:txEl>
                                              <p:pRg st="1" end="1"/>
                                            </p:txEl>
                                          </p:spTgt>
                                        </p:tgtEl>
                                        <p:attrNameLst>
                                          <p:attrName>style.visibility</p:attrName>
                                        </p:attrNameLst>
                                      </p:cBhvr>
                                      <p:to>
                                        <p:strVal val="visible"/>
                                      </p:to>
                                    </p:set>
                                    <p:animEffect transition="in" filter="wipe(left)">
                                      <p:cBhvr>
                                        <p:cTn id="7" dur="500"/>
                                        <p:tgtEl>
                                          <p:spTgt spid="9">
                                            <p:txEl>
                                              <p:pRg st="1" end="1"/>
                                            </p:txEl>
                                          </p:spTgt>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animEffect transition="in" filter="wipe(left)">
                                      <p:cBhvr>
                                        <p:cTn id="15" dur="500"/>
                                        <p:tgtEl>
                                          <p:spTgt spid="9">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9">
                                            <p:txEl>
                                              <p:pRg st="3" end="3"/>
                                            </p:txEl>
                                          </p:spTgt>
                                        </p:tgtEl>
                                        <p:attrNameLst>
                                          <p:attrName>style.visibility</p:attrName>
                                        </p:attrNameLst>
                                      </p:cBhvr>
                                      <p:to>
                                        <p:strVal val="visible"/>
                                      </p:to>
                                    </p:set>
                                    <p:animEffect transition="in" filter="wipe(left)">
                                      <p:cBhvr>
                                        <p:cTn id="20" dur="500"/>
                                        <p:tgtEl>
                                          <p:spTgt spid="9">
                                            <p:txEl>
                                              <p:pRg st="3" end="3"/>
                                            </p:txEl>
                                          </p:spTgt>
                                        </p:tgtEl>
                                      </p:cBhvr>
                                    </p:animEffect>
                                  </p:childTnLst>
                                </p:cTn>
                              </p:par>
                            </p:childTnLst>
                          </p:cTn>
                        </p:par>
                        <p:par>
                          <p:cTn id="21" fill="hold">
                            <p:stCondLst>
                              <p:cond delay="500"/>
                            </p:stCondLst>
                            <p:childTnLst>
                              <p:par>
                                <p:cTn id="22" presetID="1" presetClass="entr" presetSubtype="0" fill="hold" nodeType="afterEffect">
                                  <p:stCondLst>
                                    <p:cond delay="0"/>
                                  </p:stCondLst>
                                  <p:childTnLst>
                                    <p:set>
                                      <p:cBhvr>
                                        <p:cTn id="23"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AFDC8533-A860-062E-BF8A-9BA2D4223D2B}"/>
              </a:ext>
            </a:extLst>
          </p:cNvPr>
          <p:cNvSpPr>
            <a:spLocks noGrp="1"/>
          </p:cNvSpPr>
          <p:nvPr>
            <p:ph sz="quarter" idx="1"/>
          </p:nvPr>
        </p:nvSpPr>
        <p:spPr>
          <a:xfrm>
            <a:off x="695400" y="1988840"/>
            <a:ext cx="10887000" cy="4001095"/>
          </a:xfrm>
        </p:spPr>
        <p:txBody>
          <a:bodyPr/>
          <a:lstStyle/>
          <a:p>
            <a:pPr marL="571500" indent="-571500">
              <a:buClr>
                <a:schemeClr val="tx1"/>
              </a:buClr>
              <a:buFont typeface="Wingdings" panose="05000000000000000000" pitchFamily="2" charset="2"/>
              <a:buChar char="l"/>
            </a:pPr>
            <a:r>
              <a:rPr lang="zh-CN" altLang="en-US" dirty="0"/>
              <a:t>他们常常弱化环境因素</a:t>
            </a:r>
            <a:endParaRPr lang="en-US" altLang="en-US" dirty="0"/>
          </a:p>
          <a:p>
            <a:pPr marL="571500" indent="-571500">
              <a:buClr>
                <a:schemeClr val="tx1"/>
              </a:buClr>
              <a:buFont typeface="Wingdings" panose="05000000000000000000" pitchFamily="2" charset="2"/>
              <a:buChar char="l"/>
            </a:pPr>
            <a:r>
              <a:rPr lang="en-US" altLang="zh-CN" dirty="0" err="1"/>
              <a:t>例子：大学中的同性恋承认他们是在儿时或青少年时被强奸过，但依然称这个对他们</a:t>
            </a:r>
            <a:r>
              <a:rPr lang="zh-CN" altLang="en-US" dirty="0"/>
              <a:t>性取向</a:t>
            </a:r>
            <a:r>
              <a:rPr lang="en-US" altLang="zh-CN" dirty="0" err="1"/>
              <a:t>没有影响</a:t>
            </a:r>
            <a:r>
              <a:rPr lang="en-US" altLang="zh-CN" dirty="0"/>
              <a:t>。</a:t>
            </a:r>
          </a:p>
          <a:p>
            <a:pPr marL="571500" indent="-571500">
              <a:buClr>
                <a:schemeClr val="tx1"/>
              </a:buClr>
              <a:buFont typeface="Wingdings" panose="05000000000000000000" pitchFamily="2" charset="2"/>
              <a:buChar char="l"/>
            </a:pPr>
            <a:r>
              <a:rPr lang="en-US" altLang="zh-CN" dirty="0" err="1"/>
              <a:t>例子：华尔街报</a:t>
            </a:r>
            <a:r>
              <a:rPr lang="en-US" altLang="zh-CN" dirty="0"/>
              <a:t>：</a:t>
            </a:r>
            <a:r>
              <a:rPr lang="zh-CN" altLang="en-US" dirty="0"/>
              <a:t>被侵犯</a:t>
            </a:r>
            <a:r>
              <a:rPr lang="en-US" altLang="zh-CN" dirty="0" err="1"/>
              <a:t>的男孩成长时一直都恨</a:t>
            </a:r>
            <a:r>
              <a:rPr lang="zh-CN" altLang="en-US" dirty="0"/>
              <a:t>那虐待</a:t>
            </a:r>
            <a:r>
              <a:rPr lang="en-US" altLang="zh-CN" dirty="0" err="1"/>
              <a:t>他的叔叔</a:t>
            </a:r>
            <a:r>
              <a:rPr lang="en-US" altLang="zh-CN" dirty="0"/>
              <a:t>，</a:t>
            </a:r>
            <a:r>
              <a:rPr lang="zh-CN" altLang="en-US" dirty="0"/>
              <a:t> 但他长大之后，竟然认为他的叔叔可能</a:t>
            </a:r>
            <a:r>
              <a:rPr lang="en-US" altLang="zh-CN" dirty="0"/>
              <a:t>“</a:t>
            </a:r>
            <a:r>
              <a:rPr lang="en-US" altLang="zh-CN" dirty="0" err="1"/>
              <a:t>看到了我的真实情况</a:t>
            </a:r>
            <a:r>
              <a:rPr lang="en-US" altLang="zh-CN" dirty="0"/>
              <a:t>”（</a:t>
            </a:r>
            <a:r>
              <a:rPr lang="en-US" altLang="zh-CN" dirty="0" err="1"/>
              <a:t>即：与生俱来的同性恋倾向</a:t>
            </a:r>
            <a:r>
              <a:rPr lang="en-US" altLang="zh-CN" dirty="0"/>
              <a:t>）</a:t>
            </a:r>
            <a:endParaRPr lang="zh-CN" altLang="zh-CN" dirty="0"/>
          </a:p>
          <a:p>
            <a:endParaRPr lang="zh-CN" altLang="en-US" dirty="0"/>
          </a:p>
        </p:txBody>
      </p:sp>
      <p:cxnSp>
        <p:nvCxnSpPr>
          <p:cNvPr id="6" name="直接连接符 5">
            <a:extLst>
              <a:ext uri="{FF2B5EF4-FFF2-40B4-BE49-F238E27FC236}">
                <a16:creationId xmlns:a16="http://schemas.microsoft.com/office/drawing/2014/main" id="{B80E051F-5009-78F0-4D0B-F4CE7CAB5EB8}"/>
              </a:ext>
            </a:extLst>
          </p:cNvPr>
          <p:cNvCxnSpPr>
            <a:cxnSpLocks/>
          </p:cNvCxnSpPr>
          <p:nvPr/>
        </p:nvCxnSpPr>
        <p:spPr>
          <a:xfrm>
            <a:off x="1127448" y="980728"/>
            <a:ext cx="8640960" cy="0"/>
          </a:xfrm>
          <a:prstGeom prst="line">
            <a:avLst/>
          </a:prstGeom>
          <a:ln>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CAF723D5-4A95-73CC-E379-BF40A950711C}"/>
              </a:ext>
            </a:extLst>
          </p:cNvPr>
          <p:cNvSpPr txBox="1"/>
          <p:nvPr/>
        </p:nvSpPr>
        <p:spPr>
          <a:xfrm>
            <a:off x="779748" y="1268760"/>
            <a:ext cx="10632504" cy="584775"/>
          </a:xfrm>
          <a:prstGeom prst="rect">
            <a:avLst/>
          </a:prstGeom>
          <a:noFill/>
        </p:spPr>
        <p:txBody>
          <a:bodyPr wrap="square">
            <a:spAutoFit/>
          </a:bodyPr>
          <a:lstStyle/>
          <a:p>
            <a:pPr algn="ctr"/>
            <a:r>
              <a:rPr lang="zh-CN" altLang="en-US" sz="3200" b="1" dirty="0">
                <a:solidFill>
                  <a:srgbClr val="FF0000"/>
                </a:solidFill>
                <a:ea typeface="华文中宋" panose="02010600040101010101" pitchFamily="2" charset="-122"/>
              </a:rPr>
              <a:t>同性恋者在重述自己的经历时会跟着台词和剧本来改编</a:t>
            </a:r>
            <a:endParaRPr lang="en-US" altLang="en-US" sz="3200" b="1" dirty="0">
              <a:solidFill>
                <a:srgbClr val="FF0000"/>
              </a:solidFill>
              <a:ea typeface="华文中宋" panose="02010600040101010101" pitchFamily="2" charset="-122"/>
            </a:endParaRPr>
          </a:p>
        </p:txBody>
      </p:sp>
      <p:sp>
        <p:nvSpPr>
          <p:cNvPr id="7" name="标题 6">
            <a:extLst>
              <a:ext uri="{FF2B5EF4-FFF2-40B4-BE49-F238E27FC236}">
                <a16:creationId xmlns:a16="http://schemas.microsoft.com/office/drawing/2014/main" id="{DBB16C23-91B8-ED97-658A-C43DE6B70DED}"/>
              </a:ext>
            </a:extLst>
          </p:cNvPr>
          <p:cNvSpPr txBox="1">
            <a:spLocks/>
          </p:cNvSpPr>
          <p:nvPr/>
        </p:nvSpPr>
        <p:spPr>
          <a:xfrm>
            <a:off x="1127448" y="192946"/>
            <a:ext cx="10454952" cy="643766"/>
          </a:xfrm>
          <a:prstGeom prst="rect">
            <a:avLst/>
          </a:prstGeom>
        </p:spPr>
        <p:txBody>
          <a:bodyPr vert="horz" anchor="ctr" anchorCtr="0">
            <a:normAutofit/>
          </a:bodyPr>
          <a:lstStyle>
            <a:lvl1pPr algn="l" rtl="0" eaLnBrk="1" latinLnBrk="0" hangingPunct="1">
              <a:spcBef>
                <a:spcPct val="0"/>
              </a:spcBef>
              <a:buNone/>
              <a:defRPr kumimoji="0" sz="3000" b="0" kern="1200">
                <a:solidFill>
                  <a:srgbClr val="3F153C"/>
                </a:solidFill>
                <a:latin typeface="+mj-lt"/>
                <a:ea typeface="+mj-ea"/>
                <a:cs typeface="+mj-cs"/>
              </a:defRPr>
            </a:lvl1pPr>
          </a:lstStyle>
          <a:p>
            <a:r>
              <a:rPr lang="en-US" altLang="zh-CN" dirty="0"/>
              <a:t>2. </a:t>
            </a:r>
            <a:r>
              <a:rPr lang="zh-CN" altLang="en-US" dirty="0"/>
              <a:t>鼓吹同性恋的群体宣传一个“台词 </a:t>
            </a:r>
            <a:r>
              <a:rPr lang="en-US" altLang="zh-CN" dirty="0"/>
              <a:t>/ </a:t>
            </a:r>
            <a:r>
              <a:rPr lang="zh-CN" altLang="en-US" dirty="0"/>
              <a:t>剧本”</a:t>
            </a:r>
          </a:p>
        </p:txBody>
      </p:sp>
    </p:spTree>
    <p:extLst>
      <p:ext uri="{BB962C8B-B14F-4D97-AF65-F5344CB8AC3E}">
        <p14:creationId xmlns:p14="http://schemas.microsoft.com/office/powerpoint/2010/main" val="3431303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a:extLst>
              <a:ext uri="{FF2B5EF4-FFF2-40B4-BE49-F238E27FC236}">
                <a16:creationId xmlns:a16="http://schemas.microsoft.com/office/drawing/2014/main" id="{74E7E941-92C9-D111-BB2C-BA93CDED2E32}"/>
              </a:ext>
            </a:extLst>
          </p:cNvPr>
          <p:cNvSpPr>
            <a:spLocks noGrp="1"/>
          </p:cNvSpPr>
          <p:nvPr>
            <p:ph sz="quarter" idx="1"/>
          </p:nvPr>
        </p:nvSpPr>
        <p:spPr>
          <a:xfrm>
            <a:off x="695400" y="2132856"/>
            <a:ext cx="10887000" cy="2677656"/>
          </a:xfrm>
        </p:spPr>
        <p:txBody>
          <a:bodyPr/>
          <a:lstStyle/>
          <a:p>
            <a:pPr marL="0" indent="0">
              <a:spcAft>
                <a:spcPts val="2400"/>
              </a:spcAft>
            </a:pPr>
            <a:r>
              <a:rPr lang="zh-CN" altLang="en-US" b="1" dirty="0">
                <a:solidFill>
                  <a:schemeClr val="tx1"/>
                </a:solidFill>
              </a:rPr>
              <a:t>“我的感受一直都是这样的”</a:t>
            </a:r>
            <a:endParaRPr lang="en-US" altLang="zh-CN" b="1" dirty="0">
              <a:solidFill>
                <a:schemeClr val="tx1"/>
              </a:solidFill>
            </a:endParaRPr>
          </a:p>
          <a:p>
            <a:pPr lvl="0">
              <a:buClr>
                <a:schemeClr val="tx1"/>
              </a:buClr>
              <a:buFont typeface="Wingdings" panose="05000000000000000000" pitchFamily="2" charset="2"/>
              <a:buChar char="l"/>
            </a:pPr>
            <a:r>
              <a:rPr lang="zh-CN" altLang="en-US" dirty="0"/>
              <a:t>也有人用这个借口给娈童癖和虐待狂开脱</a:t>
            </a:r>
            <a:endParaRPr lang="en-US" altLang="zh-CN" dirty="0"/>
          </a:p>
          <a:p>
            <a:pPr lvl="0">
              <a:buClr>
                <a:schemeClr val="tx1"/>
              </a:buClr>
              <a:buFont typeface="Wingdings" panose="05000000000000000000" pitchFamily="2" charset="2"/>
              <a:buChar char="l"/>
            </a:pPr>
            <a:r>
              <a:rPr lang="en-US" altLang="zh-CN" dirty="0" err="1"/>
              <a:t>青春期前孩子一般没有任何明确的性欲</a:t>
            </a:r>
            <a:endParaRPr lang="en-US" altLang="zh-CN" dirty="0"/>
          </a:p>
          <a:p>
            <a:pPr lvl="0">
              <a:buClr>
                <a:schemeClr val="tx1"/>
              </a:buClr>
              <a:buFont typeface="Wingdings" panose="05000000000000000000" pitchFamily="2" charset="2"/>
              <a:buChar char="l"/>
            </a:pPr>
            <a:r>
              <a:rPr lang="zh-CN" altLang="en-US" dirty="0"/>
              <a:t>人为何会觉得“从小都是这样”？</a:t>
            </a:r>
            <a:endParaRPr lang="en-US" altLang="zh-CN" dirty="0"/>
          </a:p>
        </p:txBody>
      </p:sp>
      <p:cxnSp>
        <p:nvCxnSpPr>
          <p:cNvPr id="7" name="直接连接符 6">
            <a:extLst>
              <a:ext uri="{FF2B5EF4-FFF2-40B4-BE49-F238E27FC236}">
                <a16:creationId xmlns:a16="http://schemas.microsoft.com/office/drawing/2014/main" id="{0BC5A18D-2F04-F68B-6973-0FD997C5486A}"/>
              </a:ext>
            </a:extLst>
          </p:cNvPr>
          <p:cNvCxnSpPr>
            <a:cxnSpLocks/>
          </p:cNvCxnSpPr>
          <p:nvPr/>
        </p:nvCxnSpPr>
        <p:spPr>
          <a:xfrm>
            <a:off x="1127448" y="980728"/>
            <a:ext cx="8640960" cy="0"/>
          </a:xfrm>
          <a:prstGeom prst="line">
            <a:avLst/>
          </a:prstGeom>
          <a:ln>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4" name="标题 6">
            <a:extLst>
              <a:ext uri="{FF2B5EF4-FFF2-40B4-BE49-F238E27FC236}">
                <a16:creationId xmlns:a16="http://schemas.microsoft.com/office/drawing/2014/main" id="{6FA27588-0616-7556-A9F0-71953D84A7EF}"/>
              </a:ext>
            </a:extLst>
          </p:cNvPr>
          <p:cNvSpPr txBox="1">
            <a:spLocks/>
          </p:cNvSpPr>
          <p:nvPr/>
        </p:nvSpPr>
        <p:spPr>
          <a:xfrm>
            <a:off x="1127448" y="192946"/>
            <a:ext cx="10454952" cy="643766"/>
          </a:xfrm>
          <a:prstGeom prst="rect">
            <a:avLst/>
          </a:prstGeom>
        </p:spPr>
        <p:txBody>
          <a:bodyPr vert="horz" anchor="ctr" anchorCtr="0">
            <a:normAutofit/>
          </a:bodyPr>
          <a:lstStyle>
            <a:lvl1pPr algn="l" rtl="0" eaLnBrk="1" latinLnBrk="0" hangingPunct="1">
              <a:spcBef>
                <a:spcPct val="0"/>
              </a:spcBef>
              <a:buNone/>
              <a:defRPr kumimoji="0" sz="3000" b="0" kern="1200">
                <a:solidFill>
                  <a:srgbClr val="3F153C"/>
                </a:solidFill>
                <a:latin typeface="+mj-lt"/>
                <a:ea typeface="+mj-ea"/>
                <a:cs typeface="+mj-cs"/>
              </a:defRPr>
            </a:lvl1pPr>
          </a:lstStyle>
          <a:p>
            <a:r>
              <a:rPr lang="en-US" altLang="zh-CN" dirty="0"/>
              <a:t>2. </a:t>
            </a:r>
            <a:r>
              <a:rPr lang="zh-CN" altLang="en-US" dirty="0"/>
              <a:t>鼓吹同性恋的群体宣传一个“台词 </a:t>
            </a:r>
            <a:r>
              <a:rPr lang="en-US" altLang="zh-CN" dirty="0"/>
              <a:t>/ </a:t>
            </a:r>
            <a:r>
              <a:rPr lang="zh-CN" altLang="en-US" dirty="0"/>
              <a:t>剧本”</a:t>
            </a:r>
          </a:p>
        </p:txBody>
      </p:sp>
      <p:sp>
        <p:nvSpPr>
          <p:cNvPr id="8" name="TextBox 7">
            <a:extLst>
              <a:ext uri="{FF2B5EF4-FFF2-40B4-BE49-F238E27FC236}">
                <a16:creationId xmlns:a16="http://schemas.microsoft.com/office/drawing/2014/main" id="{723C263C-A71D-5E93-20EE-560C37A12087}"/>
              </a:ext>
            </a:extLst>
          </p:cNvPr>
          <p:cNvSpPr txBox="1"/>
          <p:nvPr/>
        </p:nvSpPr>
        <p:spPr>
          <a:xfrm>
            <a:off x="779748" y="1260049"/>
            <a:ext cx="10632504" cy="584775"/>
          </a:xfrm>
          <a:prstGeom prst="rect">
            <a:avLst/>
          </a:prstGeom>
          <a:noFill/>
        </p:spPr>
        <p:txBody>
          <a:bodyPr wrap="square">
            <a:spAutoFit/>
          </a:bodyPr>
          <a:lstStyle/>
          <a:p>
            <a:pPr algn="ctr"/>
            <a:r>
              <a:rPr lang="zh-CN" altLang="en-US" sz="3200" b="1" dirty="0">
                <a:solidFill>
                  <a:srgbClr val="FF0000"/>
                </a:solidFill>
                <a:latin typeface="+mj-ea"/>
                <a:ea typeface="STZhongsong" panose="02010600040101010101"/>
              </a:rPr>
              <a:t>同性恋者在重述自己的经历时会跟着台词和剧本来改编</a:t>
            </a:r>
            <a:endParaRPr lang="en-US" sz="3200" b="1" dirty="0">
              <a:solidFill>
                <a:srgbClr val="FF0000"/>
              </a:solidFill>
              <a:ea typeface="STZhongsong" panose="02010600040101010101"/>
            </a:endParaRPr>
          </a:p>
        </p:txBody>
      </p:sp>
    </p:spTree>
    <p:extLst>
      <p:ext uri="{BB962C8B-B14F-4D97-AF65-F5344CB8AC3E}">
        <p14:creationId xmlns:p14="http://schemas.microsoft.com/office/powerpoint/2010/main" val="37915212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内容占位符 5">
            <a:extLst>
              <a:ext uri="{FF2B5EF4-FFF2-40B4-BE49-F238E27FC236}">
                <a16:creationId xmlns:a16="http://schemas.microsoft.com/office/drawing/2014/main" id="{F091DAE5-1548-E1A5-B53D-D987B5E6BEB0}"/>
              </a:ext>
            </a:extLst>
          </p:cNvPr>
          <p:cNvSpPr>
            <a:spLocks noGrp="1"/>
          </p:cNvSpPr>
          <p:nvPr>
            <p:ph sz="quarter" idx="1"/>
          </p:nvPr>
        </p:nvSpPr>
        <p:spPr>
          <a:xfrm>
            <a:off x="695400" y="1782683"/>
            <a:ext cx="10887000" cy="4154984"/>
          </a:xfrm>
        </p:spPr>
        <p:txBody>
          <a:bodyPr/>
          <a:lstStyle/>
          <a:p>
            <a:pPr marL="0" indent="0">
              <a:spcAft>
                <a:spcPts val="0"/>
              </a:spcAft>
            </a:pPr>
            <a:r>
              <a:rPr lang="zh-CN" altLang="zh-CN" dirty="0">
                <a:solidFill>
                  <a:schemeClr val="tx1"/>
                </a:solidFill>
              </a:rPr>
              <a:t>如果你告诉一群</a:t>
            </a:r>
            <a:r>
              <a:rPr lang="en-US" altLang="zh-CN" dirty="0">
                <a:solidFill>
                  <a:schemeClr val="tx1"/>
                </a:solidFill>
              </a:rPr>
              <a:t>8</a:t>
            </a:r>
            <a:r>
              <a:rPr lang="zh-CN" altLang="zh-CN" dirty="0">
                <a:solidFill>
                  <a:schemeClr val="tx1"/>
                </a:solidFill>
              </a:rPr>
              <a:t>岁儿童：</a:t>
            </a:r>
            <a:r>
              <a:rPr lang="en-US" altLang="zh-CN" dirty="0">
                <a:solidFill>
                  <a:schemeClr val="tx1"/>
                </a:solidFill>
              </a:rPr>
              <a:t>“</a:t>
            </a:r>
            <a:r>
              <a:rPr lang="zh-CN" altLang="zh-CN" dirty="0">
                <a:solidFill>
                  <a:schemeClr val="tx1"/>
                </a:solidFill>
              </a:rPr>
              <a:t>你们</a:t>
            </a:r>
            <a:r>
              <a:rPr lang="zh-CN" altLang="en-US" dirty="0">
                <a:solidFill>
                  <a:schemeClr val="tx1"/>
                </a:solidFill>
              </a:rPr>
              <a:t>当中</a:t>
            </a:r>
            <a:r>
              <a:rPr lang="zh-CN" altLang="zh-CN" dirty="0">
                <a:solidFill>
                  <a:schemeClr val="tx1"/>
                </a:solidFill>
              </a:rPr>
              <a:t>有</a:t>
            </a:r>
            <a:r>
              <a:rPr lang="zh-CN" altLang="en-US" dirty="0">
                <a:solidFill>
                  <a:schemeClr val="tx1"/>
                </a:solidFill>
              </a:rPr>
              <a:t>些</a:t>
            </a:r>
            <a:endParaRPr lang="en-US" altLang="zh-CN" dirty="0">
              <a:solidFill>
                <a:schemeClr val="tx1"/>
              </a:solidFill>
            </a:endParaRPr>
          </a:p>
          <a:p>
            <a:pPr marL="0" indent="0"/>
            <a:r>
              <a:rPr lang="zh-CN" altLang="zh-CN" dirty="0">
                <a:solidFill>
                  <a:schemeClr val="tx1"/>
                </a:solidFill>
              </a:rPr>
              <a:t>孩子其实是狗。</a:t>
            </a:r>
            <a:r>
              <a:rPr lang="zh-CN" altLang="en-US" dirty="0">
                <a:solidFill>
                  <a:schemeClr val="tx1"/>
                </a:solidFill>
              </a:rPr>
              <a:t>”</a:t>
            </a:r>
            <a:endParaRPr lang="en-US" altLang="zh-CN" dirty="0">
              <a:solidFill>
                <a:schemeClr val="tx1"/>
              </a:solidFill>
            </a:endParaRPr>
          </a:p>
          <a:p>
            <a:pPr marL="571500" indent="-571500">
              <a:buClr>
                <a:schemeClr val="tx1"/>
              </a:buClr>
              <a:buFont typeface="Wingdings" panose="05000000000000000000" pitchFamily="2" charset="2"/>
              <a:buChar char="l"/>
            </a:pPr>
            <a:r>
              <a:rPr lang="en-US" altLang="zh-CN" dirty="0" err="1"/>
              <a:t>他们都会怀疑自己是不是狗</a:t>
            </a:r>
            <a:endParaRPr lang="en-US" altLang="zh-CN" dirty="0"/>
          </a:p>
          <a:p>
            <a:pPr marL="571500" indent="-571500">
              <a:buClr>
                <a:schemeClr val="tx1"/>
              </a:buClr>
              <a:buFont typeface="Wingdings" panose="05000000000000000000" pitchFamily="2" charset="2"/>
              <a:buChar char="l"/>
            </a:pPr>
            <a:r>
              <a:rPr lang="en-US" altLang="zh-CN" dirty="0" err="1"/>
              <a:t>有些可能还会开始汪汪叫</a:t>
            </a:r>
            <a:r>
              <a:rPr lang="en-US" altLang="zh-CN" dirty="0"/>
              <a:t>！</a:t>
            </a:r>
          </a:p>
          <a:p>
            <a:pPr marL="0" indent="0">
              <a:spcAft>
                <a:spcPts val="0"/>
              </a:spcAft>
              <a:buClr>
                <a:schemeClr val="tx1"/>
              </a:buClr>
            </a:pPr>
            <a:r>
              <a:rPr lang="zh-CN" altLang="zh-CN" dirty="0"/>
              <a:t>现在的</a:t>
            </a:r>
            <a:r>
              <a:rPr lang="zh-CN" altLang="en-US" dirty="0"/>
              <a:t>西方</a:t>
            </a:r>
            <a:r>
              <a:rPr lang="zh-CN" altLang="zh-CN" dirty="0"/>
              <a:t>：甚至告诉小学生，</a:t>
            </a:r>
            <a:r>
              <a:rPr lang="zh-CN" altLang="en-US" dirty="0"/>
              <a:t>“有人出</a:t>
            </a:r>
            <a:endParaRPr lang="en-US" altLang="zh-CN" dirty="0"/>
          </a:p>
          <a:p>
            <a:pPr marL="0" indent="0">
              <a:buClr>
                <a:schemeClr val="tx1"/>
              </a:buClr>
            </a:pPr>
            <a:r>
              <a:rPr lang="zh-CN" altLang="en-US" dirty="0"/>
              <a:t>生就是同性恋”，</a:t>
            </a:r>
            <a:endParaRPr lang="en-US" altLang="zh-CN" dirty="0"/>
          </a:p>
          <a:p>
            <a:pPr marL="0" indent="0">
              <a:spcAft>
                <a:spcPts val="0"/>
              </a:spcAft>
              <a:buClr>
                <a:schemeClr val="tx1"/>
              </a:buClr>
            </a:pPr>
            <a:r>
              <a:rPr lang="zh-CN" altLang="en-US" dirty="0"/>
              <a:t>甚至，</a:t>
            </a:r>
            <a:r>
              <a:rPr lang="en-US" altLang="zh-CN" dirty="0"/>
              <a:t>“</a:t>
            </a:r>
            <a:r>
              <a:rPr lang="zh-CN" altLang="zh-CN" dirty="0"/>
              <a:t>你不知道自己是男孩还是女孩。</a:t>
            </a:r>
            <a:r>
              <a:rPr lang="en-US" altLang="zh-CN" dirty="0"/>
              <a:t>”</a:t>
            </a:r>
            <a:endParaRPr lang="zh-CN" altLang="zh-CN" dirty="0"/>
          </a:p>
        </p:txBody>
      </p:sp>
      <p:cxnSp>
        <p:nvCxnSpPr>
          <p:cNvPr id="8" name="直接连接符 7">
            <a:extLst>
              <a:ext uri="{FF2B5EF4-FFF2-40B4-BE49-F238E27FC236}">
                <a16:creationId xmlns:a16="http://schemas.microsoft.com/office/drawing/2014/main" id="{D9B9AFBB-47EC-ECAE-D059-7376EC921CB1}"/>
              </a:ext>
            </a:extLst>
          </p:cNvPr>
          <p:cNvCxnSpPr>
            <a:cxnSpLocks/>
          </p:cNvCxnSpPr>
          <p:nvPr/>
        </p:nvCxnSpPr>
        <p:spPr>
          <a:xfrm>
            <a:off x="1127448" y="980728"/>
            <a:ext cx="8640960" cy="0"/>
          </a:xfrm>
          <a:prstGeom prst="line">
            <a:avLst/>
          </a:prstGeom>
          <a:ln>
            <a:solidFill>
              <a:schemeClr val="tx1">
                <a:lumMod val="50000"/>
                <a:lumOff val="50000"/>
              </a:schemeClr>
            </a:solidFill>
            <a:prstDash val="lgDashDot"/>
          </a:ln>
        </p:spPr>
        <p:style>
          <a:lnRef idx="1">
            <a:schemeClr val="accent1"/>
          </a:lnRef>
          <a:fillRef idx="0">
            <a:schemeClr val="accent1"/>
          </a:fillRef>
          <a:effectRef idx="0">
            <a:schemeClr val="accent1"/>
          </a:effectRef>
          <a:fontRef idx="minor">
            <a:schemeClr val="tx1"/>
          </a:fontRef>
        </p:style>
      </p:cxnSp>
      <p:sp>
        <p:nvSpPr>
          <p:cNvPr id="5" name="标题 6">
            <a:extLst>
              <a:ext uri="{FF2B5EF4-FFF2-40B4-BE49-F238E27FC236}">
                <a16:creationId xmlns:a16="http://schemas.microsoft.com/office/drawing/2014/main" id="{2CFFAFAF-ADFC-8F13-638C-2A3C9E8A40D3}"/>
              </a:ext>
            </a:extLst>
          </p:cNvPr>
          <p:cNvSpPr txBox="1">
            <a:spLocks/>
          </p:cNvSpPr>
          <p:nvPr/>
        </p:nvSpPr>
        <p:spPr>
          <a:xfrm>
            <a:off x="1127448" y="192946"/>
            <a:ext cx="10454952" cy="643766"/>
          </a:xfrm>
          <a:prstGeom prst="rect">
            <a:avLst/>
          </a:prstGeom>
        </p:spPr>
        <p:txBody>
          <a:bodyPr vert="horz" anchor="ctr" anchorCtr="0">
            <a:normAutofit/>
          </a:bodyPr>
          <a:lstStyle>
            <a:lvl1pPr algn="l" rtl="0" eaLnBrk="1" latinLnBrk="0" hangingPunct="1">
              <a:spcBef>
                <a:spcPct val="0"/>
              </a:spcBef>
              <a:buNone/>
              <a:defRPr kumimoji="0" sz="3000" b="0" kern="1200">
                <a:solidFill>
                  <a:srgbClr val="3F153C"/>
                </a:solidFill>
                <a:latin typeface="+mj-lt"/>
                <a:ea typeface="+mj-ea"/>
                <a:cs typeface="+mj-cs"/>
              </a:defRPr>
            </a:lvl1pPr>
          </a:lstStyle>
          <a:p>
            <a:r>
              <a:rPr lang="en-US" altLang="zh-CN" dirty="0"/>
              <a:t>2. </a:t>
            </a:r>
            <a:r>
              <a:rPr lang="zh-CN" altLang="en-US" dirty="0"/>
              <a:t>鼓吹同性恋的群体宣传一个“台词 </a:t>
            </a:r>
            <a:r>
              <a:rPr lang="en-US" altLang="zh-CN" dirty="0"/>
              <a:t>/ </a:t>
            </a:r>
            <a:r>
              <a:rPr lang="zh-CN" altLang="en-US" dirty="0"/>
              <a:t>剧本”</a:t>
            </a:r>
          </a:p>
        </p:txBody>
      </p:sp>
      <p:sp>
        <p:nvSpPr>
          <p:cNvPr id="9" name="TextBox 8">
            <a:extLst>
              <a:ext uri="{FF2B5EF4-FFF2-40B4-BE49-F238E27FC236}">
                <a16:creationId xmlns:a16="http://schemas.microsoft.com/office/drawing/2014/main" id="{18BCD3F7-DC22-CDB3-3B6A-1CC86BB1FC48}"/>
              </a:ext>
            </a:extLst>
          </p:cNvPr>
          <p:cNvSpPr txBox="1"/>
          <p:nvPr/>
        </p:nvSpPr>
        <p:spPr>
          <a:xfrm>
            <a:off x="779748" y="1052736"/>
            <a:ext cx="10632504"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1200"/>
              </a:spcAft>
              <a:buClr>
                <a:srgbClr val="727CA3"/>
              </a:buClr>
              <a:buSzPct val="76000"/>
              <a:buFont typeface="+mj-lt"/>
              <a:buNone/>
              <a:tabLst/>
              <a:defRPr/>
            </a:pPr>
            <a:r>
              <a:rPr kumimoji="0" lang="zh-CN" altLang="en-US" sz="3200" b="1" i="0" u="none" strike="noStrike" kern="1200" cap="none" spc="0" normalizeH="0" baseline="0" noProof="0" dirty="0">
                <a:ln>
                  <a:noFill/>
                </a:ln>
                <a:solidFill>
                  <a:prstClr val="black">
                    <a:lumMod val="85000"/>
                    <a:lumOff val="15000"/>
                  </a:prstClr>
                </a:solidFill>
                <a:effectLst/>
                <a:uLnTx/>
                <a:uFillTx/>
                <a:ea typeface="华文中宋" panose="02010600040101010101" pitchFamily="2" charset="-122"/>
                <a:cs typeface="+mn-cs"/>
              </a:rPr>
              <a:t>越来越早接触</a:t>
            </a:r>
            <a:r>
              <a:rPr lang="zh-CN" altLang="en-US" sz="3200" b="1" dirty="0">
                <a:solidFill>
                  <a:prstClr val="black">
                    <a:lumMod val="85000"/>
                    <a:lumOff val="15000"/>
                  </a:prstClr>
                </a:solidFill>
                <a:ea typeface="华文中宋" panose="02010600040101010101" pitchFamily="2" charset="-122"/>
              </a:rPr>
              <a:t>的影响</a:t>
            </a:r>
            <a:r>
              <a:rPr lang="zh-CN" altLang="en-US" sz="3200" dirty="0">
                <a:solidFill>
                  <a:prstClr val="black">
                    <a:lumMod val="85000"/>
                    <a:lumOff val="15000"/>
                  </a:prstClr>
                </a:solidFill>
                <a:ea typeface="华文中宋" panose="02010600040101010101" pitchFamily="2" charset="-122"/>
              </a:rPr>
              <a:t>（</a:t>
            </a:r>
            <a:r>
              <a:rPr kumimoji="0" lang="zh-CN" altLang="en-US" sz="3200" b="0" i="0" u="none" strike="noStrike" kern="1200" cap="none" spc="0" normalizeH="0" baseline="0" noProof="0" dirty="0">
                <a:ln>
                  <a:noFill/>
                </a:ln>
                <a:solidFill>
                  <a:prstClr val="black">
                    <a:lumMod val="85000"/>
                    <a:lumOff val="15000"/>
                  </a:prstClr>
                </a:solidFill>
                <a:effectLst/>
                <a:uLnTx/>
                <a:uFillTx/>
                <a:ea typeface="华文中宋" panose="02010600040101010101" pitchFamily="2" charset="-122"/>
                <a:cs typeface="+mn-cs"/>
              </a:rPr>
              <a:t>同性恋游说群体的一个目标）</a:t>
            </a:r>
            <a:endParaRPr kumimoji="0" lang="en-US" altLang="en-US" sz="3200" b="0" i="0" u="none" strike="noStrike" kern="1200" cap="none" spc="0" normalizeH="0" baseline="0" noProof="0" dirty="0">
              <a:ln>
                <a:noFill/>
              </a:ln>
              <a:solidFill>
                <a:prstClr val="black">
                  <a:lumMod val="85000"/>
                  <a:lumOff val="15000"/>
                </a:prstClr>
              </a:solidFill>
              <a:effectLst/>
              <a:uLnTx/>
              <a:uFillTx/>
              <a:ea typeface="华文中宋" panose="02010600040101010101" pitchFamily="2" charset="-122"/>
              <a:cs typeface="+mn-cs"/>
            </a:endParaRPr>
          </a:p>
        </p:txBody>
      </p:sp>
      <p:pic>
        <p:nvPicPr>
          <p:cNvPr id="1028" name="Picture 4">
            <a:extLst>
              <a:ext uri="{FF2B5EF4-FFF2-40B4-BE49-F238E27FC236}">
                <a16:creationId xmlns:a16="http://schemas.microsoft.com/office/drawing/2014/main" id="{A2F55B57-A2B6-0470-C6AA-8D1C65DE2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44272" y="2141319"/>
            <a:ext cx="3507854" cy="4547218"/>
          </a:xfrm>
          <a:prstGeom prst="rect">
            <a:avLst/>
          </a:prstGeom>
          <a:noFill/>
          <a:ln w="38100">
            <a:solidFill>
              <a:srgbClr val="00B0F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06397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noFill/>
        </p:spPr>
        <p:txBody>
          <a:bodyPr vert="horz" wrap="square" rtlCol="0">
            <a:spAutoFit/>
          </a:bodyPr>
          <a:lstStyle/>
          <a:p>
            <a:pPr algn="ctr">
              <a:spcAft>
                <a:spcPts val="2400"/>
              </a:spcAft>
            </a:pPr>
            <a:r>
              <a:rPr lang="en-US" altLang="zh-CN" b="1" dirty="0">
                <a:solidFill>
                  <a:srgbClr val="FF0000"/>
                </a:solidFill>
              </a:rPr>
              <a:t>“</a:t>
            </a:r>
            <a:r>
              <a:rPr lang="en-US" altLang="zh-CN" b="1" dirty="0" err="1">
                <a:solidFill>
                  <a:srgbClr val="FF0000"/>
                </a:solidFill>
              </a:rPr>
              <a:t>如果你是同性恋，你是无法改变的</a:t>
            </a:r>
            <a:r>
              <a:rPr lang="en-US" altLang="zh-CN" b="1" dirty="0">
                <a:solidFill>
                  <a:srgbClr val="FF0000"/>
                </a:solidFill>
              </a:rPr>
              <a:t>”</a:t>
            </a:r>
            <a:endParaRPr lang="en-US" altLang="zh-CN" dirty="0"/>
          </a:p>
        </p:txBody>
      </p:sp>
      <p:sp>
        <p:nvSpPr>
          <p:cNvPr id="2" name="标题 1"/>
          <p:cNvSpPr>
            <a:spLocks noGrp="1"/>
          </p:cNvSpPr>
          <p:nvPr>
            <p:ph type="title"/>
          </p:nvPr>
        </p:nvSpPr>
        <p:spPr/>
        <p:txBody>
          <a:bodyPr/>
          <a:lstStyle/>
          <a:p>
            <a:r>
              <a:rPr lang="en-US" dirty="0">
                <a:latin typeface="+mj-ea"/>
              </a:rPr>
              <a:t>3.</a:t>
            </a:r>
            <a:r>
              <a:rPr lang="zh-CN" altLang="en-US" dirty="0">
                <a:latin typeface="+mj-ea"/>
              </a:rPr>
              <a:t> 同性恋行为能够改变，也的确会改变</a:t>
            </a:r>
          </a:p>
        </p:txBody>
      </p:sp>
      <p:sp>
        <p:nvSpPr>
          <p:cNvPr id="5" name="内容占位符 2">
            <a:extLst>
              <a:ext uri="{FF2B5EF4-FFF2-40B4-BE49-F238E27FC236}">
                <a16:creationId xmlns:a16="http://schemas.microsoft.com/office/drawing/2014/main" id="{9E8BC4E3-CDEE-6CAB-EB28-BF03161D4387}"/>
              </a:ext>
            </a:extLst>
          </p:cNvPr>
          <p:cNvSpPr txBox="1">
            <a:spLocks/>
          </p:cNvSpPr>
          <p:nvPr/>
        </p:nvSpPr>
        <p:spPr>
          <a:xfrm>
            <a:off x="695400" y="1988840"/>
            <a:ext cx="6984776" cy="1723549"/>
          </a:xfrm>
          <a:prstGeom prst="rect">
            <a:avLst/>
          </a:prstGeom>
          <a:noFill/>
        </p:spPr>
        <p:txBody>
          <a:bodyPr vert="horz" wrap="square" rtlCol="0">
            <a:spAutoFit/>
          </a:bodyPr>
          <a:lstStyle>
            <a:lvl1pPr marL="742950" indent="-742950" algn="l" rtl="0" eaLnBrk="1" latinLnBrk="0" hangingPunct="1">
              <a:lnSpc>
                <a:spcPct val="100000"/>
              </a:lnSpc>
              <a:spcBef>
                <a:spcPts val="0"/>
              </a:spcBef>
              <a:spcAft>
                <a:spcPts val="1200"/>
              </a:spcAft>
              <a:buClr>
                <a:schemeClr val="accent1"/>
              </a:buClr>
              <a:buSzPct val="76000"/>
              <a:buFont typeface="+mj-lt"/>
              <a:buNone/>
              <a:defRPr kumimoji="0" lang="zh-CN" altLang="en-US" sz="3200" kern="1200" dirty="0" smtClean="0">
                <a:solidFill>
                  <a:schemeClr val="tx1">
                    <a:lumMod val="85000"/>
                    <a:lumOff val="15000"/>
                  </a:schemeClr>
                </a:solidFill>
                <a:latin typeface="华文中宋" panose="02010600040101010101" pitchFamily="2" charset="-122"/>
                <a:ea typeface="华文中宋" panose="02010600040101010101" pitchFamily="2" charset="-122"/>
                <a:cs typeface="+mn-cs"/>
              </a:defRPr>
            </a:lvl1pPr>
            <a:lvl2pPr marL="548640" indent="-274320" algn="l" rtl="0" eaLnBrk="1" latinLnBrk="0" hangingPunct="1">
              <a:spcBef>
                <a:spcPts val="500"/>
              </a:spcBef>
              <a:buClr>
                <a:schemeClr val="accent2"/>
              </a:buClr>
              <a:buSzPct val="76000"/>
              <a:buFont typeface="Wingdings 3"/>
              <a:buChar char=""/>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lang="zh-CN" altLang="en-US" sz="18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lang="zh-CN" altLang="en-US" sz="180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lang="en-US" sz="180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571500" indent="-571500">
              <a:buClr>
                <a:schemeClr val="tx1"/>
              </a:buClr>
              <a:buFont typeface="Wingdings" panose="05000000000000000000" pitchFamily="2" charset="2"/>
              <a:buChar char="l"/>
            </a:pPr>
            <a:r>
              <a:rPr lang="zh-CN" altLang="en-US" dirty="0"/>
              <a:t>胡说！很多同性恋已经改变了。</a:t>
            </a:r>
          </a:p>
          <a:p>
            <a:pPr marL="571500" indent="-571500">
              <a:buClr>
                <a:schemeClr val="tx1"/>
              </a:buClr>
              <a:buFont typeface="Wingdings" panose="05000000000000000000" pitchFamily="2" charset="2"/>
              <a:buChar char="l"/>
            </a:pPr>
            <a:r>
              <a:rPr lang="zh-CN" altLang="en-US" dirty="0"/>
              <a:t>有些主流心理学家，包括一些自己是同性恋人士，现在也承认：</a:t>
            </a:r>
          </a:p>
        </p:txBody>
      </p:sp>
      <p:pic>
        <p:nvPicPr>
          <p:cNvPr id="1026" name="Picture 2" descr="Cover of APA Handbook of Sexuality and Psychology (large)">
            <a:extLst>
              <a:ext uri="{FF2B5EF4-FFF2-40B4-BE49-F238E27FC236}">
                <a16:creationId xmlns:a16="http://schemas.microsoft.com/office/drawing/2014/main" id="{FC8D4B68-7317-301A-6440-ADF7B299D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8208" y="1916832"/>
            <a:ext cx="3429000" cy="4524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125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500"/>
                                        <p:tgtEl>
                                          <p:spTgt spid="5"/>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wipe(up)">
                                      <p:cBhvr>
                                        <p:cTn id="11"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95400" y="1268760"/>
            <a:ext cx="10887000" cy="5062924"/>
          </a:xfrm>
          <a:noFill/>
        </p:spPr>
        <p:txBody>
          <a:bodyPr vert="horz" wrap="square" rtlCol="0">
            <a:spAutoFit/>
          </a:bodyPr>
          <a:lstStyle/>
          <a:p>
            <a:pPr marL="0" indent="0"/>
            <a:r>
              <a:rPr lang="zh-CN" altLang="en-US" sz="3000" dirty="0"/>
              <a:t>一位顶尖的美国心理协会研究员，同为一位女性同性恋积极分子，声称同性恋不是“与生俱来”的。</a:t>
            </a:r>
            <a:r>
              <a:rPr lang="zh-CN" altLang="zh-CN" sz="3000" dirty="0"/>
              <a:t>丽莎</a:t>
            </a:r>
            <a:r>
              <a:rPr lang="en-US" altLang="zh-CN" sz="3000" dirty="0"/>
              <a:t>·</a:t>
            </a:r>
            <a:r>
              <a:rPr lang="zh-CN" altLang="zh-CN" sz="3000" dirty="0"/>
              <a:t>戴蒙德博士是美国心理协会性与心</a:t>
            </a:r>
            <a:r>
              <a:rPr lang="zh-CN" altLang="en-US" sz="3000" dirty="0"/>
              <a:t>理</a:t>
            </a:r>
            <a:r>
              <a:rPr lang="zh-CN" altLang="zh-CN" sz="3000" dirty="0"/>
              <a:t>手册的主编之一，也是美国心理协会</a:t>
            </a:r>
            <a:r>
              <a:rPr lang="zh-CN" altLang="en-US" sz="3000" dirty="0"/>
              <a:t>‘</a:t>
            </a:r>
            <a:r>
              <a:rPr lang="zh-CN" altLang="zh-CN" sz="3000" dirty="0"/>
              <a:t>最受尊重的成员之一</a:t>
            </a:r>
            <a:r>
              <a:rPr lang="zh-CN" altLang="en-US" sz="3000" dirty="0"/>
              <a:t>’</a:t>
            </a:r>
            <a:r>
              <a:rPr lang="zh-CN" altLang="zh-CN" sz="3000" dirty="0"/>
              <a:t> </a:t>
            </a:r>
            <a:r>
              <a:rPr lang="zh-CN" altLang="en-US" sz="3000" dirty="0">
                <a:solidFill>
                  <a:schemeClr val="tx1"/>
                </a:solidFill>
              </a:rPr>
              <a:t>声称</a:t>
            </a:r>
            <a:r>
              <a:rPr lang="zh-CN" altLang="zh-CN" sz="3000" dirty="0"/>
              <a:t>性倾向并非固定、不能改变的。</a:t>
            </a:r>
            <a:endParaRPr lang="en-US" altLang="zh-CN" sz="3000" dirty="0"/>
          </a:p>
          <a:p>
            <a:pPr marL="0" indent="0" algn="just">
              <a:spcAft>
                <a:spcPts val="600"/>
              </a:spcAft>
            </a:pPr>
            <a:r>
              <a:rPr lang="zh-CN" altLang="zh-CN" sz="3000" dirty="0"/>
              <a:t>一位临床心理医生海恩斯医生总结了戴蒙德的手册章节、著作和</a:t>
            </a:r>
            <a:r>
              <a:rPr lang="en-US" altLang="zh-CN" sz="3000" dirty="0" err="1"/>
              <a:t>Youtube</a:t>
            </a:r>
            <a:r>
              <a:rPr lang="zh-CN" altLang="zh-CN" sz="3000" dirty="0"/>
              <a:t>讲座</a:t>
            </a:r>
            <a:r>
              <a:rPr lang="zh-CN" altLang="en-US" sz="3000" dirty="0"/>
              <a:t>，并</a:t>
            </a:r>
            <a:r>
              <a:rPr lang="zh-CN" altLang="zh-CN" sz="3000" dirty="0"/>
              <a:t>反驳</a:t>
            </a:r>
            <a:r>
              <a:rPr lang="zh-CN" altLang="en-US" sz="3000" dirty="0"/>
              <a:t>说：“‘</a:t>
            </a:r>
            <a:r>
              <a:rPr lang="zh-CN" altLang="zh-CN" sz="3000" dirty="0"/>
              <a:t>生来如此</a:t>
            </a:r>
            <a:r>
              <a:rPr lang="en-US" altLang="zh-CN" sz="3000" dirty="0"/>
              <a:t>’</a:t>
            </a:r>
            <a:r>
              <a:rPr lang="zh-CN" altLang="zh-CN" sz="3000" dirty="0"/>
              <a:t>的论战已结束了，</a:t>
            </a:r>
            <a:r>
              <a:rPr lang="en-US" altLang="zh-CN" sz="3000" dirty="0"/>
              <a:t>(</a:t>
            </a:r>
            <a:r>
              <a:rPr lang="zh-CN" altLang="zh-CN" sz="3000" dirty="0"/>
              <a:t>戴蒙德</a:t>
            </a:r>
            <a:r>
              <a:rPr lang="en-US" altLang="zh-CN" sz="3000" dirty="0"/>
              <a:t>)</a:t>
            </a:r>
            <a:r>
              <a:rPr lang="zh-CN" altLang="zh-CN" sz="3000" dirty="0"/>
              <a:t>正在告诉同性恋活动人士不要</a:t>
            </a:r>
            <a:r>
              <a:rPr lang="zh-CN" altLang="en-US" sz="3000" dirty="0"/>
              <a:t>再</a:t>
            </a:r>
            <a:r>
              <a:rPr lang="zh-CN" altLang="zh-CN" sz="3000" dirty="0"/>
              <a:t>推广这个谎言了。与同性恋自称</a:t>
            </a:r>
            <a:r>
              <a:rPr lang="zh-CN" altLang="en-US" sz="3000" dirty="0"/>
              <a:t>‘</a:t>
            </a:r>
            <a:r>
              <a:rPr lang="zh-CN" altLang="zh-CN" sz="3000" dirty="0"/>
              <a:t>生来如此</a:t>
            </a:r>
            <a:r>
              <a:rPr lang="zh-CN" altLang="en-US" sz="3000" dirty="0"/>
              <a:t>’</a:t>
            </a:r>
            <a:r>
              <a:rPr lang="zh-CN" altLang="zh-CN" sz="3000" dirty="0"/>
              <a:t>和身份不可改变的典型论据相反，美国心理协会已经在</a:t>
            </a:r>
            <a:r>
              <a:rPr lang="en-US" altLang="zh-CN" sz="3000" dirty="0"/>
              <a:t>2011</a:t>
            </a:r>
            <a:r>
              <a:rPr lang="zh-CN" altLang="zh-CN" sz="3000" dirty="0"/>
              <a:t>年公开</a:t>
            </a:r>
            <a:r>
              <a:rPr lang="en-US" altLang="zh-CN" sz="3000" dirty="0"/>
              <a:t> </a:t>
            </a:r>
            <a:r>
              <a:rPr lang="zh-CN" altLang="zh-CN" sz="3000" dirty="0"/>
              <a:t>声明</a:t>
            </a:r>
            <a:r>
              <a:rPr lang="en-US" altLang="zh-CN" sz="3000" dirty="0"/>
              <a:t> </a:t>
            </a:r>
            <a:r>
              <a:rPr lang="zh-CN" altLang="zh-CN" sz="3000" dirty="0"/>
              <a:t>性倾向是可以改变的</a:t>
            </a:r>
            <a:r>
              <a:rPr lang="zh-CN" altLang="en-US" sz="3000" dirty="0"/>
              <a:t>。</a:t>
            </a:r>
            <a:r>
              <a:rPr lang="en-US" altLang="zh-CN" sz="3000" dirty="0"/>
              <a:t>”</a:t>
            </a:r>
          </a:p>
          <a:p>
            <a:pPr marL="0" indent="0">
              <a:spcAft>
                <a:spcPts val="600"/>
              </a:spcAft>
            </a:pPr>
            <a:r>
              <a:rPr lang="en-US" sz="2000" kern="100" dirty="0">
                <a:effectLst/>
                <a:latin typeface="Arial" panose="020B0604020202020204" pitchFamily="34" charset="0"/>
                <a:cs typeface="Arial" panose="020B0604020202020204" pitchFamily="34" charset="0"/>
              </a:rPr>
              <a:t>APA researcher explodes myth: Gays aren’t ‘born that way.’ Mark Hodges</a:t>
            </a:r>
            <a:r>
              <a:rPr lang="en-US" sz="2000" kern="100" dirty="0">
                <a:latin typeface="Arial" panose="020B0604020202020204" pitchFamily="34" charset="0"/>
                <a:cs typeface="Arial" panose="020B0604020202020204" pitchFamily="34" charset="0"/>
              </a:rPr>
              <a:t>.</a:t>
            </a:r>
            <a:r>
              <a:rPr lang="en-US" sz="2000" kern="100" dirty="0">
                <a:effectLst/>
                <a:latin typeface="Arial" panose="020B0604020202020204" pitchFamily="34" charset="0"/>
                <a:cs typeface="Arial" panose="020B0604020202020204" pitchFamily="34" charset="0"/>
              </a:rPr>
              <a:t> September 22, 2016 </a:t>
            </a:r>
            <a:r>
              <a:rPr lang="en-US" sz="2000" u="sng" kern="100" dirty="0">
                <a:solidFill>
                  <a:srgbClr val="0000FF"/>
                </a:solidFill>
                <a:effectLst/>
                <a:latin typeface="Arial" panose="020B0604020202020204" pitchFamily="34" charset="0"/>
                <a:cs typeface="Arial" panose="020B0604020202020204" pitchFamily="34" charset="0"/>
                <a:hlinkClick r:id="rId5"/>
              </a:rPr>
              <a:t>https://www.lifesitenews.com/</a:t>
            </a:r>
            <a:endParaRPr lang="zh-CN" altLang="zh-CN" sz="1400" kern="1200" dirty="0">
              <a:solidFill>
                <a:schemeClr val="tx1"/>
              </a:solidFill>
              <a:effectLst/>
              <a:latin typeface="Arial" panose="020B0604020202020204" pitchFamily="34" charset="0"/>
              <a:ea typeface="+mn-ea"/>
              <a:cs typeface="Arial" panose="020B0604020202020204" pitchFamily="34" charset="0"/>
            </a:endParaRPr>
          </a:p>
        </p:txBody>
      </p:sp>
      <p:sp>
        <p:nvSpPr>
          <p:cNvPr id="2" name="标题 1"/>
          <p:cNvSpPr>
            <a:spLocks noGrp="1"/>
          </p:cNvSpPr>
          <p:nvPr>
            <p:ph type="title"/>
          </p:nvPr>
        </p:nvSpPr>
        <p:spPr/>
        <p:txBody>
          <a:bodyPr/>
          <a:lstStyle/>
          <a:p>
            <a:r>
              <a:rPr lang="en-US" altLang="zh-CN" dirty="0">
                <a:latin typeface="+mj-ea"/>
              </a:rPr>
              <a:t>3.</a:t>
            </a:r>
            <a:r>
              <a:rPr lang="zh-CN" altLang="en-US" dirty="0">
                <a:latin typeface="+mj-ea"/>
              </a:rPr>
              <a:t> 同性恋行为能够改变，也的确会改变</a:t>
            </a:r>
            <a:endParaRPr lang="zh-CN" altLang="en-US" dirty="0"/>
          </a:p>
        </p:txBody>
      </p:sp>
      <p:pic>
        <p:nvPicPr>
          <p:cNvPr id="4" name="17 demengde">
            <a:hlinkClick r:id="" action="ppaction://media"/>
            <a:extLst>
              <a:ext uri="{FF2B5EF4-FFF2-40B4-BE49-F238E27FC236}">
                <a16:creationId xmlns:a16="http://schemas.microsoft.com/office/drawing/2014/main" id="{CE0E64B5-4DF6-2717-6084-80C666C674C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77600" y="6158438"/>
            <a:ext cx="609600" cy="609600"/>
          </a:xfrm>
          <a:prstGeom prst="rect">
            <a:avLst/>
          </a:prstGeom>
        </p:spPr>
      </p:pic>
    </p:spTree>
    <p:extLst>
      <p:ext uri="{BB962C8B-B14F-4D97-AF65-F5344CB8AC3E}">
        <p14:creationId xmlns:p14="http://schemas.microsoft.com/office/powerpoint/2010/main" val="3091551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54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id="{7F524804-30FA-6991-8694-8D28A565F76B}"/>
              </a:ext>
            </a:extLst>
          </p:cNvPr>
          <p:cNvSpPr>
            <a:spLocks noGrp="1"/>
          </p:cNvSpPr>
          <p:nvPr>
            <p:ph sz="quarter" idx="1"/>
          </p:nvPr>
        </p:nvSpPr>
        <p:spPr>
          <a:xfrm>
            <a:off x="695400" y="1196752"/>
            <a:ext cx="10887000" cy="3016210"/>
          </a:xfrm>
        </p:spPr>
        <p:txBody>
          <a:bodyPr/>
          <a:lstStyle/>
          <a:p>
            <a:pPr marL="0" indent="0" algn="ctr">
              <a:spcAft>
                <a:spcPts val="2400"/>
              </a:spcAft>
              <a:buClr>
                <a:schemeClr val="tx1"/>
              </a:buClr>
            </a:pPr>
            <a:r>
              <a:rPr lang="zh-CN" altLang="en-US" dirty="0"/>
              <a:t>调查</a:t>
            </a:r>
            <a:endParaRPr lang="en-US" altLang="zh-CN" dirty="0"/>
          </a:p>
          <a:p>
            <a:pPr marL="571500" indent="-571500">
              <a:buClr>
                <a:schemeClr val="tx1"/>
              </a:buClr>
              <a:buFont typeface="Wingdings" panose="05000000000000000000" pitchFamily="2" charset="2"/>
              <a:buChar char="l"/>
            </a:pPr>
            <a:r>
              <a:rPr lang="zh-CN" altLang="en-US" dirty="0"/>
              <a:t>青少年：</a:t>
            </a:r>
            <a:r>
              <a:rPr lang="en-US" altLang="zh-CN" dirty="0"/>
              <a:t>16-17</a:t>
            </a:r>
            <a:r>
              <a:rPr lang="zh-CN" altLang="en-US" dirty="0"/>
              <a:t>岁声称自己是同性恋或双性恋倾向的人，</a:t>
            </a:r>
            <a:r>
              <a:rPr lang="en-US" altLang="zh-CN" dirty="0"/>
              <a:t>98%</a:t>
            </a:r>
            <a:r>
              <a:rPr lang="zh-CN" altLang="en-US" dirty="0"/>
              <a:t>会转为异性恋（大多数纯异性恋，有少数双性恋。）</a:t>
            </a:r>
            <a:endParaRPr lang="en-US" altLang="zh-CN" dirty="0"/>
          </a:p>
          <a:p>
            <a:pPr marL="571500" indent="-571500">
              <a:buClr>
                <a:schemeClr val="tx1"/>
              </a:buClr>
              <a:buFont typeface="Wingdings" panose="05000000000000000000" pitchFamily="2" charset="2"/>
              <a:buChar char="l"/>
            </a:pPr>
            <a:r>
              <a:rPr lang="zh-CN" altLang="en-US" dirty="0"/>
              <a:t>成年人：</a:t>
            </a:r>
            <a:r>
              <a:rPr lang="en-US" altLang="zh-CN" dirty="0"/>
              <a:t>50%</a:t>
            </a:r>
            <a:r>
              <a:rPr lang="zh-CN" altLang="en-US" dirty="0"/>
              <a:t>的纯同性恋后半生会转为异性恋（双性恋或纯异性恋）</a:t>
            </a:r>
            <a:endParaRPr lang="en-US" altLang="zh-CN" dirty="0"/>
          </a:p>
        </p:txBody>
      </p:sp>
      <p:sp>
        <p:nvSpPr>
          <p:cNvPr id="5" name="标题 4">
            <a:extLst>
              <a:ext uri="{FF2B5EF4-FFF2-40B4-BE49-F238E27FC236}">
                <a16:creationId xmlns:a16="http://schemas.microsoft.com/office/drawing/2014/main" id="{5C76CB04-97B4-BE3E-A9DA-EE1AE37BB363}"/>
              </a:ext>
            </a:extLst>
          </p:cNvPr>
          <p:cNvSpPr>
            <a:spLocks noGrp="1"/>
          </p:cNvSpPr>
          <p:nvPr>
            <p:ph type="title"/>
          </p:nvPr>
        </p:nvSpPr>
        <p:spPr/>
        <p:txBody>
          <a:bodyPr/>
          <a:lstStyle/>
          <a:p>
            <a:r>
              <a:rPr lang="en-US" altLang="zh-CN" dirty="0">
                <a:latin typeface="+mj-ea"/>
              </a:rPr>
              <a:t>3.</a:t>
            </a:r>
            <a:r>
              <a:rPr lang="zh-CN" altLang="en-US" dirty="0">
                <a:latin typeface="+mj-ea"/>
              </a:rPr>
              <a:t> 同性恋行为能够改变，也的确会改变</a:t>
            </a:r>
            <a:endParaRPr lang="zh-CN" altLang="en-US" dirty="0"/>
          </a:p>
        </p:txBody>
      </p:sp>
    </p:spTree>
    <p:extLst>
      <p:ext uri="{BB962C8B-B14F-4D97-AF65-F5344CB8AC3E}">
        <p14:creationId xmlns:p14="http://schemas.microsoft.com/office/powerpoint/2010/main" val="169512567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id="{157766B6-B615-F7EE-E871-6D15B3FC9FB3}"/>
              </a:ext>
            </a:extLst>
          </p:cNvPr>
          <p:cNvSpPr>
            <a:spLocks noGrp="1"/>
          </p:cNvSpPr>
          <p:nvPr>
            <p:ph sz="quarter" idx="1"/>
          </p:nvPr>
        </p:nvSpPr>
        <p:spPr>
          <a:xfrm>
            <a:off x="695400" y="2924944"/>
            <a:ext cx="10887000" cy="1231106"/>
          </a:xfrm>
        </p:spPr>
        <p:txBody>
          <a:bodyPr/>
          <a:lstStyle/>
          <a:p>
            <a:pPr marL="571500" indent="-571500">
              <a:buClr>
                <a:schemeClr val="tx1"/>
              </a:buClr>
              <a:buFont typeface="Wingdings" panose="05000000000000000000" pitchFamily="2" charset="2"/>
              <a:buChar char="l"/>
            </a:pPr>
            <a:r>
              <a:rPr lang="en-US" altLang="zh-CN" dirty="0"/>
              <a:t>“</a:t>
            </a:r>
            <a:r>
              <a:rPr lang="zh-CN" altLang="zh-CN" dirty="0"/>
              <a:t>不能改变</a:t>
            </a:r>
            <a:r>
              <a:rPr lang="en-US" altLang="zh-CN" dirty="0"/>
              <a:t>”</a:t>
            </a:r>
            <a:r>
              <a:rPr lang="zh-CN" altLang="zh-CN" dirty="0"/>
              <a:t>是</a:t>
            </a:r>
            <a:r>
              <a:rPr lang="zh-CN" altLang="en-US" dirty="0"/>
              <a:t>鼓吹</a:t>
            </a:r>
            <a:r>
              <a:rPr lang="zh-CN" altLang="zh-CN" dirty="0"/>
              <a:t>同性恋人士为自己辩称的谎言</a:t>
            </a:r>
            <a:endParaRPr lang="en-US" altLang="zh-CN" dirty="0"/>
          </a:p>
          <a:p>
            <a:pPr marL="571500" indent="-571500">
              <a:buClr>
                <a:schemeClr val="tx1"/>
              </a:buClr>
              <a:buFont typeface="Wingdings" panose="05000000000000000000" pitchFamily="2" charset="2"/>
              <a:buChar char="l"/>
            </a:pPr>
            <a:r>
              <a:rPr lang="zh-CN" altLang="zh-CN" dirty="0"/>
              <a:t>也是撒旦要束缚你的谎言</a:t>
            </a:r>
          </a:p>
        </p:txBody>
      </p:sp>
      <p:sp>
        <p:nvSpPr>
          <p:cNvPr id="5" name="标题 4">
            <a:extLst>
              <a:ext uri="{FF2B5EF4-FFF2-40B4-BE49-F238E27FC236}">
                <a16:creationId xmlns:a16="http://schemas.microsoft.com/office/drawing/2014/main" id="{E6B175EB-118D-2934-1B77-B8A8A67E3A6D}"/>
              </a:ext>
            </a:extLst>
          </p:cNvPr>
          <p:cNvSpPr>
            <a:spLocks noGrp="1"/>
          </p:cNvSpPr>
          <p:nvPr>
            <p:ph type="title"/>
          </p:nvPr>
        </p:nvSpPr>
        <p:spPr/>
        <p:txBody>
          <a:bodyPr/>
          <a:lstStyle/>
          <a:p>
            <a:r>
              <a:rPr lang="en-US" altLang="zh-CN" dirty="0">
                <a:latin typeface="+mj-ea"/>
              </a:rPr>
              <a:t>3.</a:t>
            </a:r>
            <a:r>
              <a:rPr lang="zh-CN" altLang="en-US" dirty="0">
                <a:latin typeface="+mj-ea"/>
              </a:rPr>
              <a:t> 同性恋行为能够改变，也的确会改变</a:t>
            </a:r>
            <a:endParaRPr lang="zh-CN" altLang="en-US" dirty="0"/>
          </a:p>
        </p:txBody>
      </p:sp>
    </p:spTree>
    <p:extLst>
      <p:ext uri="{BB962C8B-B14F-4D97-AF65-F5344CB8AC3E}">
        <p14:creationId xmlns:p14="http://schemas.microsoft.com/office/powerpoint/2010/main" val="38316694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id="{F41D2F16-B41B-BEDF-DC2B-F9EAD42582D1}"/>
              </a:ext>
            </a:extLst>
          </p:cNvPr>
          <p:cNvSpPr>
            <a:spLocks noGrp="1"/>
          </p:cNvSpPr>
          <p:nvPr>
            <p:ph sz="quarter" idx="1"/>
          </p:nvPr>
        </p:nvSpPr>
        <p:spPr>
          <a:xfrm>
            <a:off x="695400" y="1268760"/>
            <a:ext cx="10887000" cy="5016758"/>
          </a:xfrm>
        </p:spPr>
        <p:txBody>
          <a:bodyPr/>
          <a:lstStyle/>
          <a:p>
            <a:pPr marL="0" indent="0"/>
            <a:r>
              <a:rPr lang="zh-CN" altLang="en-US" sz="3600" dirty="0">
                <a:latin typeface="楷体" panose="02010609060101010101" pitchFamily="49" charset="-122"/>
                <a:ea typeface="楷体" panose="02010609060101010101" pitchFamily="49" charset="-122"/>
              </a:rPr>
              <a:t>哥林多前书</a:t>
            </a:r>
            <a:r>
              <a:rPr lang="en-US" altLang="zh-CN" sz="3600" dirty="0">
                <a:latin typeface="楷体" panose="02010609060101010101" pitchFamily="49" charset="-122"/>
                <a:ea typeface="楷体" panose="02010609060101010101" pitchFamily="49" charset="-122"/>
              </a:rPr>
              <a:t>6</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9</a:t>
            </a:r>
            <a:r>
              <a:rPr lang="zh-CN" altLang="en-US" sz="3600" dirty="0">
                <a:latin typeface="楷体" panose="02010609060101010101" pitchFamily="49" charset="-122"/>
                <a:ea typeface="楷体" panose="02010609060101010101" pitchFamily="49" charset="-122"/>
              </a:rPr>
              <a:t>你们岂不知，不义的人不能承受神的国吗？不要自欺，无论是</a:t>
            </a:r>
            <a:r>
              <a:rPr lang="en-US" altLang="zh-CN" sz="3600" dirty="0">
                <a:latin typeface="楷体" panose="02010609060101010101" pitchFamily="49" charset="-122"/>
                <a:ea typeface="楷体" panose="02010609060101010101" pitchFamily="49" charset="-122"/>
              </a:rPr>
              <a:t>……</a:t>
            </a:r>
            <a:r>
              <a:rPr lang="zh-CN" altLang="en-US" sz="3600" dirty="0">
                <a:latin typeface="楷体" panose="02010609060101010101" pitchFamily="49" charset="-122"/>
                <a:ea typeface="楷体" panose="02010609060101010101" pitchFamily="49" charset="-122"/>
              </a:rPr>
              <a:t>作娈童的、亲男色的、</a:t>
            </a:r>
            <a:r>
              <a:rPr lang="en-US" altLang="zh-CN" sz="3600" dirty="0">
                <a:latin typeface="楷体" panose="02010609060101010101" pitchFamily="49" charset="-122"/>
                <a:ea typeface="楷体" panose="02010609060101010101" pitchFamily="49" charset="-122"/>
              </a:rPr>
              <a:t>10……</a:t>
            </a:r>
            <a:r>
              <a:rPr lang="zh-CN" altLang="en-US" sz="3600" dirty="0">
                <a:latin typeface="楷体" panose="02010609060101010101" pitchFamily="49" charset="-122"/>
                <a:ea typeface="楷体" panose="02010609060101010101" pitchFamily="49" charset="-122"/>
              </a:rPr>
              <a:t>都不能承受神的国。</a:t>
            </a:r>
            <a:r>
              <a:rPr lang="en-US" altLang="zh-CN" sz="3600" dirty="0">
                <a:latin typeface="楷体" panose="02010609060101010101" pitchFamily="49" charset="-122"/>
                <a:ea typeface="楷体" panose="02010609060101010101" pitchFamily="49" charset="-122"/>
              </a:rPr>
              <a:t>11</a:t>
            </a:r>
            <a:r>
              <a:rPr lang="zh-CN" altLang="en-US" sz="3600" dirty="0">
                <a:latin typeface="楷体" panose="02010609060101010101" pitchFamily="49" charset="-122"/>
                <a:ea typeface="楷体" panose="02010609060101010101" pitchFamily="49" charset="-122"/>
              </a:rPr>
              <a:t>你们中间也有人从前是这样，但如今你们奉主耶稣基督的名，并藉著我们神的灵，已经洗净，成圣，称义了。</a:t>
            </a:r>
            <a:endParaRPr lang="en-US" altLang="zh-CN" sz="3600" dirty="0">
              <a:latin typeface="楷体" panose="02010609060101010101" pitchFamily="49" charset="-122"/>
              <a:ea typeface="楷体" panose="02010609060101010101" pitchFamily="49" charset="-122"/>
            </a:endParaRPr>
          </a:p>
          <a:p>
            <a:pPr marL="0" indent="0"/>
            <a:endParaRPr lang="en-US" altLang="zh-CN" sz="1400" dirty="0"/>
          </a:p>
          <a:p>
            <a:pPr marL="571500" indent="-571500">
              <a:buClr>
                <a:prstClr val="black"/>
              </a:buClr>
              <a:buFont typeface="Wingdings" panose="05000000000000000000" pitchFamily="2" charset="2"/>
              <a:buChar char="l"/>
            </a:pPr>
            <a:r>
              <a:rPr lang="zh-CN" altLang="zh-CN" dirty="0">
                <a:solidFill>
                  <a:prstClr val="black">
                    <a:lumMod val="95000"/>
                    <a:lumOff val="5000"/>
                  </a:prstClr>
                </a:solidFill>
              </a:rPr>
              <a:t>试探</a:t>
            </a:r>
            <a:r>
              <a:rPr lang="zh-CN" altLang="en-US" dirty="0">
                <a:solidFill>
                  <a:prstClr val="black">
                    <a:lumMod val="95000"/>
                    <a:lumOff val="5000"/>
                  </a:prstClr>
                </a:solidFill>
              </a:rPr>
              <a:t>也许会</a:t>
            </a:r>
            <a:r>
              <a:rPr lang="zh-CN" altLang="zh-CN" dirty="0">
                <a:solidFill>
                  <a:prstClr val="black">
                    <a:lumMod val="95000"/>
                    <a:lumOff val="5000"/>
                  </a:prstClr>
                </a:solidFill>
              </a:rPr>
              <a:t>持续，但是这不意味着你</a:t>
            </a:r>
            <a:r>
              <a:rPr lang="en-US" altLang="zh-CN" dirty="0">
                <a:solidFill>
                  <a:prstClr val="black">
                    <a:lumMod val="95000"/>
                    <a:lumOff val="5000"/>
                  </a:prstClr>
                </a:solidFill>
              </a:rPr>
              <a:t>“</a:t>
            </a:r>
            <a:r>
              <a:rPr lang="zh-CN" altLang="zh-CN" dirty="0">
                <a:solidFill>
                  <a:prstClr val="black">
                    <a:lumMod val="95000"/>
                    <a:lumOff val="5000"/>
                  </a:prstClr>
                </a:solidFill>
              </a:rPr>
              <a:t>生来如此</a:t>
            </a:r>
            <a:r>
              <a:rPr lang="en-US" altLang="zh-CN" dirty="0">
                <a:solidFill>
                  <a:prstClr val="black">
                    <a:lumMod val="95000"/>
                    <a:lumOff val="5000"/>
                  </a:prstClr>
                </a:solidFill>
              </a:rPr>
              <a:t>”</a:t>
            </a:r>
            <a:r>
              <a:rPr lang="zh-CN" altLang="zh-CN" dirty="0">
                <a:solidFill>
                  <a:prstClr val="black">
                    <a:lumMod val="95000"/>
                    <a:lumOff val="5000"/>
                  </a:prstClr>
                </a:solidFill>
              </a:rPr>
              <a:t>或</a:t>
            </a:r>
            <a:r>
              <a:rPr lang="en-US" altLang="zh-CN" dirty="0">
                <a:solidFill>
                  <a:prstClr val="black">
                    <a:lumMod val="95000"/>
                    <a:lumOff val="5000"/>
                  </a:prstClr>
                </a:solidFill>
              </a:rPr>
              <a:t>“</a:t>
            </a:r>
            <a:r>
              <a:rPr lang="zh-CN" altLang="zh-CN" dirty="0">
                <a:solidFill>
                  <a:prstClr val="black">
                    <a:lumMod val="95000"/>
                    <a:lumOff val="5000"/>
                  </a:prstClr>
                </a:solidFill>
              </a:rPr>
              <a:t>有一个不可变更的同性恋身份</a:t>
            </a:r>
            <a:r>
              <a:rPr lang="en-US" altLang="zh-CN" dirty="0">
                <a:solidFill>
                  <a:prstClr val="black">
                    <a:lumMod val="95000"/>
                    <a:lumOff val="5000"/>
                  </a:prstClr>
                </a:solidFill>
              </a:rPr>
              <a:t>”</a:t>
            </a:r>
            <a:r>
              <a:rPr lang="zh-CN" altLang="zh-CN" dirty="0">
                <a:solidFill>
                  <a:prstClr val="black">
                    <a:lumMod val="95000"/>
                    <a:lumOff val="5000"/>
                  </a:prstClr>
                </a:solidFill>
              </a:rPr>
              <a:t> 。</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是</a:t>
            </a:r>
            <a:r>
              <a:rPr lang="zh-CN" altLang="en-US" b="1" dirty="0">
                <a:solidFill>
                  <a:srgbClr val="FF0000"/>
                </a:solidFill>
              </a:rPr>
              <a:t>试探</a:t>
            </a:r>
            <a:r>
              <a:rPr lang="zh-CN" altLang="en-US" dirty="0">
                <a:solidFill>
                  <a:prstClr val="black">
                    <a:lumMod val="95000"/>
                    <a:lumOff val="5000"/>
                  </a:prstClr>
                </a:solidFill>
              </a:rPr>
              <a:t>而不是所谓的“</a:t>
            </a:r>
            <a:r>
              <a:rPr lang="zh-CN" altLang="en-US" b="1" dirty="0">
                <a:solidFill>
                  <a:srgbClr val="FF0000"/>
                </a:solidFill>
              </a:rPr>
              <a:t>倾向</a:t>
            </a:r>
            <a:r>
              <a:rPr lang="zh-CN" altLang="en-US" dirty="0">
                <a:solidFill>
                  <a:prstClr val="black">
                    <a:lumMod val="95000"/>
                    <a:lumOff val="5000"/>
                  </a:prstClr>
                </a:solidFill>
              </a:rPr>
              <a:t>”！</a:t>
            </a:r>
            <a:endParaRPr lang="zh-CN" altLang="zh-CN" dirty="0">
              <a:solidFill>
                <a:prstClr val="black">
                  <a:lumMod val="95000"/>
                  <a:lumOff val="5000"/>
                </a:prstClr>
              </a:solidFill>
            </a:endParaRPr>
          </a:p>
        </p:txBody>
      </p:sp>
      <p:sp>
        <p:nvSpPr>
          <p:cNvPr id="5" name="标题 4">
            <a:extLst>
              <a:ext uri="{FF2B5EF4-FFF2-40B4-BE49-F238E27FC236}">
                <a16:creationId xmlns:a16="http://schemas.microsoft.com/office/drawing/2014/main" id="{094494B7-7096-D4DB-89B1-E79EECE77EDA}"/>
              </a:ext>
            </a:extLst>
          </p:cNvPr>
          <p:cNvSpPr>
            <a:spLocks noGrp="1"/>
          </p:cNvSpPr>
          <p:nvPr>
            <p:ph type="title"/>
          </p:nvPr>
        </p:nvSpPr>
        <p:spPr/>
        <p:txBody>
          <a:bodyPr/>
          <a:lstStyle/>
          <a:p>
            <a:r>
              <a:rPr lang="en-US" altLang="zh-CN" dirty="0">
                <a:latin typeface="+mj-ea"/>
              </a:rPr>
              <a:t>3.</a:t>
            </a:r>
            <a:r>
              <a:rPr lang="zh-CN" altLang="en-US" dirty="0">
                <a:latin typeface="+mj-ea"/>
              </a:rPr>
              <a:t> 同性恋行为能够改变，也的确会改变</a:t>
            </a:r>
            <a:endParaRPr lang="zh-CN" altLang="en-US" dirty="0"/>
          </a:p>
        </p:txBody>
      </p:sp>
      <p:pic>
        <p:nvPicPr>
          <p:cNvPr id="2" name="1 哥林多前书6：9-11">
            <a:hlinkClick r:id="" action="ppaction://media"/>
            <a:extLst>
              <a:ext uri="{FF2B5EF4-FFF2-40B4-BE49-F238E27FC236}">
                <a16:creationId xmlns:a16="http://schemas.microsoft.com/office/drawing/2014/main" id="{D2C5C152-CE18-A52A-C21E-70644B90633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6109295"/>
            <a:ext cx="609600" cy="609600"/>
          </a:xfrm>
          <a:prstGeom prst="rect">
            <a:avLst/>
          </a:prstGeom>
        </p:spPr>
      </p:pic>
    </p:spTree>
    <p:extLst>
      <p:ext uri="{BB962C8B-B14F-4D97-AF65-F5344CB8AC3E}">
        <p14:creationId xmlns:p14="http://schemas.microsoft.com/office/powerpoint/2010/main" val="329633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id="{F793DFBC-D66F-79EE-948B-15C34B627442}"/>
              </a:ext>
            </a:extLst>
          </p:cNvPr>
          <p:cNvSpPr>
            <a:spLocks noGrp="1"/>
          </p:cNvSpPr>
          <p:nvPr>
            <p:ph sz="quarter" idx="1"/>
          </p:nvPr>
        </p:nvSpPr>
        <p:spPr>
          <a:xfrm>
            <a:off x="695400" y="1196752"/>
            <a:ext cx="10887000" cy="4708981"/>
          </a:xfrm>
        </p:spPr>
        <p:txBody>
          <a:bodyPr/>
          <a:lstStyle/>
          <a:p>
            <a:pPr algn="ctr">
              <a:spcAft>
                <a:spcPts val="2400"/>
              </a:spcAft>
            </a:pPr>
            <a:r>
              <a:rPr lang="en-US" altLang="zh-CN" b="1" dirty="0">
                <a:solidFill>
                  <a:srgbClr val="FF0000"/>
                </a:solidFill>
              </a:rPr>
              <a:t> “</a:t>
            </a:r>
            <a:r>
              <a:rPr lang="en-US" altLang="zh-CN" b="1" dirty="0" err="1">
                <a:solidFill>
                  <a:srgbClr val="FF0000"/>
                </a:solidFill>
              </a:rPr>
              <a:t>不伤害任何人</a:t>
            </a:r>
            <a:r>
              <a:rPr lang="en-US" altLang="zh-CN" b="1" dirty="0">
                <a:solidFill>
                  <a:srgbClr val="FF0000"/>
                </a:solidFill>
              </a:rPr>
              <a:t>”</a:t>
            </a:r>
          </a:p>
          <a:p>
            <a:pPr marL="571500" indent="-571500">
              <a:buClr>
                <a:schemeClr val="tx1"/>
              </a:buClr>
              <a:buFont typeface="Wingdings" panose="05000000000000000000" pitchFamily="2" charset="2"/>
              <a:buChar char="l"/>
            </a:pPr>
            <a:r>
              <a:rPr lang="zh-CN" altLang="en-US" dirty="0"/>
              <a:t>同性恋者常常想找新的性伴侣，常常试图引诱人</a:t>
            </a:r>
            <a:endParaRPr lang="en-US" altLang="zh-CN" dirty="0"/>
          </a:p>
          <a:p>
            <a:pPr marL="571500" indent="-571500">
              <a:buClr>
                <a:schemeClr val="tx1"/>
              </a:buClr>
              <a:buFont typeface="Wingdings" panose="05000000000000000000" pitchFamily="2" charset="2"/>
              <a:buChar char="l"/>
            </a:pPr>
            <a:r>
              <a:rPr lang="zh-CN" altLang="en-US" dirty="0"/>
              <a:t>他们不少也会引诱、利用青少年，甚至儿童</a:t>
            </a:r>
            <a:endParaRPr lang="en-US" altLang="zh-CN" dirty="0"/>
          </a:p>
          <a:p>
            <a:pPr marL="0" indent="0">
              <a:buClr>
                <a:schemeClr val="tx1"/>
              </a:buClr>
            </a:pPr>
            <a:endParaRPr lang="en-US" altLang="zh-CN" sz="1600" dirty="0"/>
          </a:p>
          <a:p>
            <a:pPr marL="0" indent="0">
              <a:buClr>
                <a:schemeClr val="tx1"/>
              </a:buClr>
            </a:pPr>
            <a:r>
              <a:rPr lang="zh-CN" altLang="en-US" dirty="0"/>
              <a:t>被同性恋的家长抚养的孩子们常常受到性侵犯。</a:t>
            </a:r>
            <a:endParaRPr lang="en-US" altLang="zh-CN" dirty="0"/>
          </a:p>
          <a:p>
            <a:pPr marL="571500" indent="-571500">
              <a:buClr>
                <a:schemeClr val="tx1"/>
              </a:buClr>
              <a:buFont typeface="Wingdings" panose="05000000000000000000" pitchFamily="2" charset="2"/>
              <a:buChar char="l"/>
            </a:pPr>
            <a:r>
              <a:rPr lang="zh-CN" altLang="en-US" dirty="0"/>
              <a:t>研究表明：由同性恋家长抚养大的孩子比异性恋亲生父母抚养大的孩子经历性暴力（包括骚扰性抚摸）的可能性大</a:t>
            </a:r>
            <a:r>
              <a:rPr lang="en-US" altLang="zh-CN" dirty="0"/>
              <a:t>10</a:t>
            </a:r>
            <a:r>
              <a:rPr lang="zh-CN" altLang="en-US" dirty="0"/>
              <a:t>倍。</a:t>
            </a:r>
          </a:p>
        </p:txBody>
      </p:sp>
      <p:sp>
        <p:nvSpPr>
          <p:cNvPr id="5" name="标题 4">
            <a:extLst>
              <a:ext uri="{FF2B5EF4-FFF2-40B4-BE49-F238E27FC236}">
                <a16:creationId xmlns:a16="http://schemas.microsoft.com/office/drawing/2014/main" id="{7DDF7070-5D88-CE10-EC93-340154C72740}"/>
              </a:ext>
            </a:extLst>
          </p:cNvPr>
          <p:cNvSpPr>
            <a:spLocks noGrp="1"/>
          </p:cNvSpPr>
          <p:nvPr>
            <p:ph type="title"/>
          </p:nvPr>
        </p:nvSpPr>
        <p:spPr/>
        <p:txBody>
          <a:bodyPr/>
          <a:lstStyle/>
          <a:p>
            <a:r>
              <a:rPr lang="en-US" altLang="zh-CN" dirty="0">
                <a:latin typeface="+mj-ea"/>
              </a:rPr>
              <a:t>4. </a:t>
            </a:r>
            <a:r>
              <a:rPr lang="zh-CN" altLang="en-US" dirty="0">
                <a:latin typeface="+mj-ea"/>
              </a:rPr>
              <a:t>各种借口</a:t>
            </a:r>
          </a:p>
        </p:txBody>
      </p:sp>
    </p:spTree>
    <p:extLst>
      <p:ext uri="{BB962C8B-B14F-4D97-AF65-F5344CB8AC3E}">
        <p14:creationId xmlns:p14="http://schemas.microsoft.com/office/powerpoint/2010/main" val="3129466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内容占位符 6">
            <a:extLst>
              <a:ext uri="{FF2B5EF4-FFF2-40B4-BE49-F238E27FC236}">
                <a16:creationId xmlns:a16="http://schemas.microsoft.com/office/drawing/2014/main" id="{D845BFC1-C3C4-5491-30BD-9108F1637D1C}"/>
              </a:ext>
            </a:extLst>
          </p:cNvPr>
          <p:cNvSpPr>
            <a:spLocks noGrp="1"/>
          </p:cNvSpPr>
          <p:nvPr>
            <p:ph sz="quarter" idx="1"/>
          </p:nvPr>
        </p:nvSpPr>
        <p:spPr>
          <a:xfrm>
            <a:off x="695400" y="2132856"/>
            <a:ext cx="10887000" cy="2031325"/>
          </a:xfrm>
        </p:spPr>
        <p:txBody>
          <a:bodyPr/>
          <a:lstStyle/>
          <a:p>
            <a:pPr algn="ctr">
              <a:spcAft>
                <a:spcPts val="2400"/>
              </a:spcAft>
            </a:pPr>
            <a:r>
              <a:rPr lang="en-US" altLang="zh-CN" b="1" dirty="0">
                <a:solidFill>
                  <a:srgbClr val="FF0000"/>
                </a:solidFill>
              </a:rPr>
              <a:t>“</a:t>
            </a:r>
            <a:r>
              <a:rPr lang="en-US" altLang="zh-CN" b="1" dirty="0" err="1">
                <a:solidFill>
                  <a:srgbClr val="FF0000"/>
                </a:solidFill>
              </a:rPr>
              <a:t>如果你不接受我，你就没有爱</a:t>
            </a:r>
            <a:r>
              <a:rPr lang="en-US" altLang="zh-CN" b="1" dirty="0">
                <a:solidFill>
                  <a:srgbClr val="FF0000"/>
                </a:solidFill>
              </a:rPr>
              <a:t>”</a:t>
            </a:r>
            <a:endParaRPr lang="en-US" altLang="zh-CN" b="1" dirty="0"/>
          </a:p>
          <a:p>
            <a:pPr marL="571500" indent="-571500">
              <a:buClr>
                <a:schemeClr val="tx1"/>
              </a:buClr>
              <a:buFont typeface="Wingdings" panose="05000000000000000000" pitchFamily="2" charset="2"/>
              <a:buChar char="l"/>
            </a:pPr>
            <a:r>
              <a:rPr lang="en-US" altLang="zh-CN" dirty="0" err="1"/>
              <a:t>恨恶罪，爱罪人</a:t>
            </a:r>
            <a:endParaRPr lang="en-US" altLang="zh-CN" dirty="0"/>
          </a:p>
          <a:p>
            <a:pPr marL="571500" indent="-571500">
              <a:buClr>
                <a:schemeClr val="tx1"/>
              </a:buClr>
              <a:buFont typeface="Wingdings" panose="05000000000000000000" pitchFamily="2" charset="2"/>
              <a:buChar char="l"/>
            </a:pPr>
            <a:r>
              <a:rPr lang="zh-CN" altLang="en-US" dirty="0"/>
              <a:t>纵容</a:t>
            </a:r>
            <a:r>
              <a:rPr lang="zh-CN" altLang="zh-CN" dirty="0"/>
              <a:t>人犯罪，</a:t>
            </a:r>
            <a:r>
              <a:rPr lang="zh-CN" altLang="en-US" dirty="0"/>
              <a:t>纵容</a:t>
            </a:r>
            <a:r>
              <a:rPr lang="zh-CN" altLang="zh-CN" dirty="0"/>
              <a:t>人</a:t>
            </a:r>
            <a:r>
              <a:rPr lang="zh-CN" altLang="en-US" dirty="0"/>
              <a:t>引诱别的人，这</a:t>
            </a:r>
            <a:r>
              <a:rPr lang="zh-CN" altLang="zh-CN" b="1" dirty="0">
                <a:solidFill>
                  <a:srgbClr val="FF0000"/>
                </a:solidFill>
              </a:rPr>
              <a:t>不是爱</a:t>
            </a:r>
            <a:endParaRPr lang="en-US" altLang="zh-CN" b="1" dirty="0">
              <a:solidFill>
                <a:srgbClr val="FF0000"/>
              </a:solidFill>
            </a:endParaRPr>
          </a:p>
        </p:txBody>
      </p:sp>
      <p:sp>
        <p:nvSpPr>
          <p:cNvPr id="5" name="标题 4">
            <a:extLst>
              <a:ext uri="{FF2B5EF4-FFF2-40B4-BE49-F238E27FC236}">
                <a16:creationId xmlns:a16="http://schemas.microsoft.com/office/drawing/2014/main" id="{4A1F1F06-B6E2-A020-2451-2A5F76A99860}"/>
              </a:ext>
            </a:extLst>
          </p:cNvPr>
          <p:cNvSpPr>
            <a:spLocks noGrp="1"/>
          </p:cNvSpPr>
          <p:nvPr>
            <p:ph type="title"/>
          </p:nvPr>
        </p:nvSpPr>
        <p:spPr/>
        <p:txBody>
          <a:bodyPr/>
          <a:lstStyle/>
          <a:p>
            <a:r>
              <a:rPr lang="en-US" altLang="zh-CN" dirty="0">
                <a:latin typeface="+mj-ea"/>
              </a:rPr>
              <a:t>4. </a:t>
            </a:r>
            <a:r>
              <a:rPr lang="zh-CN" altLang="en-US" dirty="0">
                <a:latin typeface="+mj-ea"/>
              </a:rPr>
              <a:t>各种借口</a:t>
            </a:r>
            <a:endParaRPr lang="zh-CN" altLang="en-US" dirty="0"/>
          </a:p>
        </p:txBody>
      </p:sp>
    </p:spTree>
    <p:extLst>
      <p:ext uri="{BB962C8B-B14F-4D97-AF65-F5344CB8AC3E}">
        <p14:creationId xmlns:p14="http://schemas.microsoft.com/office/powerpoint/2010/main" val="291926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A3120-F04D-B5FA-5540-63C95F494035}"/>
            </a:ext>
          </a:extLst>
        </p:cNvPr>
        <p:cNvGrpSpPr/>
        <p:nvPr/>
      </p:nvGrpSpPr>
      <p:grpSpPr>
        <a:xfrm>
          <a:off x="0" y="0"/>
          <a:ext cx="0" cy="0"/>
          <a:chOff x="0" y="0"/>
          <a:chExt cx="0" cy="0"/>
        </a:xfrm>
      </p:grpSpPr>
      <p:sp>
        <p:nvSpPr>
          <p:cNvPr id="7" name="内容占位符 6">
            <a:extLst>
              <a:ext uri="{FF2B5EF4-FFF2-40B4-BE49-F238E27FC236}">
                <a16:creationId xmlns:a16="http://schemas.microsoft.com/office/drawing/2014/main" id="{4119CCEB-4396-B2EB-7EA9-3F4CD43EDCCD}"/>
              </a:ext>
            </a:extLst>
          </p:cNvPr>
          <p:cNvSpPr>
            <a:spLocks noGrp="1"/>
          </p:cNvSpPr>
          <p:nvPr>
            <p:ph sz="quarter" idx="1"/>
          </p:nvPr>
        </p:nvSpPr>
        <p:spPr>
          <a:xfrm>
            <a:off x="695400" y="1196752"/>
            <a:ext cx="10887000" cy="4955203"/>
          </a:xfrm>
        </p:spPr>
        <p:txBody>
          <a:bodyPr/>
          <a:lstStyle/>
          <a:p>
            <a:pPr marL="0" indent="0" algn="ctr">
              <a:spcAft>
                <a:spcPts val="2400"/>
              </a:spcAft>
              <a:buClr>
                <a:srgbClr val="727CA3"/>
              </a:buClr>
              <a:defRPr/>
            </a:pPr>
            <a:r>
              <a:rPr lang="zh-CN" altLang="en-US" dirty="0">
                <a:solidFill>
                  <a:prstClr val="black">
                    <a:lumMod val="95000"/>
                    <a:lumOff val="5000"/>
                  </a:prstClr>
                </a:solidFill>
              </a:rPr>
              <a:t>关键要点：</a:t>
            </a:r>
            <a:endParaRPr lang="en-US" altLang="en-US" dirty="0">
              <a:solidFill>
                <a:prstClr val="black">
                  <a:lumMod val="95000"/>
                  <a:lumOff val="5000"/>
                </a:prstClr>
              </a:solidFill>
            </a:endParaRPr>
          </a:p>
          <a:p>
            <a:pPr marL="514350" indent="-514350">
              <a:buClr>
                <a:schemeClr val="tx1"/>
              </a:buClr>
              <a:buSzPct val="100000"/>
              <a:buFont typeface="+mj-lt"/>
              <a:buAutoNum type="arabicPeriod"/>
              <a:defRPr/>
            </a:pPr>
            <a:r>
              <a:rPr lang="zh-CN" altLang="en-US" dirty="0">
                <a:solidFill>
                  <a:prstClr val="black">
                    <a:lumMod val="95000"/>
                    <a:lumOff val="5000"/>
                  </a:prstClr>
                </a:solidFill>
              </a:rPr>
              <a:t>没有任何一个人是天生的同性恋者：同卵双胞胎的例子表明，这不是遗传来的。</a:t>
            </a:r>
            <a:endParaRPr lang="en-US" altLang="zh-CN" dirty="0">
              <a:solidFill>
                <a:prstClr val="black">
                  <a:lumMod val="95000"/>
                  <a:lumOff val="5000"/>
                </a:prstClr>
              </a:solidFill>
            </a:endParaRPr>
          </a:p>
          <a:p>
            <a:pPr marL="514350" indent="-514350">
              <a:buClr>
                <a:schemeClr val="tx1"/>
              </a:buClr>
              <a:buSzPct val="100000"/>
              <a:buFont typeface="+mj-lt"/>
              <a:buAutoNum type="arabicPeriod"/>
              <a:defRPr/>
            </a:pPr>
            <a:r>
              <a:rPr lang="zh-CN" altLang="en-US" dirty="0">
                <a:solidFill>
                  <a:prstClr val="black">
                    <a:lumMod val="95000"/>
                    <a:lumOff val="5000"/>
                  </a:prstClr>
                </a:solidFill>
              </a:rPr>
              <a:t>同性性行为是一种逆性行为：</a:t>
            </a:r>
            <a:r>
              <a:rPr lang="zh-CN" altLang="en-US" dirty="0">
                <a:solidFill>
                  <a:prstClr val="black">
                    <a:lumMod val="95000"/>
                    <a:lumOff val="5000"/>
                  </a:prstClr>
                </a:solidFill>
                <a:cs typeface="Arial" panose="020B0604020202020204" pitchFamily="34" charset="0"/>
              </a:rPr>
              <a:t>阴茎不适合插入肛门；两个阴道无法交合。</a:t>
            </a:r>
            <a:endParaRPr lang="en-US" altLang="zh-CN" dirty="0">
              <a:solidFill>
                <a:prstClr val="black">
                  <a:lumMod val="95000"/>
                  <a:lumOff val="5000"/>
                </a:prstClr>
              </a:solidFill>
              <a:cs typeface="Arial" panose="020B0604020202020204" pitchFamily="34" charset="0"/>
            </a:endParaRPr>
          </a:p>
          <a:p>
            <a:pPr marL="514350" indent="-514350">
              <a:buClr>
                <a:schemeClr val="tx1"/>
              </a:buClr>
              <a:buSzPct val="100000"/>
              <a:buFont typeface="+mj-lt"/>
              <a:buAutoNum type="arabicPeriod"/>
            </a:pPr>
            <a:r>
              <a:rPr lang="zh-CN" altLang="en-US" dirty="0">
                <a:solidFill>
                  <a:prstClr val="black">
                    <a:lumMod val="95000"/>
                    <a:lumOff val="5000"/>
                  </a:prstClr>
                </a:solidFill>
              </a:rPr>
              <a:t>同性恋行为能够改变，也的确会改变</a:t>
            </a:r>
            <a:endParaRPr lang="en-US" altLang="zh-CN" dirty="0">
              <a:solidFill>
                <a:prstClr val="black">
                  <a:lumMod val="95000"/>
                  <a:lumOff val="5000"/>
                </a:prstClr>
              </a:solidFill>
            </a:endParaRPr>
          </a:p>
          <a:p>
            <a:pPr marL="514350" indent="-514350">
              <a:buClr>
                <a:schemeClr val="tx1"/>
              </a:buClr>
              <a:buSzPct val="100000"/>
              <a:buFont typeface="+mj-lt"/>
              <a:buAutoNum type="arabicPeriod"/>
            </a:pPr>
            <a:r>
              <a:rPr lang="zh-CN" altLang="en-US" dirty="0"/>
              <a:t>同性恋是一种试探而不是倾向</a:t>
            </a:r>
            <a:endParaRPr lang="en-US" altLang="zh-CN" dirty="0"/>
          </a:p>
          <a:p>
            <a:endParaRPr lang="zh-CN" altLang="en-US" dirty="0"/>
          </a:p>
        </p:txBody>
      </p:sp>
      <p:sp>
        <p:nvSpPr>
          <p:cNvPr id="5" name="标题 4">
            <a:extLst>
              <a:ext uri="{FF2B5EF4-FFF2-40B4-BE49-F238E27FC236}">
                <a16:creationId xmlns:a16="http://schemas.microsoft.com/office/drawing/2014/main" id="{77626443-9DA1-7D7F-6AA4-209D4194A76D}"/>
              </a:ext>
            </a:extLst>
          </p:cNvPr>
          <p:cNvSpPr>
            <a:spLocks noGrp="1"/>
          </p:cNvSpPr>
          <p:nvPr>
            <p:ph type="title"/>
          </p:nvPr>
        </p:nvSpPr>
        <p:spPr/>
        <p:txBody>
          <a:bodyPr/>
          <a:lstStyle/>
          <a:p>
            <a:r>
              <a:rPr lang="zh-CN" altLang="en-US" dirty="0"/>
              <a:t>小结</a:t>
            </a:r>
          </a:p>
        </p:txBody>
      </p:sp>
    </p:spTree>
    <p:extLst>
      <p:ext uri="{BB962C8B-B14F-4D97-AF65-F5344CB8AC3E}">
        <p14:creationId xmlns:p14="http://schemas.microsoft.com/office/powerpoint/2010/main" val="3965087217"/>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FC58D9-21B9-3BD6-52B0-8B16AE9347ED}"/>
            </a:ext>
          </a:extLst>
        </p:cNvPr>
        <p:cNvGrpSpPr/>
        <p:nvPr/>
      </p:nvGrpSpPr>
      <p:grpSpPr>
        <a:xfrm>
          <a:off x="0" y="0"/>
          <a:ext cx="0" cy="0"/>
          <a:chOff x="0" y="0"/>
          <a:chExt cx="0" cy="0"/>
        </a:xfrm>
      </p:grpSpPr>
      <p:sp>
        <p:nvSpPr>
          <p:cNvPr id="4" name="标题 3">
            <a:extLst>
              <a:ext uri="{FF2B5EF4-FFF2-40B4-BE49-F238E27FC236}">
                <a16:creationId xmlns:a16="http://schemas.microsoft.com/office/drawing/2014/main" id="{3427FDA6-81E1-5276-AF0B-67C79C37B993}"/>
              </a:ext>
            </a:extLst>
          </p:cNvPr>
          <p:cNvSpPr>
            <a:spLocks noGrp="1"/>
          </p:cNvSpPr>
          <p:nvPr>
            <p:ph type="title" idx="4294967295"/>
          </p:nvPr>
        </p:nvSpPr>
        <p:spPr>
          <a:xfrm>
            <a:off x="4223792" y="1771650"/>
            <a:ext cx="5892800" cy="792163"/>
          </a:xfrm>
        </p:spPr>
        <p:txBody>
          <a:bodyPr anchor="ctr">
            <a:normAutofit/>
          </a:bodyPr>
          <a:lstStyle/>
          <a:p>
            <a:r>
              <a:rPr lang="zh-CN" altLang="en-US" sz="4400" b="1" dirty="0">
                <a:solidFill>
                  <a:schemeClr val="tx1"/>
                </a:solidFill>
                <a:latin typeface="+mj-ea"/>
              </a:rPr>
              <a:t>圣经层面 </a:t>
            </a:r>
            <a:r>
              <a:rPr lang="en-US" altLang="zh-CN" sz="4400" b="1" dirty="0">
                <a:solidFill>
                  <a:schemeClr val="tx1"/>
                </a:solidFill>
                <a:latin typeface="+mj-ea"/>
              </a:rPr>
              <a:t>(</a:t>
            </a:r>
            <a:r>
              <a:rPr lang="zh-CN" altLang="en-US" sz="4400" b="1" dirty="0">
                <a:solidFill>
                  <a:schemeClr val="tx1"/>
                </a:solidFill>
                <a:latin typeface="+mj-ea"/>
              </a:rPr>
              <a:t>属灵</a:t>
            </a:r>
            <a:r>
              <a:rPr lang="en-US" altLang="zh-CN" sz="4400" b="1" dirty="0">
                <a:solidFill>
                  <a:schemeClr val="tx1"/>
                </a:solidFill>
                <a:latin typeface="+mj-ea"/>
              </a:rPr>
              <a:t>)</a:t>
            </a:r>
            <a:endParaRPr lang="zh-CN" altLang="zh-CN" sz="4400" b="1" dirty="0">
              <a:latin typeface="+mj-ea"/>
            </a:endParaRPr>
          </a:p>
        </p:txBody>
      </p:sp>
      <p:sp>
        <p:nvSpPr>
          <p:cNvPr id="5" name="内容占位符 4">
            <a:extLst>
              <a:ext uri="{FF2B5EF4-FFF2-40B4-BE49-F238E27FC236}">
                <a16:creationId xmlns:a16="http://schemas.microsoft.com/office/drawing/2014/main" id="{E4B1AEFF-B029-247C-D182-6ACAC812A2D6}"/>
              </a:ext>
            </a:extLst>
          </p:cNvPr>
          <p:cNvSpPr>
            <a:spLocks noGrp="1"/>
          </p:cNvSpPr>
          <p:nvPr>
            <p:ph sz="quarter" idx="4294967295"/>
          </p:nvPr>
        </p:nvSpPr>
        <p:spPr>
          <a:xfrm>
            <a:off x="4223792" y="2852738"/>
            <a:ext cx="6913562" cy="1647825"/>
          </a:xfrm>
          <a:noFill/>
        </p:spPr>
        <p:txBody>
          <a:bodyPr vert="horz" wrap="square" rtlCol="0">
            <a:spAutoFit/>
          </a:bodyPr>
          <a:lstStyle/>
          <a:p>
            <a:pPr marL="514350" indent="-514350">
              <a:buClrTx/>
              <a:buSzPct val="100000"/>
              <a:buFont typeface="+mj-lt"/>
              <a:buAutoNum type="arabicPeriod"/>
            </a:pPr>
            <a:r>
              <a:rPr lang="zh-CN" altLang="en-US" sz="3200" dirty="0"/>
              <a:t>上帝圣经中给性别和婚姻下了定义</a:t>
            </a:r>
          </a:p>
          <a:p>
            <a:pPr marL="514350" indent="-514350">
              <a:buClrTx/>
              <a:buSzPct val="100000"/>
              <a:buFont typeface="+mj-lt"/>
              <a:buAutoNum type="arabicPeriod"/>
            </a:pPr>
            <a:r>
              <a:rPr lang="zh-CN" altLang="en-US" sz="3200" dirty="0"/>
              <a:t>神在圣经中明确地禁止同性恋和变性行为</a:t>
            </a:r>
          </a:p>
        </p:txBody>
      </p:sp>
      <p:pic>
        <p:nvPicPr>
          <p:cNvPr id="2" name="图片 1" descr="图片包含 游戏机, 蛋糕&#10;&#10;AI 生成的内容可能不正确。">
            <a:extLst>
              <a:ext uri="{FF2B5EF4-FFF2-40B4-BE49-F238E27FC236}">
                <a16:creationId xmlns:a16="http://schemas.microsoft.com/office/drawing/2014/main" id="{077C3BD9-31F5-F671-EBF2-4E9BCA47AB5D}"/>
              </a:ext>
            </a:extLst>
          </p:cNvPr>
          <p:cNvPicPr>
            <a:picLocks noChangeAspect="1"/>
          </p:cNvPicPr>
          <p:nvPr/>
        </p:nvPicPr>
        <p:blipFill>
          <a:blip r:embed="rId3" cstate="print">
            <a:alphaModFix amt="55000"/>
            <a:extLst>
              <a:ext uri="{28A0092B-C50C-407E-A947-70E740481C1C}">
                <a14:useLocalDpi xmlns:a14="http://schemas.microsoft.com/office/drawing/2010/main" val="0"/>
              </a:ext>
            </a:extLst>
          </a:blip>
          <a:stretch>
            <a:fillRect/>
          </a:stretch>
        </p:blipFill>
        <p:spPr>
          <a:xfrm>
            <a:off x="1117835" y="1817914"/>
            <a:ext cx="3033948" cy="2505081"/>
          </a:xfrm>
          <a:prstGeom prst="rect">
            <a:avLst/>
          </a:prstGeom>
        </p:spPr>
      </p:pic>
      <p:sp>
        <p:nvSpPr>
          <p:cNvPr id="8" name="内容占位符 4">
            <a:extLst>
              <a:ext uri="{FF2B5EF4-FFF2-40B4-BE49-F238E27FC236}">
                <a16:creationId xmlns:a16="http://schemas.microsoft.com/office/drawing/2014/main" id="{C3358D8B-F8C2-62F6-48D0-E7EA9A6C7DB4}"/>
              </a:ext>
            </a:extLst>
          </p:cNvPr>
          <p:cNvSpPr txBox="1">
            <a:spLocks/>
          </p:cNvSpPr>
          <p:nvPr/>
        </p:nvSpPr>
        <p:spPr>
          <a:xfrm>
            <a:off x="1621891" y="2563508"/>
            <a:ext cx="1944216" cy="1107996"/>
          </a:xfrm>
          <a:prstGeom prst="rect">
            <a:avLst/>
          </a:prstGeom>
          <a:noFill/>
        </p:spPr>
        <p:txBody>
          <a:bodyPr vert="horz" wrap="square" rtlCol="0">
            <a:spAutoFit/>
          </a:bodyPr>
          <a:lst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ctr">
              <a:buFont typeface="Wingdings 3"/>
              <a:buNone/>
            </a:pPr>
            <a:r>
              <a:rPr lang="en-US" altLang="zh-CN" sz="6600" b="1" dirty="0">
                <a:solidFill>
                  <a:srgbClr val="3F153C"/>
                </a:solidFill>
                <a:latin typeface="Arial" panose="020B0604020202020204" pitchFamily="34" charset="0"/>
                <a:cs typeface="Arial" panose="020B0604020202020204" pitchFamily="34" charset="0"/>
              </a:rPr>
              <a:t>C</a:t>
            </a:r>
            <a:endParaRPr lang="en-US" altLang="en-US" sz="6600" b="1" dirty="0">
              <a:solidFill>
                <a:srgbClr val="3F153C"/>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651633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E8F06A-46CA-8D3C-A5FE-836C707376F1}"/>
            </a:ext>
          </a:extLst>
        </p:cNvPr>
        <p:cNvGrpSpPr/>
        <p:nvPr/>
      </p:nvGrpSpPr>
      <p:grpSpPr>
        <a:xfrm>
          <a:off x="0" y="0"/>
          <a:ext cx="0" cy="0"/>
          <a:chOff x="0" y="0"/>
          <a:chExt cx="0" cy="0"/>
        </a:xfrm>
      </p:grpSpPr>
      <p:sp>
        <p:nvSpPr>
          <p:cNvPr id="5" name="内容占位符 4">
            <a:extLst>
              <a:ext uri="{FF2B5EF4-FFF2-40B4-BE49-F238E27FC236}">
                <a16:creationId xmlns:a16="http://schemas.microsoft.com/office/drawing/2014/main" id="{1E7B7D44-917B-48FA-1E4F-B149E883E997}"/>
              </a:ext>
            </a:extLst>
          </p:cNvPr>
          <p:cNvSpPr>
            <a:spLocks noGrp="1"/>
          </p:cNvSpPr>
          <p:nvPr>
            <p:ph sz="quarter" idx="1"/>
          </p:nvPr>
        </p:nvSpPr>
        <p:spPr>
          <a:xfrm>
            <a:off x="695400" y="1920895"/>
            <a:ext cx="10887000" cy="3200876"/>
          </a:xfrm>
          <a:noFill/>
        </p:spPr>
        <p:txBody>
          <a:bodyPr vert="horz" wrap="square" rtlCol="0">
            <a:spAutoFit/>
          </a:bodyPr>
          <a:lstStyle/>
          <a:p>
            <a:pPr marL="0" indent="0">
              <a:spcAft>
                <a:spcPts val="2400"/>
              </a:spcAft>
            </a:pPr>
            <a:r>
              <a:rPr lang="zh-CN" altLang="en-US" sz="3600" dirty="0">
                <a:latin typeface="楷体" panose="02010609060101010101" pitchFamily="49" charset="-122"/>
                <a:ea typeface="楷体" panose="02010609060101010101" pitchFamily="49" charset="-122"/>
              </a:rPr>
              <a:t>创世记</a:t>
            </a:r>
            <a:r>
              <a:rPr lang="en-US" altLang="zh-CN" sz="3600" dirty="0">
                <a:latin typeface="楷体" panose="02010609060101010101" pitchFamily="49" charset="-122"/>
                <a:ea typeface="楷体" panose="02010609060101010101" pitchFamily="49" charset="-122"/>
              </a:rPr>
              <a:t>1</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27</a:t>
            </a:r>
            <a:r>
              <a:rPr lang="zh-CN" altLang="en-US" sz="3600" dirty="0">
                <a:latin typeface="楷体" panose="02010609060101010101" pitchFamily="49" charset="-122"/>
                <a:ea typeface="楷体" panose="02010609060101010101" pitchFamily="49" charset="-122"/>
              </a:rPr>
              <a:t>神就照着自己的形象造人，乃是照着他的形象造男造女。</a:t>
            </a:r>
            <a:r>
              <a:rPr lang="en-US" altLang="zh-CN" sz="3600" dirty="0">
                <a:latin typeface="楷体" panose="02010609060101010101" pitchFamily="49" charset="-122"/>
                <a:ea typeface="楷体" panose="02010609060101010101" pitchFamily="49" charset="-122"/>
              </a:rPr>
              <a:t>28</a:t>
            </a:r>
            <a:r>
              <a:rPr lang="zh-CN" altLang="en-US" sz="3600" dirty="0">
                <a:latin typeface="楷体" panose="02010609060101010101" pitchFamily="49" charset="-122"/>
                <a:ea typeface="楷体" panose="02010609060101010101" pitchFamily="49" charset="-122"/>
              </a:rPr>
              <a:t>神就赐福给他们，又对他们说，要生养众多，遍满地面</a:t>
            </a:r>
            <a:r>
              <a:rPr lang="en-US" altLang="zh-CN" sz="3600" dirty="0">
                <a:latin typeface="楷体" panose="02010609060101010101" pitchFamily="49" charset="-122"/>
                <a:ea typeface="楷体" panose="02010609060101010101" pitchFamily="49" charset="-122"/>
              </a:rPr>
              <a:t>……</a:t>
            </a:r>
            <a:r>
              <a:rPr lang="zh-CN" altLang="en-US" sz="3600" dirty="0">
                <a:latin typeface="楷体" panose="02010609060101010101" pitchFamily="49" charset="-122"/>
                <a:ea typeface="楷体" panose="02010609060101010101" pitchFamily="49" charset="-122"/>
              </a:rPr>
              <a:t>  </a:t>
            </a:r>
            <a:endParaRPr lang="en-US" altLang="zh-CN" sz="3600" dirty="0"/>
          </a:p>
          <a:p>
            <a:pPr marL="571500" indent="-571500">
              <a:buClrTx/>
              <a:buSzPct val="100000"/>
              <a:buFont typeface="Wingdings" panose="05000000000000000000" pitchFamily="2" charset="2"/>
              <a:buChar char="l"/>
            </a:pPr>
            <a:r>
              <a:rPr lang="zh-CN" altLang="zh-CN" dirty="0"/>
              <a:t>创造了两个性别</a:t>
            </a:r>
            <a:endParaRPr lang="en-US" altLang="zh-CN" dirty="0"/>
          </a:p>
          <a:p>
            <a:pPr marL="571500" indent="-571500">
              <a:buClrTx/>
              <a:buSzPct val="100000"/>
              <a:buFont typeface="Wingdings" panose="05000000000000000000" pitchFamily="2" charset="2"/>
              <a:buChar char="l"/>
            </a:pPr>
            <a:r>
              <a:rPr lang="zh-CN" altLang="en-US" dirty="0"/>
              <a:t>与生育有关</a:t>
            </a:r>
          </a:p>
        </p:txBody>
      </p:sp>
      <p:sp>
        <p:nvSpPr>
          <p:cNvPr id="6" name="标题 5">
            <a:extLst>
              <a:ext uri="{FF2B5EF4-FFF2-40B4-BE49-F238E27FC236}">
                <a16:creationId xmlns:a16="http://schemas.microsoft.com/office/drawing/2014/main" id="{17C0E0F1-724D-974F-DEBA-6A733E8EC932}"/>
              </a:ext>
            </a:extLst>
          </p:cNvPr>
          <p:cNvSpPr>
            <a:spLocks noGrp="1"/>
          </p:cNvSpPr>
          <p:nvPr>
            <p:ph type="title"/>
          </p:nvPr>
        </p:nvSpPr>
        <p:spPr/>
        <p:txBody>
          <a:bodyPr/>
          <a:lstStyle/>
          <a:p>
            <a:r>
              <a:rPr lang="en-US" altLang="zh-CN" dirty="0"/>
              <a:t>1. </a:t>
            </a:r>
            <a:r>
              <a:rPr lang="zh-CN" altLang="en-US" dirty="0"/>
              <a:t>上帝圣经中给性别和婚姻下了定义</a:t>
            </a:r>
          </a:p>
        </p:txBody>
      </p:sp>
      <p:pic>
        <p:nvPicPr>
          <p:cNvPr id="2" name="2 创世记1：27-28">
            <a:hlinkClick r:id="" action="ppaction://media"/>
            <a:extLst>
              <a:ext uri="{FF2B5EF4-FFF2-40B4-BE49-F238E27FC236}">
                <a16:creationId xmlns:a16="http://schemas.microsoft.com/office/drawing/2014/main" id="{6B947EBA-605E-52B2-DB2F-55299A740BFE}"/>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6059760"/>
            <a:ext cx="609600" cy="609600"/>
          </a:xfrm>
          <a:prstGeom prst="rect">
            <a:avLst/>
          </a:prstGeom>
        </p:spPr>
      </p:pic>
    </p:spTree>
    <p:extLst>
      <p:ext uri="{BB962C8B-B14F-4D97-AF65-F5344CB8AC3E}">
        <p14:creationId xmlns:p14="http://schemas.microsoft.com/office/powerpoint/2010/main" val="20071944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2"/>
                </p:tgtEl>
              </p:cMediaNode>
            </p:audio>
          </p:childTnLst>
        </p:cTn>
      </p:par>
    </p:tnLst>
    <p:bldLst>
      <p:bldP spid="5"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95400" y="764704"/>
            <a:ext cx="10887000" cy="4278094"/>
          </a:xfrm>
        </p:spPr>
        <p:txBody>
          <a:bodyPr vert="horz" wrap="square" rtlCol="0">
            <a:spAutoFit/>
          </a:bodyPr>
          <a:lstStyle/>
          <a:p>
            <a:pPr marL="0" indent="0"/>
            <a:r>
              <a:rPr lang="zh-CN" altLang="en-US" sz="3400" dirty="0">
                <a:latin typeface="楷体" panose="02010609060101010101" pitchFamily="49" charset="-122"/>
                <a:ea typeface="楷体" panose="02010609060101010101" pitchFamily="49" charset="-122"/>
              </a:rPr>
              <a:t>创世记</a:t>
            </a:r>
            <a:r>
              <a:rPr lang="en-US" altLang="zh-CN" sz="3400" dirty="0">
                <a:latin typeface="楷体" panose="02010609060101010101" pitchFamily="49" charset="-122"/>
                <a:ea typeface="楷体" panose="02010609060101010101" pitchFamily="49" charset="-122"/>
              </a:rPr>
              <a:t>2</a:t>
            </a:r>
            <a:r>
              <a:rPr lang="zh-CN" altLang="en-US" sz="3400" dirty="0">
                <a:latin typeface="楷体" panose="02010609060101010101" pitchFamily="49" charset="-122"/>
                <a:ea typeface="楷体" panose="02010609060101010101" pitchFamily="49" charset="-122"/>
              </a:rPr>
              <a:t>：</a:t>
            </a:r>
            <a:r>
              <a:rPr lang="en-US" altLang="zh-CN" sz="3400" dirty="0">
                <a:latin typeface="楷体" panose="02010609060101010101" pitchFamily="49" charset="-122"/>
                <a:ea typeface="楷体" panose="02010609060101010101" pitchFamily="49" charset="-122"/>
              </a:rPr>
              <a:t>18</a:t>
            </a:r>
            <a:r>
              <a:rPr lang="zh-CN" altLang="en-US" sz="3400" dirty="0">
                <a:latin typeface="楷体" panose="02010609060101010101" pitchFamily="49" charset="-122"/>
                <a:ea typeface="楷体" panose="02010609060101010101" pitchFamily="49" charset="-122"/>
              </a:rPr>
              <a:t>耶和华神说：“那人独居不好，我要为他造一个配偶帮助他。”</a:t>
            </a:r>
            <a:r>
              <a:rPr lang="en-US" altLang="zh-CN" sz="3400" dirty="0">
                <a:latin typeface="楷体" panose="02010609060101010101" pitchFamily="49" charset="-122"/>
                <a:ea typeface="楷体" panose="02010609060101010101" pitchFamily="49" charset="-122"/>
              </a:rPr>
              <a:t>……21</a:t>
            </a:r>
            <a:r>
              <a:rPr lang="zh-CN" altLang="en-US" sz="3400" dirty="0">
                <a:latin typeface="楷体" panose="02010609060101010101" pitchFamily="49" charset="-122"/>
                <a:ea typeface="楷体" panose="02010609060101010101" pitchFamily="49" charset="-122"/>
              </a:rPr>
              <a:t>耶和华神使他沉睡，他就睡了；於是取下他的一条肋骨，又把肉合起来。</a:t>
            </a:r>
            <a:r>
              <a:rPr lang="en-US" altLang="zh-CN" sz="3400" dirty="0">
                <a:latin typeface="楷体" panose="02010609060101010101" pitchFamily="49" charset="-122"/>
                <a:ea typeface="楷体" panose="02010609060101010101" pitchFamily="49" charset="-122"/>
              </a:rPr>
              <a:t>22</a:t>
            </a:r>
            <a:r>
              <a:rPr lang="zh-CN" altLang="en-US" sz="3400" dirty="0">
                <a:latin typeface="楷体" panose="02010609060101010101" pitchFamily="49" charset="-122"/>
                <a:ea typeface="楷体" panose="02010609060101010101" pitchFamily="49" charset="-122"/>
              </a:rPr>
              <a:t>耶和华神就用那人身上所取的肋骨，造成一个女人，领她到那人跟前。</a:t>
            </a:r>
            <a:r>
              <a:rPr lang="en-US" altLang="zh-CN" sz="3400" dirty="0">
                <a:latin typeface="楷体" panose="02010609060101010101" pitchFamily="49" charset="-122"/>
                <a:ea typeface="楷体" panose="02010609060101010101" pitchFamily="49" charset="-122"/>
              </a:rPr>
              <a:t>23</a:t>
            </a:r>
            <a:r>
              <a:rPr lang="zh-CN" altLang="en-US" sz="3400" dirty="0">
                <a:latin typeface="楷体" panose="02010609060101010101" pitchFamily="49" charset="-122"/>
                <a:ea typeface="楷体" panose="02010609060101010101" pitchFamily="49" charset="-122"/>
              </a:rPr>
              <a:t>那人说：“这是我骨中的骨，肉中的肉，可以称她为‘女人’，因为她是从‘男人’身上取出来的。”</a:t>
            </a:r>
            <a:r>
              <a:rPr lang="en-US" altLang="zh-CN" sz="3400" dirty="0">
                <a:latin typeface="楷体" panose="02010609060101010101" pitchFamily="49" charset="-122"/>
                <a:ea typeface="楷体" panose="02010609060101010101" pitchFamily="49" charset="-122"/>
              </a:rPr>
              <a:t>24</a:t>
            </a:r>
            <a:r>
              <a:rPr lang="zh-CN" altLang="en-US" sz="3400" dirty="0">
                <a:latin typeface="楷体" panose="02010609060101010101" pitchFamily="49" charset="-122"/>
                <a:ea typeface="楷体" panose="02010609060101010101" pitchFamily="49" charset="-122"/>
              </a:rPr>
              <a:t>因此，人要离开父母，与妻子连合，二人成为一体。</a:t>
            </a:r>
            <a:endParaRPr lang="zh-CN" altLang="zh-CN" sz="3400" dirty="0">
              <a:latin typeface="楷体" panose="02010609060101010101" pitchFamily="49" charset="-122"/>
              <a:ea typeface="楷体" panose="02010609060101010101" pitchFamily="49" charset="-122"/>
            </a:endParaRPr>
          </a:p>
        </p:txBody>
      </p:sp>
      <p:sp>
        <p:nvSpPr>
          <p:cNvPr id="6" name="标题 5">
            <a:extLst>
              <a:ext uri="{FF2B5EF4-FFF2-40B4-BE49-F238E27FC236}">
                <a16:creationId xmlns:a16="http://schemas.microsoft.com/office/drawing/2014/main" id="{9FB01AD8-B2B4-2E82-A81D-74D79EA3BA73}"/>
              </a:ext>
            </a:extLst>
          </p:cNvPr>
          <p:cNvSpPr>
            <a:spLocks noGrp="1"/>
          </p:cNvSpPr>
          <p:nvPr>
            <p:ph type="title"/>
          </p:nvPr>
        </p:nvSpPr>
        <p:spPr/>
        <p:txBody>
          <a:bodyPr/>
          <a:lstStyle/>
          <a:p>
            <a:r>
              <a:rPr lang="en-US" altLang="zh-CN" dirty="0"/>
              <a:t>1. </a:t>
            </a:r>
            <a:r>
              <a:rPr lang="zh-CN" altLang="en-US" dirty="0"/>
              <a:t>上帝圣经中给性别和婚姻下了定义</a:t>
            </a:r>
          </a:p>
        </p:txBody>
      </p:sp>
      <p:sp>
        <p:nvSpPr>
          <p:cNvPr id="8" name="文本框 7">
            <a:extLst>
              <a:ext uri="{FF2B5EF4-FFF2-40B4-BE49-F238E27FC236}">
                <a16:creationId xmlns:a16="http://schemas.microsoft.com/office/drawing/2014/main" id="{65B7ADAF-2A6E-4BA5-EDF8-F4E9292B75A7}"/>
              </a:ext>
            </a:extLst>
          </p:cNvPr>
          <p:cNvSpPr txBox="1"/>
          <p:nvPr/>
        </p:nvSpPr>
        <p:spPr>
          <a:xfrm>
            <a:off x="695400" y="4869160"/>
            <a:ext cx="10441160" cy="1569660"/>
          </a:xfrm>
          <a:prstGeom prst="rect">
            <a:avLst/>
          </a:prstGeom>
          <a:noFill/>
        </p:spPr>
        <p:txBody>
          <a:bodyPr wrap="square">
            <a:spAutoFit/>
          </a:bodyPr>
          <a:lstStyle/>
          <a:p>
            <a:pPr marL="571500" indent="-571500">
              <a:buClrTx/>
              <a:buFont typeface="Wingdings" panose="05000000000000000000" pitchFamily="2" charset="2"/>
              <a:buChar char="l"/>
            </a:pPr>
            <a:r>
              <a:rPr lang="zh-CN" altLang="en-US" sz="3200" dirty="0">
                <a:latin typeface="华文中宋" panose="02010600040101010101" pitchFamily="2" charset="-122"/>
                <a:ea typeface="华文中宋" panose="02010600040101010101" pitchFamily="2" charset="-122"/>
              </a:rPr>
              <a:t>造成一个女人，不是多一个男人</a:t>
            </a:r>
          </a:p>
          <a:p>
            <a:pPr marL="571500" indent="-571500">
              <a:buClrTx/>
              <a:buFont typeface="Wingdings" panose="05000000000000000000" pitchFamily="2" charset="2"/>
              <a:buChar char="l"/>
            </a:pPr>
            <a:r>
              <a:rPr lang="zh-CN" altLang="en-US" sz="3200" dirty="0">
                <a:latin typeface="华文中宋" panose="02010600040101010101" pitchFamily="2" charset="-122"/>
                <a:ea typeface="华文中宋" panose="02010600040101010101" pitchFamily="2" charset="-122"/>
              </a:rPr>
              <a:t>“是亚当和夏娃，不是亚当和亚伦”</a:t>
            </a:r>
          </a:p>
          <a:p>
            <a:pPr marL="571500" indent="-571500">
              <a:buClrTx/>
              <a:buFont typeface="Wingdings" panose="05000000000000000000" pitchFamily="2" charset="2"/>
              <a:buChar char="l"/>
            </a:pPr>
            <a:r>
              <a:rPr lang="zh-CN" altLang="en-US" sz="3200" dirty="0">
                <a:latin typeface="华文中宋" panose="02010600040101010101" pitchFamily="2" charset="-122"/>
                <a:ea typeface="华文中宋" panose="02010600040101010101" pitchFamily="2" charset="-122"/>
              </a:rPr>
              <a:t>这里已经明确了婚姻的定义：一男一女</a:t>
            </a:r>
          </a:p>
        </p:txBody>
      </p:sp>
      <p:pic>
        <p:nvPicPr>
          <p:cNvPr id="2" name="3 创世记2：18-24">
            <a:hlinkClick r:id="" action="ppaction://media"/>
            <a:extLst>
              <a:ext uri="{FF2B5EF4-FFF2-40B4-BE49-F238E27FC236}">
                <a16:creationId xmlns:a16="http://schemas.microsoft.com/office/drawing/2014/main" id="{53307B9D-EB42-3C9A-85B7-C8F3D2D6B01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277600" y="6059760"/>
            <a:ext cx="609600" cy="609600"/>
          </a:xfrm>
          <a:prstGeom prst="rect">
            <a:avLst/>
          </a:prstGeom>
        </p:spPr>
      </p:pic>
    </p:spTree>
    <p:extLst>
      <p:ext uri="{BB962C8B-B14F-4D97-AF65-F5344CB8AC3E}">
        <p14:creationId xmlns:p14="http://schemas.microsoft.com/office/powerpoint/2010/main" val="6691507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95400" y="980728"/>
            <a:ext cx="10887000" cy="5539978"/>
          </a:xfrm>
          <a:noFill/>
        </p:spPr>
        <p:txBody>
          <a:bodyPr vert="horz" wrap="square" rtlCol="0">
            <a:spAutoFit/>
          </a:bodyPr>
          <a:lstStyle/>
          <a:p>
            <a:pPr marL="0" indent="0" algn="ctr">
              <a:spcAft>
                <a:spcPts val="2400"/>
              </a:spcAft>
              <a:buClr>
                <a:schemeClr val="tx1"/>
              </a:buClr>
            </a:pPr>
            <a:r>
              <a:rPr lang="zh-CN" altLang="en-US" b="1" dirty="0"/>
              <a:t>新约圣经，包括耶稣，给出了同样的教导</a:t>
            </a:r>
            <a:endParaRPr lang="en-US" altLang="zh-CN" b="1" dirty="0"/>
          </a:p>
          <a:p>
            <a:pPr marL="0" indent="0">
              <a:buClr>
                <a:schemeClr val="tx1"/>
              </a:buClr>
            </a:pPr>
            <a:r>
              <a:rPr lang="zh-CN" altLang="en-US" dirty="0"/>
              <a:t>有人声称“但是耶稣没有禁止同性恋</a:t>
            </a:r>
            <a:r>
              <a:rPr lang="en-US" altLang="zh-CN" dirty="0"/>
              <a:t>……</a:t>
            </a:r>
            <a:r>
              <a:rPr lang="zh-CN" altLang="en-US" dirty="0"/>
              <a:t>”</a:t>
            </a:r>
          </a:p>
          <a:p>
            <a:pPr marL="0" indent="0">
              <a:buClr>
                <a:schemeClr val="tx1"/>
              </a:buClr>
            </a:pPr>
            <a:r>
              <a:rPr lang="zh-CN" altLang="en-US" sz="3600" dirty="0">
                <a:latin typeface="楷体" panose="02010609060101010101" pitchFamily="49" charset="-122"/>
                <a:ea typeface="楷体" panose="02010609060101010101" pitchFamily="49" charset="-122"/>
              </a:rPr>
              <a:t>马太福音</a:t>
            </a:r>
            <a:r>
              <a:rPr lang="en-US" altLang="zh-CN" sz="3600" dirty="0">
                <a:latin typeface="楷体" panose="02010609060101010101" pitchFamily="49" charset="-122"/>
                <a:ea typeface="楷体" panose="02010609060101010101" pitchFamily="49" charset="-122"/>
              </a:rPr>
              <a:t>19</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4</a:t>
            </a:r>
            <a:r>
              <a:rPr lang="zh-CN" altLang="en-US" sz="3600" dirty="0">
                <a:latin typeface="楷体" panose="02010609060101010101" pitchFamily="49" charset="-122"/>
                <a:ea typeface="楷体" panose="02010609060101010101" pitchFamily="49" charset="-122"/>
              </a:rPr>
              <a:t>耶稣回答说：“那起初造人的，是造男造女；</a:t>
            </a:r>
            <a:r>
              <a:rPr lang="en-US" altLang="zh-CN" sz="3600" dirty="0">
                <a:latin typeface="楷体" panose="02010609060101010101" pitchFamily="49" charset="-122"/>
                <a:ea typeface="楷体" panose="02010609060101010101" pitchFamily="49" charset="-122"/>
              </a:rPr>
              <a:t>5</a:t>
            </a:r>
            <a:r>
              <a:rPr lang="zh-CN" altLang="en-US" sz="3600" dirty="0">
                <a:latin typeface="楷体" panose="02010609060101010101" pitchFamily="49" charset="-122"/>
                <a:ea typeface="楷体" panose="02010609060101010101" pitchFamily="49" charset="-122"/>
              </a:rPr>
              <a:t>并且说：‘因此人</a:t>
            </a:r>
            <a:r>
              <a:rPr lang="en-US" altLang="zh-CN" sz="3600" dirty="0">
                <a:latin typeface="楷体" panose="02010609060101010101" pitchFamily="49" charset="-122"/>
                <a:ea typeface="楷体" panose="02010609060101010101" pitchFamily="49" charset="-122"/>
              </a:rPr>
              <a:t>【</a:t>
            </a:r>
            <a:r>
              <a:rPr lang="zh-CN" altLang="en-US" sz="3600" dirty="0">
                <a:latin typeface="楷体" panose="02010609060101010101" pitchFamily="49" charset="-122"/>
                <a:ea typeface="楷体" panose="02010609060101010101" pitchFamily="49" charset="-122"/>
              </a:rPr>
              <a:t>原文：阳性</a:t>
            </a:r>
            <a:r>
              <a:rPr lang="en-US" altLang="zh-CN" sz="3600" dirty="0">
                <a:latin typeface="楷体" panose="02010609060101010101" pitchFamily="49" charset="-122"/>
                <a:ea typeface="楷体" panose="02010609060101010101" pitchFamily="49" charset="-122"/>
              </a:rPr>
              <a:t>】</a:t>
            </a:r>
            <a:r>
              <a:rPr lang="zh-CN" altLang="en-US" sz="3600" dirty="0">
                <a:latin typeface="楷体" panose="02010609060101010101" pitchFamily="49" charset="-122"/>
                <a:ea typeface="楷体" panose="02010609060101010101" pitchFamily="49" charset="-122"/>
              </a:rPr>
              <a:t>要离开父母，与妻子连合，二人成为一体。’这经你们没有念过吗？</a:t>
            </a:r>
          </a:p>
          <a:p>
            <a:pPr marL="571500" indent="-571500">
              <a:buClr>
                <a:schemeClr val="tx1"/>
              </a:buClr>
              <a:buFont typeface="Wingdings" panose="05000000000000000000" pitchFamily="2" charset="2"/>
              <a:buChar char="l"/>
            </a:pPr>
            <a:r>
              <a:rPr lang="zh-CN" altLang="en-US" dirty="0"/>
              <a:t>这确认了旧约圣经关于性别和婚姻的教导（只有两种性别，婚姻是一男一女之间的）</a:t>
            </a:r>
            <a:endParaRPr lang="en-US" altLang="en-US" dirty="0"/>
          </a:p>
          <a:p>
            <a:pPr marL="571500" indent="-571500">
              <a:spcBef>
                <a:spcPts val="0"/>
              </a:spcBef>
              <a:buClr>
                <a:schemeClr val="tx1"/>
              </a:buClr>
              <a:buFont typeface="Wingdings" panose="05000000000000000000" pitchFamily="2" charset="2"/>
              <a:buChar char="l"/>
            </a:pPr>
            <a:r>
              <a:rPr lang="zh-CN" altLang="en-US" dirty="0"/>
              <a:t>这就谴责了“变性”、同性性行为和所谓的同性“婚姻”</a:t>
            </a:r>
          </a:p>
        </p:txBody>
      </p:sp>
      <p:sp>
        <p:nvSpPr>
          <p:cNvPr id="6" name="标题 5">
            <a:extLst>
              <a:ext uri="{FF2B5EF4-FFF2-40B4-BE49-F238E27FC236}">
                <a16:creationId xmlns:a16="http://schemas.microsoft.com/office/drawing/2014/main" id="{72D706C8-D3E1-AE1B-2A78-2C210BD09533}"/>
              </a:ext>
            </a:extLst>
          </p:cNvPr>
          <p:cNvSpPr>
            <a:spLocks noGrp="1"/>
          </p:cNvSpPr>
          <p:nvPr>
            <p:ph type="title"/>
          </p:nvPr>
        </p:nvSpPr>
        <p:spPr/>
        <p:txBody>
          <a:bodyPr/>
          <a:lstStyle/>
          <a:p>
            <a:r>
              <a:rPr lang="en-US" altLang="zh-CN" dirty="0"/>
              <a:t>1. </a:t>
            </a:r>
            <a:r>
              <a:rPr lang="zh-CN" altLang="en-US" dirty="0"/>
              <a:t>上帝圣经中给性别和婚姻下了定义</a:t>
            </a:r>
          </a:p>
        </p:txBody>
      </p:sp>
      <p:pic>
        <p:nvPicPr>
          <p:cNvPr id="2" name="4 马太福音19：4-5">
            <a:hlinkClick r:id="" action="ppaction://media"/>
            <a:extLst>
              <a:ext uri="{FF2B5EF4-FFF2-40B4-BE49-F238E27FC236}">
                <a16:creationId xmlns:a16="http://schemas.microsoft.com/office/drawing/2014/main" id="{59B1D8A3-5602-FDCE-842F-553526874A7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6031005"/>
            <a:ext cx="609600" cy="609600"/>
          </a:xfrm>
          <a:prstGeom prst="rect">
            <a:avLst/>
          </a:prstGeom>
        </p:spPr>
      </p:pic>
    </p:spTree>
    <p:extLst>
      <p:ext uri="{BB962C8B-B14F-4D97-AF65-F5344CB8AC3E}">
        <p14:creationId xmlns:p14="http://schemas.microsoft.com/office/powerpoint/2010/main" val="27354050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95400" y="908720"/>
            <a:ext cx="10887000" cy="5693866"/>
          </a:xfrm>
        </p:spPr>
        <p:txBody>
          <a:bodyPr/>
          <a:lstStyle/>
          <a:p>
            <a:pPr marL="0" indent="0"/>
            <a:r>
              <a:rPr lang="zh-CN" altLang="en-US" sz="3400" dirty="0">
                <a:latin typeface="楷体" panose="02010609060101010101" pitchFamily="49" charset="-122"/>
                <a:ea typeface="楷体" panose="02010609060101010101" pitchFamily="49" charset="-122"/>
              </a:rPr>
              <a:t>利未记</a:t>
            </a:r>
            <a:r>
              <a:rPr lang="en-US" altLang="zh-CN" sz="3400" dirty="0">
                <a:latin typeface="楷体" panose="02010609060101010101" pitchFamily="49" charset="-122"/>
                <a:ea typeface="楷体" panose="02010609060101010101" pitchFamily="49" charset="-122"/>
              </a:rPr>
              <a:t>18</a:t>
            </a:r>
            <a:r>
              <a:rPr lang="zh-CN" altLang="zh-CN" sz="3400" dirty="0">
                <a:latin typeface="楷体" panose="02010609060101010101" pitchFamily="49" charset="-122"/>
                <a:ea typeface="楷体" panose="02010609060101010101" pitchFamily="49" charset="-122"/>
              </a:rPr>
              <a:t>：</a:t>
            </a:r>
            <a:r>
              <a:rPr lang="en-US" altLang="zh-CN" sz="3400" dirty="0">
                <a:latin typeface="楷体" panose="02010609060101010101" pitchFamily="49" charset="-122"/>
                <a:ea typeface="楷体" panose="02010609060101010101" pitchFamily="49" charset="-122"/>
              </a:rPr>
              <a:t>21</a:t>
            </a:r>
            <a:r>
              <a:rPr lang="zh-CN" altLang="en-US" sz="3400" dirty="0">
                <a:latin typeface="楷体" panose="02010609060101010101" pitchFamily="49" charset="-122"/>
                <a:ea typeface="楷体" panose="02010609060101010101" pitchFamily="49" charset="-122"/>
              </a:rPr>
              <a:t>不可使你的儿女经火归与摩洛，也不可亵渎你神的名，我是耶和华。</a:t>
            </a:r>
            <a:r>
              <a:rPr lang="en-US" altLang="zh-CN" sz="3400" dirty="0">
                <a:latin typeface="楷体" panose="02010609060101010101" pitchFamily="49" charset="-122"/>
                <a:ea typeface="楷体" panose="02010609060101010101" pitchFamily="49" charset="-122"/>
              </a:rPr>
              <a:t>22</a:t>
            </a:r>
            <a:r>
              <a:rPr lang="zh-CN" altLang="en-US" sz="3400" dirty="0">
                <a:latin typeface="楷体" panose="02010609060101010101" pitchFamily="49" charset="-122"/>
                <a:ea typeface="楷体" panose="02010609060101010101" pitchFamily="49" charset="-122"/>
              </a:rPr>
              <a:t>不可与男人苟合，像与女人一样，这本是可憎恶的。</a:t>
            </a:r>
            <a:r>
              <a:rPr lang="en-US" altLang="zh-CN" sz="3400" dirty="0">
                <a:latin typeface="楷体" panose="02010609060101010101" pitchFamily="49" charset="-122"/>
                <a:ea typeface="楷体" panose="02010609060101010101" pitchFamily="49" charset="-122"/>
              </a:rPr>
              <a:t>23</a:t>
            </a:r>
            <a:r>
              <a:rPr lang="zh-CN" altLang="en-US" sz="3400" dirty="0">
                <a:latin typeface="楷体" panose="02010609060101010101" pitchFamily="49" charset="-122"/>
                <a:ea typeface="楷体" panose="02010609060101010101" pitchFamily="49" charset="-122"/>
              </a:rPr>
              <a:t>不可与兽淫合，玷污自己。女人也不可站在兽前，与它淫合，这本是逆性的事。</a:t>
            </a:r>
            <a:r>
              <a:rPr lang="en-US" altLang="zh-CN" sz="3400" dirty="0">
                <a:latin typeface="楷体" panose="02010609060101010101" pitchFamily="49" charset="-122"/>
                <a:ea typeface="楷体" panose="02010609060101010101" pitchFamily="49" charset="-122"/>
              </a:rPr>
              <a:t>24</a:t>
            </a:r>
            <a:r>
              <a:rPr lang="zh-CN" altLang="en-US" sz="3400" dirty="0">
                <a:latin typeface="楷体" panose="02010609060101010101" pitchFamily="49" charset="-122"/>
                <a:ea typeface="楷体" panose="02010609060101010101" pitchFamily="49" charset="-122"/>
              </a:rPr>
              <a:t>在这一切的事上，你们都不可玷污自己，因为我在你们面前所逐出的列邦，在这一切的事上玷污了自己，</a:t>
            </a:r>
            <a:r>
              <a:rPr lang="en-US" altLang="zh-CN" sz="3400" dirty="0">
                <a:latin typeface="楷体" panose="02010609060101010101" pitchFamily="49" charset="-122"/>
                <a:ea typeface="楷体" panose="02010609060101010101" pitchFamily="49" charset="-122"/>
              </a:rPr>
              <a:t>25</a:t>
            </a:r>
            <a:r>
              <a:rPr lang="zh-CN" altLang="en-US" sz="3400" dirty="0">
                <a:latin typeface="楷体" panose="02010609060101010101" pitchFamily="49" charset="-122"/>
                <a:ea typeface="楷体" panose="02010609060101010101" pitchFamily="49" charset="-122"/>
              </a:rPr>
              <a:t>连地也玷污了，所以我追讨那地的罪孽，那地也吐出它的居民。</a:t>
            </a:r>
            <a:endParaRPr lang="en-US" altLang="zh-CN" sz="3400" dirty="0">
              <a:latin typeface="楷体" panose="02010609060101010101" pitchFamily="49" charset="-122"/>
              <a:ea typeface="楷体" panose="02010609060101010101" pitchFamily="49" charset="-122"/>
            </a:endParaRPr>
          </a:p>
          <a:p>
            <a:pPr marL="571500" indent="-571500">
              <a:buClrTx/>
              <a:buFont typeface="Wingdings" panose="05000000000000000000" pitchFamily="2" charset="2"/>
              <a:buChar char="l"/>
            </a:pPr>
            <a:r>
              <a:rPr lang="zh-CN" altLang="en-US" sz="3600" dirty="0"/>
              <a:t>上帝不会禁止正常的、自然的、与生俱来的东西</a:t>
            </a:r>
          </a:p>
          <a:p>
            <a:pPr marL="571500" indent="-571500">
              <a:buClrTx/>
              <a:buFont typeface="Wingdings" panose="05000000000000000000" pitchFamily="2" charset="2"/>
              <a:buChar char="l"/>
            </a:pPr>
            <a:r>
              <a:rPr lang="zh-CN" altLang="en-US" sz="3600" dirty="0"/>
              <a:t>这是迦南人行为反常的一部分</a:t>
            </a:r>
          </a:p>
        </p:txBody>
      </p:sp>
      <p:sp>
        <p:nvSpPr>
          <p:cNvPr id="6" name="标题 5">
            <a:extLst>
              <a:ext uri="{FF2B5EF4-FFF2-40B4-BE49-F238E27FC236}">
                <a16:creationId xmlns:a16="http://schemas.microsoft.com/office/drawing/2014/main" id="{7475EC63-BE6A-4800-FC15-B9367A545423}"/>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p>
        </p:txBody>
      </p:sp>
      <p:pic>
        <p:nvPicPr>
          <p:cNvPr id="2" name="5 利未记18：21-25">
            <a:hlinkClick r:id="" action="ppaction://media"/>
            <a:extLst>
              <a:ext uri="{FF2B5EF4-FFF2-40B4-BE49-F238E27FC236}">
                <a16:creationId xmlns:a16="http://schemas.microsoft.com/office/drawing/2014/main" id="{287BD1B1-1547-3FD7-50ED-7F7CE1AE5DE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5949280"/>
            <a:ext cx="609600" cy="609600"/>
          </a:xfrm>
          <a:prstGeom prst="rect">
            <a:avLst/>
          </a:prstGeom>
        </p:spPr>
      </p:pic>
    </p:spTree>
    <p:extLst>
      <p:ext uri="{BB962C8B-B14F-4D97-AF65-F5344CB8AC3E}">
        <p14:creationId xmlns:p14="http://schemas.microsoft.com/office/powerpoint/2010/main" val="420156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695400" y="1196752"/>
            <a:ext cx="10887000" cy="3477875"/>
          </a:xfrm>
          <a:noFill/>
        </p:spPr>
        <p:txBody>
          <a:bodyPr vert="horz" wrap="square" rtlCol="0">
            <a:spAutoFit/>
          </a:bodyPr>
          <a:lstStyle/>
          <a:p>
            <a:pPr marL="0" indent="0">
              <a:spcBef>
                <a:spcPts val="0"/>
              </a:spcBef>
              <a:buClrTx/>
            </a:pPr>
            <a:r>
              <a:rPr lang="zh-CN" altLang="en-US" sz="3600" dirty="0">
                <a:latin typeface="楷体" panose="02010609060101010101" pitchFamily="49" charset="-122"/>
                <a:ea typeface="楷体" panose="02010609060101010101" pitchFamily="49" charset="-122"/>
              </a:rPr>
              <a:t>利未记</a:t>
            </a:r>
            <a:r>
              <a:rPr lang="en-US" altLang="zh-CN" sz="3600" dirty="0">
                <a:latin typeface="楷体" panose="02010609060101010101" pitchFamily="49" charset="-122"/>
                <a:ea typeface="楷体" panose="02010609060101010101" pitchFamily="49" charset="-122"/>
              </a:rPr>
              <a:t>20</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13</a:t>
            </a:r>
            <a:r>
              <a:rPr lang="zh-CN" altLang="en-US" sz="3600" dirty="0">
                <a:latin typeface="楷体" panose="02010609060101010101" pitchFamily="49" charset="-122"/>
                <a:ea typeface="楷体" panose="02010609060101010101" pitchFamily="49" charset="-122"/>
              </a:rPr>
              <a:t>人若与男人苟合，像与女人一样，他们二人行了可憎的事，总要把他们治死，罪要归到他们身上。 </a:t>
            </a:r>
            <a:endParaRPr lang="en-US" altLang="zh-CN" sz="3600" dirty="0">
              <a:latin typeface="楷体" panose="02010609060101010101" pitchFamily="49" charset="-122"/>
              <a:ea typeface="楷体" panose="02010609060101010101" pitchFamily="49" charset="-122"/>
            </a:endParaRPr>
          </a:p>
          <a:p>
            <a:pPr marL="0" indent="0">
              <a:spcBef>
                <a:spcPts val="0"/>
              </a:spcBef>
              <a:buClrTx/>
            </a:pPr>
            <a:endParaRPr lang="en-US" altLang="zh-CN" sz="1800" dirty="0">
              <a:latin typeface="楷体" panose="02010609060101010101" pitchFamily="49" charset="-122"/>
              <a:ea typeface="楷体" panose="02010609060101010101" pitchFamily="49" charset="-122"/>
            </a:endParaRPr>
          </a:p>
          <a:p>
            <a:pPr marL="571500" indent="-571500">
              <a:buClrTx/>
              <a:buFont typeface="Wingdings" panose="05000000000000000000" pitchFamily="2" charset="2"/>
              <a:buChar char="l"/>
            </a:pPr>
            <a:r>
              <a:rPr lang="zh-CN" altLang="en-US" dirty="0"/>
              <a:t>上帝不会禁止正常的、自然的、与生俱来的东西</a:t>
            </a:r>
          </a:p>
          <a:p>
            <a:pPr marL="571500" indent="-571500">
              <a:buClrTx/>
              <a:buFont typeface="Wingdings" panose="05000000000000000000" pitchFamily="2" charset="2"/>
              <a:buChar char="l"/>
            </a:pPr>
            <a:r>
              <a:rPr lang="zh-CN" altLang="en-US" dirty="0"/>
              <a:t>这是迦南人行为反常的一部分</a:t>
            </a:r>
          </a:p>
        </p:txBody>
      </p:sp>
      <p:sp>
        <p:nvSpPr>
          <p:cNvPr id="6" name="标题 5">
            <a:extLst>
              <a:ext uri="{FF2B5EF4-FFF2-40B4-BE49-F238E27FC236}">
                <a16:creationId xmlns:a16="http://schemas.microsoft.com/office/drawing/2014/main" id="{F2796994-CEBD-3F1C-F0AF-7B4A66792793}"/>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pic>
        <p:nvPicPr>
          <p:cNvPr id="2" name="6 利未记20：13">
            <a:hlinkClick r:id="" action="ppaction://media"/>
            <a:extLst>
              <a:ext uri="{FF2B5EF4-FFF2-40B4-BE49-F238E27FC236}">
                <a16:creationId xmlns:a16="http://schemas.microsoft.com/office/drawing/2014/main" id="{D80F04AA-A07A-CA50-8A8C-BB02D04152F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6078564"/>
            <a:ext cx="609600" cy="609600"/>
          </a:xfrm>
          <a:prstGeom prst="rect">
            <a:avLst/>
          </a:prstGeom>
        </p:spPr>
      </p:pic>
    </p:spTree>
    <p:extLst>
      <p:ext uri="{BB962C8B-B14F-4D97-AF65-F5344CB8AC3E}">
        <p14:creationId xmlns:p14="http://schemas.microsoft.com/office/powerpoint/2010/main" val="716895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43D24-D45C-CED7-0F45-1BE06AA77215}"/>
            </a:ext>
          </a:extLst>
        </p:cNvPr>
        <p:cNvGrpSpPr/>
        <p:nvPr/>
      </p:nvGrpSpPr>
      <p:grpSpPr>
        <a:xfrm>
          <a:off x="0" y="0"/>
          <a:ext cx="0" cy="0"/>
          <a:chOff x="0" y="0"/>
          <a:chExt cx="0" cy="0"/>
        </a:xfrm>
      </p:grpSpPr>
      <p:sp>
        <p:nvSpPr>
          <p:cNvPr id="3" name="内容占位符 2">
            <a:extLst>
              <a:ext uri="{FF2B5EF4-FFF2-40B4-BE49-F238E27FC236}">
                <a16:creationId xmlns:a16="http://schemas.microsoft.com/office/drawing/2014/main" id="{0E2E9AC3-BAA3-FF88-789A-4AEF63E55B8D}"/>
              </a:ext>
            </a:extLst>
          </p:cNvPr>
          <p:cNvSpPr>
            <a:spLocks noGrp="1"/>
          </p:cNvSpPr>
          <p:nvPr>
            <p:ph sz="quarter" idx="1"/>
          </p:nvPr>
        </p:nvSpPr>
        <p:spPr>
          <a:xfrm>
            <a:off x="695400" y="1196752"/>
            <a:ext cx="10887000" cy="3600986"/>
          </a:xfrm>
          <a:noFill/>
        </p:spPr>
        <p:txBody>
          <a:bodyPr vert="horz" wrap="square" rtlCol="0">
            <a:spAutoFit/>
          </a:bodyPr>
          <a:lstStyle/>
          <a:p>
            <a:pPr marL="0" indent="0"/>
            <a:r>
              <a:rPr lang="zh-CN" altLang="en-US" sz="3600" dirty="0">
                <a:latin typeface="楷体" panose="02010609060101010101" pitchFamily="49" charset="-122"/>
                <a:ea typeface="楷体" panose="02010609060101010101" pitchFamily="49" charset="-122"/>
              </a:rPr>
              <a:t>申命记</a:t>
            </a:r>
            <a:r>
              <a:rPr lang="en-US" altLang="zh-CN" sz="3600" dirty="0">
                <a:latin typeface="楷体" panose="02010609060101010101" pitchFamily="49" charset="-122"/>
                <a:ea typeface="楷体" panose="02010609060101010101" pitchFamily="49" charset="-122"/>
              </a:rPr>
              <a:t>23</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17</a:t>
            </a:r>
            <a:r>
              <a:rPr lang="zh-CN" altLang="en-US" sz="3600" dirty="0">
                <a:latin typeface="楷体" panose="02010609060101010101" pitchFamily="49" charset="-122"/>
                <a:ea typeface="楷体" panose="02010609060101010101" pitchFamily="49" charset="-122"/>
              </a:rPr>
              <a:t>以色列的女子中不可有妓女，以色列的男子中不可有娈童。</a:t>
            </a:r>
            <a:r>
              <a:rPr lang="en-US" altLang="zh-CN" sz="3600" dirty="0">
                <a:latin typeface="楷体" panose="02010609060101010101" pitchFamily="49" charset="-122"/>
                <a:ea typeface="楷体" panose="02010609060101010101" pitchFamily="49" charset="-122"/>
              </a:rPr>
              <a:t>18</a:t>
            </a:r>
            <a:r>
              <a:rPr lang="zh-CN" altLang="en-US" sz="3600" dirty="0">
                <a:latin typeface="楷体" panose="02010609060101010101" pitchFamily="49" charset="-122"/>
                <a:ea typeface="楷体" panose="02010609060101010101" pitchFamily="49" charset="-122"/>
              </a:rPr>
              <a:t>娼妓所得的钱，或娈童（原文是狗）所得的价，你不可带入耶和华你神的殿还愿，因为这两样都是耶和华你神所憎恶的。</a:t>
            </a:r>
            <a:endParaRPr lang="en-US" altLang="zh-CN" sz="3600" dirty="0">
              <a:latin typeface="楷体" panose="02010609060101010101" pitchFamily="49" charset="-122"/>
              <a:ea typeface="楷体" panose="02010609060101010101" pitchFamily="49" charset="-122"/>
            </a:endParaRPr>
          </a:p>
          <a:p>
            <a:pPr marL="0" indent="0"/>
            <a:endParaRPr lang="en-US" altLang="zh-CN" dirty="0"/>
          </a:p>
          <a:p>
            <a:pPr marL="571500" indent="-571500">
              <a:buClrTx/>
              <a:buSzPct val="100000"/>
              <a:buFont typeface="Wingdings" panose="05000000000000000000" pitchFamily="2" charset="2"/>
              <a:buChar char="l"/>
            </a:pPr>
            <a:r>
              <a:rPr lang="zh-CN" altLang="zh-CN" dirty="0"/>
              <a:t>这是迦南人行为反常的一部分</a:t>
            </a:r>
            <a:endParaRPr lang="zh-CN" altLang="en-US" dirty="0"/>
          </a:p>
        </p:txBody>
      </p:sp>
      <p:sp>
        <p:nvSpPr>
          <p:cNvPr id="6" name="标题 5">
            <a:extLst>
              <a:ext uri="{FF2B5EF4-FFF2-40B4-BE49-F238E27FC236}">
                <a16:creationId xmlns:a16="http://schemas.microsoft.com/office/drawing/2014/main" id="{586D970F-5307-791A-EB29-F068188A3182}"/>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pic>
        <p:nvPicPr>
          <p:cNvPr id="2" name="7 申命记23：17-18">
            <a:hlinkClick r:id="" action="ppaction://media"/>
            <a:extLst>
              <a:ext uri="{FF2B5EF4-FFF2-40B4-BE49-F238E27FC236}">
                <a16:creationId xmlns:a16="http://schemas.microsoft.com/office/drawing/2014/main" id="{1EE38DE8-1A1A-4939-AA38-9E03C970ADE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36560" y="6024065"/>
            <a:ext cx="609600" cy="609600"/>
          </a:xfrm>
          <a:prstGeom prst="rect">
            <a:avLst/>
          </a:prstGeom>
        </p:spPr>
      </p:pic>
    </p:spTree>
    <p:extLst>
      <p:ext uri="{BB962C8B-B14F-4D97-AF65-F5344CB8AC3E}">
        <p14:creationId xmlns:p14="http://schemas.microsoft.com/office/powerpoint/2010/main" val="528255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515380" y="908720"/>
            <a:ext cx="11161240" cy="5509200"/>
          </a:xfrm>
          <a:noFill/>
        </p:spPr>
        <p:txBody>
          <a:bodyPr vert="horz" wrap="square" rtlCol="0">
            <a:spAutoFit/>
          </a:bodyPr>
          <a:lstStyle/>
          <a:p>
            <a:pPr marL="0" indent="0" algn="ctr"/>
            <a:r>
              <a:rPr lang="zh-CN" altLang="en-US" sz="2800" b="1" dirty="0"/>
              <a:t>所多玛</a:t>
            </a:r>
            <a:endParaRPr lang="en-US" altLang="zh-CN" sz="2800" b="1" dirty="0"/>
          </a:p>
          <a:p>
            <a:pPr marL="0" indent="0"/>
            <a:r>
              <a:rPr lang="zh-CN" altLang="en-US" dirty="0">
                <a:latin typeface="楷体" panose="02010609060101010101" pitchFamily="49" charset="-122"/>
                <a:ea typeface="楷体" panose="02010609060101010101" pitchFamily="49" charset="-122"/>
              </a:rPr>
              <a:t>创世记</a:t>
            </a:r>
            <a:r>
              <a:rPr lang="en-US" altLang="zh-CN" dirty="0">
                <a:latin typeface="楷体" panose="02010609060101010101" pitchFamily="49" charset="-122"/>
                <a:ea typeface="楷体" panose="02010609060101010101" pitchFamily="49" charset="-122"/>
              </a:rPr>
              <a:t>19</a:t>
            </a:r>
            <a:r>
              <a:rPr lang="zh-CN" altLang="en-US" dirty="0">
                <a:latin typeface="楷体" panose="02010609060101010101" pitchFamily="49" charset="-122"/>
                <a:ea typeface="楷体" panose="02010609060101010101" pitchFamily="49" charset="-122"/>
              </a:rPr>
              <a:t>：</a:t>
            </a:r>
            <a:r>
              <a:rPr lang="en-US" altLang="zh-CN" dirty="0">
                <a:latin typeface="楷体" panose="02010609060101010101" pitchFamily="49" charset="-122"/>
                <a:ea typeface="楷体" panose="02010609060101010101" pitchFamily="49" charset="-122"/>
              </a:rPr>
              <a:t>4</a:t>
            </a:r>
            <a:r>
              <a:rPr lang="zh-CN" altLang="en-US" dirty="0">
                <a:latin typeface="楷体" panose="02010609060101010101" pitchFamily="49" charset="-122"/>
                <a:ea typeface="楷体" panose="02010609060101010101" pitchFamily="49" charset="-122"/>
              </a:rPr>
              <a:t>他们还没有躺下，所多玛城里各处的人，连老带少，都来围住那房子，</a:t>
            </a:r>
            <a:r>
              <a:rPr lang="en-US" altLang="zh-CN" dirty="0">
                <a:latin typeface="楷体" panose="02010609060101010101" pitchFamily="49" charset="-122"/>
                <a:ea typeface="楷体" panose="02010609060101010101" pitchFamily="49" charset="-122"/>
              </a:rPr>
              <a:t>5</a:t>
            </a:r>
            <a:r>
              <a:rPr lang="zh-CN" altLang="en-US" dirty="0">
                <a:latin typeface="楷体" panose="02010609060101010101" pitchFamily="49" charset="-122"/>
                <a:ea typeface="楷体" panose="02010609060101010101" pitchFamily="49" charset="-122"/>
              </a:rPr>
              <a:t>呼叫罗得说：“今日晚上到你这里来的人在哪里呢？把他们带出来，任我们所为。” </a:t>
            </a:r>
            <a:r>
              <a:rPr lang="en-US" altLang="zh-CN" dirty="0">
                <a:latin typeface="楷体" panose="02010609060101010101" pitchFamily="49" charset="-122"/>
                <a:ea typeface="楷体" panose="02010609060101010101" pitchFamily="49" charset="-122"/>
              </a:rPr>
              <a:t>6</a:t>
            </a:r>
            <a:r>
              <a:rPr lang="zh-CN" altLang="en-US" dirty="0">
                <a:latin typeface="楷体" panose="02010609060101010101" pitchFamily="49" charset="-122"/>
                <a:ea typeface="楷体" panose="02010609060101010101" pitchFamily="49" charset="-122"/>
              </a:rPr>
              <a:t>罗得出来</a:t>
            </a:r>
            <a:r>
              <a:rPr lang="en-US" altLang="zh-CN" dirty="0">
                <a:latin typeface="楷体" panose="02010609060101010101" pitchFamily="49" charset="-122"/>
                <a:ea typeface="楷体" panose="02010609060101010101" pitchFamily="49" charset="-122"/>
              </a:rPr>
              <a:t>……7</a:t>
            </a:r>
            <a:r>
              <a:rPr lang="zh-CN" altLang="en-US" dirty="0">
                <a:latin typeface="楷体" panose="02010609060101010101" pitchFamily="49" charset="-122"/>
                <a:ea typeface="楷体" panose="02010609060101010101" pitchFamily="49" charset="-122"/>
              </a:rPr>
              <a:t>说：“众弟兄，请你们不要作这恶事。</a:t>
            </a:r>
            <a:r>
              <a:rPr lang="en-US" altLang="zh-CN" dirty="0">
                <a:latin typeface="楷体" panose="02010609060101010101" pitchFamily="49" charset="-122"/>
                <a:ea typeface="楷体" panose="02010609060101010101" pitchFamily="49" charset="-122"/>
              </a:rPr>
              <a:t>8</a:t>
            </a:r>
            <a:r>
              <a:rPr lang="zh-CN" altLang="en-US" dirty="0">
                <a:latin typeface="楷体" panose="02010609060101010101" pitchFamily="49" charset="-122"/>
                <a:ea typeface="楷体" panose="02010609060101010101" pitchFamily="49" charset="-122"/>
              </a:rPr>
              <a:t>我有两个女儿，还是处女，容我领出来，任凭你们的心愿而行</a:t>
            </a:r>
            <a:r>
              <a:rPr lang="en-US" altLang="zh-CN" dirty="0">
                <a:latin typeface="楷体" panose="02010609060101010101" pitchFamily="49" charset="-122"/>
                <a:ea typeface="楷体" panose="02010609060101010101" pitchFamily="49" charset="-122"/>
              </a:rPr>
              <a:t>……</a:t>
            </a:r>
            <a:endParaRPr lang="zh-CN" altLang="zh-CN" dirty="0">
              <a:solidFill>
                <a:prstClr val="black">
                  <a:lumMod val="95000"/>
                  <a:lumOff val="5000"/>
                </a:prstClr>
              </a:solidFill>
              <a:latin typeface="楷体" panose="02010609060101010101" pitchFamily="49" charset="-122"/>
              <a:ea typeface="楷体" panose="02010609060101010101" pitchFamily="49" charset="-122"/>
            </a:endParaRPr>
          </a:p>
          <a:p>
            <a:pPr marL="571500" indent="-571500">
              <a:buClr>
                <a:prstClr val="black"/>
              </a:buClr>
              <a:buFont typeface="Wingdings" panose="05000000000000000000" pitchFamily="2" charset="2"/>
              <a:buChar char="l"/>
            </a:pPr>
            <a:r>
              <a:rPr lang="zh-CN" altLang="en-US" sz="3000" dirty="0">
                <a:solidFill>
                  <a:prstClr val="black">
                    <a:lumMod val="95000"/>
                    <a:lumOff val="5000"/>
                  </a:prstClr>
                </a:solidFill>
              </a:rPr>
              <a:t>有人声称：这里的罪是缺乏待客之道。“任我们所为” 原文“让我们认识他们”</a:t>
            </a:r>
            <a:endParaRPr lang="en-US" altLang="zh-CN" sz="3000"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sz="3000" dirty="0">
                <a:solidFill>
                  <a:prstClr val="black">
                    <a:lumMod val="95000"/>
                    <a:lumOff val="5000"/>
                  </a:prstClr>
                </a:solidFill>
              </a:rPr>
              <a:t>动词“认识”常常用于指发生性关系</a:t>
            </a:r>
            <a:endParaRPr lang="en-US" altLang="zh-CN" sz="3000"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sz="3000" dirty="0">
                <a:solidFill>
                  <a:prstClr val="black">
                    <a:lumMod val="95000"/>
                    <a:lumOff val="5000"/>
                  </a:prstClr>
                </a:solidFill>
              </a:rPr>
              <a:t>留意堕落的罗得接下来的行为：把自己女儿交出，任他们行淫。</a:t>
            </a:r>
            <a:endParaRPr lang="en-US" altLang="zh-CN" sz="3000" dirty="0">
              <a:solidFill>
                <a:prstClr val="black">
                  <a:lumMod val="95000"/>
                  <a:lumOff val="5000"/>
                </a:prstClr>
              </a:solidFill>
            </a:endParaRPr>
          </a:p>
        </p:txBody>
      </p:sp>
      <p:sp>
        <p:nvSpPr>
          <p:cNvPr id="2" name="标题 1"/>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pic>
        <p:nvPicPr>
          <p:cNvPr id="4" name="8 创世记19：4-8">
            <a:hlinkClick r:id="" action="ppaction://media"/>
            <a:extLst>
              <a:ext uri="{FF2B5EF4-FFF2-40B4-BE49-F238E27FC236}">
                <a16:creationId xmlns:a16="http://schemas.microsoft.com/office/drawing/2014/main" id="{BB203C97-72E8-9FEC-1A08-0662D57B696D}"/>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6113120"/>
            <a:ext cx="609600" cy="609600"/>
          </a:xfrm>
          <a:prstGeom prst="rect">
            <a:avLst/>
          </a:prstGeom>
        </p:spPr>
      </p:pic>
    </p:spTree>
    <p:extLst>
      <p:ext uri="{BB962C8B-B14F-4D97-AF65-F5344CB8AC3E}">
        <p14:creationId xmlns:p14="http://schemas.microsoft.com/office/powerpoint/2010/main" val="322839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
          </p:nvPr>
        </p:nvSpPr>
        <p:spPr>
          <a:xfrm>
            <a:off x="695400" y="1196752"/>
            <a:ext cx="10887000" cy="5170646"/>
          </a:xfrm>
          <a:noFill/>
        </p:spPr>
        <p:txBody>
          <a:bodyPr vert="horz" wrap="square" rtlCol="0">
            <a:spAutoFit/>
          </a:bodyPr>
          <a:lstStyle/>
          <a:p>
            <a:pPr marL="0" indent="0" algn="ctr">
              <a:spcAft>
                <a:spcPts val="2400"/>
              </a:spcAft>
              <a:buClr>
                <a:prstClr val="black"/>
              </a:buClr>
            </a:pPr>
            <a:r>
              <a:rPr lang="zh-CN" altLang="en-US" b="1" dirty="0"/>
              <a:t>所多玛</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有人声称</a:t>
            </a:r>
            <a:r>
              <a:rPr lang="en-US" altLang="zh-CN" dirty="0">
                <a:solidFill>
                  <a:prstClr val="black">
                    <a:lumMod val="95000"/>
                    <a:lumOff val="5000"/>
                  </a:prstClr>
                </a:solidFill>
              </a:rPr>
              <a:t>: </a:t>
            </a:r>
            <a:r>
              <a:rPr lang="zh-CN" altLang="en-US" dirty="0">
                <a:solidFill>
                  <a:prstClr val="black">
                    <a:lumMod val="95000"/>
                    <a:lumOff val="5000"/>
                  </a:prstClr>
                </a:solidFill>
              </a:rPr>
              <a:t>所多玛是因其它罪行被毁，不是因为同性恋。</a:t>
            </a:r>
          </a:p>
          <a:p>
            <a:pPr marL="571500" indent="-571500">
              <a:spcAft>
                <a:spcPts val="2400"/>
              </a:spcAft>
              <a:buClr>
                <a:prstClr val="black"/>
              </a:buClr>
              <a:buFont typeface="Wingdings" panose="05000000000000000000" pitchFamily="2" charset="2"/>
              <a:buChar char="l"/>
            </a:pPr>
            <a:r>
              <a:rPr lang="zh-CN" altLang="en-US" dirty="0">
                <a:solidFill>
                  <a:prstClr val="black">
                    <a:lumMod val="95000"/>
                    <a:lumOff val="5000"/>
                  </a:prstClr>
                </a:solidFill>
              </a:rPr>
              <a:t>以西结书</a:t>
            </a:r>
            <a:r>
              <a:rPr lang="en-US" altLang="zh-CN" dirty="0">
                <a:solidFill>
                  <a:prstClr val="black">
                    <a:lumMod val="95000"/>
                    <a:lumOff val="5000"/>
                  </a:prstClr>
                </a:solidFill>
              </a:rPr>
              <a:t>16:49-50</a:t>
            </a:r>
            <a:r>
              <a:rPr lang="zh-CN" altLang="en-US" dirty="0">
                <a:solidFill>
                  <a:prstClr val="black">
                    <a:lumMod val="95000"/>
                    <a:lumOff val="5000"/>
                  </a:prstClr>
                </a:solidFill>
              </a:rPr>
              <a:t>描述了他们犯罪的下坡路，特别提到同性恋：</a:t>
            </a:r>
            <a:endParaRPr lang="en-US" altLang="zh-CN" dirty="0">
              <a:solidFill>
                <a:prstClr val="black">
                  <a:lumMod val="95000"/>
                  <a:lumOff val="5000"/>
                </a:prstClr>
              </a:solidFill>
            </a:endParaRPr>
          </a:p>
          <a:p>
            <a:pPr marL="0" indent="0">
              <a:spcBef>
                <a:spcPts val="0"/>
              </a:spcBef>
            </a:pPr>
            <a:r>
              <a:rPr lang="zh-CN" altLang="en-US" sz="3600" dirty="0">
                <a:solidFill>
                  <a:prstClr val="black">
                    <a:lumMod val="95000"/>
                    <a:lumOff val="5000"/>
                  </a:prstClr>
                </a:solidFill>
                <a:latin typeface="楷体" panose="02010609060101010101" pitchFamily="49" charset="-122"/>
                <a:ea typeface="楷体" panose="02010609060101010101" pitchFamily="49" charset="-122"/>
              </a:rPr>
              <a:t>以西结书</a:t>
            </a:r>
            <a:r>
              <a:rPr lang="en-US" altLang="zh-CN" sz="3600" dirty="0">
                <a:solidFill>
                  <a:prstClr val="black">
                    <a:lumMod val="95000"/>
                    <a:lumOff val="5000"/>
                  </a:prstClr>
                </a:solidFill>
                <a:latin typeface="楷体" panose="02010609060101010101" pitchFamily="49" charset="-122"/>
                <a:ea typeface="楷体" panose="02010609060101010101" pitchFamily="49" charset="-122"/>
              </a:rPr>
              <a:t>16</a:t>
            </a:r>
            <a:r>
              <a:rPr lang="zh-CN" altLang="en-US" sz="3600" dirty="0">
                <a:solidFill>
                  <a:prstClr val="black">
                    <a:lumMod val="95000"/>
                    <a:lumOff val="5000"/>
                  </a:prstClr>
                </a:solidFill>
                <a:latin typeface="楷体" panose="02010609060101010101" pitchFamily="49" charset="-122"/>
                <a:ea typeface="楷体" panose="02010609060101010101" pitchFamily="49" charset="-122"/>
              </a:rPr>
              <a:t>：</a:t>
            </a:r>
            <a:r>
              <a:rPr lang="en-US" altLang="zh-CN" sz="3600" dirty="0">
                <a:solidFill>
                  <a:prstClr val="black">
                    <a:lumMod val="95000"/>
                    <a:lumOff val="5000"/>
                  </a:prstClr>
                </a:solidFill>
                <a:latin typeface="楷体" panose="02010609060101010101" pitchFamily="49" charset="-122"/>
                <a:ea typeface="楷体" panose="02010609060101010101" pitchFamily="49" charset="-122"/>
              </a:rPr>
              <a:t>49</a:t>
            </a:r>
            <a:r>
              <a:rPr lang="zh-CN" altLang="en-US" sz="3600" dirty="0">
                <a:solidFill>
                  <a:prstClr val="black">
                    <a:lumMod val="95000"/>
                    <a:lumOff val="5000"/>
                  </a:prstClr>
                </a:solidFill>
                <a:latin typeface="楷体" panose="02010609060101010101" pitchFamily="49" charset="-122"/>
                <a:ea typeface="楷体" panose="02010609060101010101" pitchFamily="49" charset="-122"/>
              </a:rPr>
              <a:t>看哪，你妹妹所多玛的罪孽是这样：她和她的众女都心骄气傲，粮食饱足，大享安逸，并没有扶助困苦和穷乏人的手。</a:t>
            </a:r>
            <a:r>
              <a:rPr lang="en-US" altLang="zh-CN" sz="3600" dirty="0">
                <a:solidFill>
                  <a:prstClr val="black">
                    <a:lumMod val="95000"/>
                    <a:lumOff val="5000"/>
                  </a:prstClr>
                </a:solidFill>
                <a:latin typeface="楷体" panose="02010609060101010101" pitchFamily="49" charset="-122"/>
                <a:ea typeface="楷体" panose="02010609060101010101" pitchFamily="49" charset="-122"/>
              </a:rPr>
              <a:t>50</a:t>
            </a:r>
            <a:r>
              <a:rPr lang="zh-CN" altLang="en-US" sz="3600" dirty="0">
                <a:solidFill>
                  <a:prstClr val="black">
                    <a:lumMod val="95000"/>
                    <a:lumOff val="5000"/>
                  </a:prstClr>
                </a:solidFill>
                <a:latin typeface="楷体" panose="02010609060101010101" pitchFamily="49" charset="-122"/>
                <a:ea typeface="楷体" panose="02010609060101010101" pitchFamily="49" charset="-122"/>
              </a:rPr>
              <a:t>她们狂傲，在我面前</a:t>
            </a:r>
            <a:r>
              <a:rPr lang="zh-CN" altLang="en-US" sz="4400" b="1" dirty="0">
                <a:solidFill>
                  <a:srgbClr val="FF0000"/>
                </a:solidFill>
                <a:latin typeface="楷体" panose="02010609060101010101" pitchFamily="49" charset="-122"/>
                <a:ea typeface="楷体" panose="02010609060101010101" pitchFamily="49" charset="-122"/>
              </a:rPr>
              <a:t>行可憎的事</a:t>
            </a:r>
            <a:r>
              <a:rPr lang="zh-CN" altLang="en-US" sz="3600" dirty="0">
                <a:solidFill>
                  <a:prstClr val="black">
                    <a:lumMod val="95000"/>
                    <a:lumOff val="5000"/>
                  </a:prstClr>
                </a:solidFill>
                <a:latin typeface="楷体" panose="02010609060101010101" pitchFamily="49" charset="-122"/>
                <a:ea typeface="楷体" panose="02010609060101010101" pitchFamily="49" charset="-122"/>
              </a:rPr>
              <a:t>，我看见便将她们除掉。</a:t>
            </a:r>
            <a:endParaRPr lang="en-US" altLang="zh-CN" sz="3600" dirty="0">
              <a:solidFill>
                <a:prstClr val="black">
                  <a:lumMod val="95000"/>
                  <a:lumOff val="5000"/>
                </a:prstClr>
              </a:solidFill>
              <a:latin typeface="楷体" panose="02010609060101010101" pitchFamily="49" charset="-122"/>
              <a:ea typeface="楷体" panose="02010609060101010101" pitchFamily="49" charset="-122"/>
            </a:endParaRPr>
          </a:p>
        </p:txBody>
      </p:sp>
      <p:sp>
        <p:nvSpPr>
          <p:cNvPr id="4" name="标题 3"/>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zh-CN" dirty="0"/>
          </a:p>
        </p:txBody>
      </p:sp>
      <p:pic>
        <p:nvPicPr>
          <p:cNvPr id="2" name="9 以西结书16：49-50">
            <a:hlinkClick r:id="" action="ppaction://media"/>
            <a:extLst>
              <a:ext uri="{FF2B5EF4-FFF2-40B4-BE49-F238E27FC236}">
                <a16:creationId xmlns:a16="http://schemas.microsoft.com/office/drawing/2014/main" id="{0C32B1D3-B5BC-FC7E-0D34-0DAEDF7818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77600" y="612214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
          </p:nvPr>
        </p:nvSpPr>
        <p:spPr>
          <a:xfrm>
            <a:off x="695400" y="980728"/>
            <a:ext cx="10887000" cy="5663089"/>
          </a:xfrm>
          <a:noFill/>
        </p:spPr>
        <p:txBody>
          <a:bodyPr vert="horz" wrap="square" rtlCol="0">
            <a:spAutoFit/>
          </a:bodyPr>
          <a:lstStyle/>
          <a:p>
            <a:pPr marL="0" indent="0">
              <a:spcBef>
                <a:spcPts val="0"/>
              </a:spcBef>
            </a:pPr>
            <a:r>
              <a:rPr lang="zh-CN" altLang="en-US" dirty="0"/>
              <a:t>留意他们的罪不仅仅是骄傲和自私，还包括“行可憎的事”。新约将“可憎的事”解释为逆性：</a:t>
            </a:r>
            <a:endParaRPr lang="en-US" altLang="en-US" dirty="0"/>
          </a:p>
          <a:p>
            <a:pPr marL="0" indent="0">
              <a:spcBef>
                <a:spcPts val="0"/>
              </a:spcBef>
            </a:pPr>
            <a:r>
              <a:rPr lang="zh-CN" altLang="en-US" sz="3400" u="sng" dirty="0">
                <a:latin typeface="楷体" panose="02010609060101010101" pitchFamily="49" charset="-122"/>
                <a:ea typeface="楷体" panose="02010609060101010101" pitchFamily="49" charset="-122"/>
              </a:rPr>
              <a:t>彼得后书</a:t>
            </a:r>
            <a:r>
              <a:rPr lang="en-US" altLang="en-US" sz="3400" dirty="0">
                <a:latin typeface="楷体" panose="02010609060101010101" pitchFamily="49" charset="-122"/>
                <a:ea typeface="楷体" panose="02010609060101010101" pitchFamily="49" charset="-122"/>
              </a:rPr>
              <a:t>2</a:t>
            </a:r>
            <a:r>
              <a:rPr lang="zh-CN" altLang="en-US" sz="3400" dirty="0">
                <a:latin typeface="楷体" panose="02010609060101010101" pitchFamily="49" charset="-122"/>
                <a:ea typeface="楷体" panose="02010609060101010101" pitchFamily="49" charset="-122"/>
              </a:rPr>
              <a:t>：</a:t>
            </a:r>
            <a:r>
              <a:rPr lang="en-US" altLang="en-US" sz="3400" dirty="0">
                <a:latin typeface="楷体" panose="02010609060101010101" pitchFamily="49" charset="-122"/>
                <a:ea typeface="楷体" panose="02010609060101010101" pitchFamily="49" charset="-122"/>
              </a:rPr>
              <a:t>6</a:t>
            </a:r>
            <a:r>
              <a:rPr lang="zh-CN" altLang="en-US" sz="3400" dirty="0">
                <a:latin typeface="楷体" panose="02010609060101010101" pitchFamily="49" charset="-122"/>
                <a:ea typeface="楷体" panose="02010609060101010101" pitchFamily="49" charset="-122"/>
              </a:rPr>
              <a:t>又判定所多玛、蛾摩拉，将二城倾覆，焚烧成灰，作为后世不敬虔人的鉴戒；</a:t>
            </a:r>
            <a:r>
              <a:rPr lang="en-US" altLang="en-US" sz="3400" dirty="0">
                <a:latin typeface="楷体" panose="02010609060101010101" pitchFamily="49" charset="-122"/>
                <a:ea typeface="楷体" panose="02010609060101010101" pitchFamily="49" charset="-122"/>
              </a:rPr>
              <a:t>7</a:t>
            </a:r>
            <a:r>
              <a:rPr lang="zh-CN" altLang="en-US" sz="3400" dirty="0">
                <a:latin typeface="楷体" panose="02010609060101010101" pitchFamily="49" charset="-122"/>
                <a:ea typeface="楷体" panose="02010609060101010101" pitchFamily="49" charset="-122"/>
              </a:rPr>
              <a:t>只搭救了那常为恶人</a:t>
            </a:r>
            <a:r>
              <a:rPr lang="zh-CN" altLang="en-US" sz="3400" dirty="0">
                <a:solidFill>
                  <a:srgbClr val="FF0000"/>
                </a:solidFill>
                <a:latin typeface="楷体" panose="02010609060101010101" pitchFamily="49" charset="-122"/>
                <a:ea typeface="楷体" panose="02010609060101010101" pitchFamily="49" charset="-122"/>
              </a:rPr>
              <a:t>淫行</a:t>
            </a:r>
            <a:r>
              <a:rPr lang="zh-CN" altLang="en-US" sz="3400" dirty="0">
                <a:latin typeface="楷体" panose="02010609060101010101" pitchFamily="49" charset="-122"/>
                <a:ea typeface="楷体" panose="02010609060101010101" pitchFamily="49" charset="-122"/>
              </a:rPr>
              <a:t>忧伤的义人罗得。</a:t>
            </a:r>
            <a:endParaRPr lang="en-US" altLang="en-US" sz="3400" dirty="0">
              <a:latin typeface="楷体" panose="02010609060101010101" pitchFamily="49" charset="-122"/>
              <a:ea typeface="楷体" panose="02010609060101010101" pitchFamily="49" charset="-122"/>
            </a:endParaRPr>
          </a:p>
          <a:p>
            <a:pPr marL="0" indent="0">
              <a:spcBef>
                <a:spcPts val="0"/>
              </a:spcBef>
            </a:pPr>
            <a:r>
              <a:rPr lang="zh-CN" altLang="en-US" sz="3400" u="sng" dirty="0">
                <a:latin typeface="楷体" panose="02010609060101010101" pitchFamily="49" charset="-122"/>
                <a:ea typeface="楷体" panose="02010609060101010101" pitchFamily="49" charset="-122"/>
              </a:rPr>
              <a:t>犹大书</a:t>
            </a:r>
            <a:r>
              <a:rPr lang="en-US" altLang="en-US" sz="3400" dirty="0">
                <a:latin typeface="楷体" panose="02010609060101010101" pitchFamily="49" charset="-122"/>
                <a:ea typeface="楷体" panose="02010609060101010101" pitchFamily="49" charset="-122"/>
              </a:rPr>
              <a:t>1</a:t>
            </a:r>
            <a:r>
              <a:rPr lang="zh-CN" altLang="en-US" sz="3400" dirty="0">
                <a:latin typeface="楷体" panose="02010609060101010101" pitchFamily="49" charset="-122"/>
                <a:ea typeface="楷体" panose="02010609060101010101" pitchFamily="49" charset="-122"/>
              </a:rPr>
              <a:t>：</a:t>
            </a:r>
            <a:r>
              <a:rPr lang="en-US" altLang="en-US" sz="3400" dirty="0">
                <a:latin typeface="楷体" panose="02010609060101010101" pitchFamily="49" charset="-122"/>
                <a:ea typeface="楷体" panose="02010609060101010101" pitchFamily="49" charset="-122"/>
              </a:rPr>
              <a:t>7</a:t>
            </a:r>
            <a:r>
              <a:rPr lang="zh-CN" altLang="en-US" sz="3400" dirty="0">
                <a:latin typeface="楷体" panose="02010609060101010101" pitchFamily="49" charset="-122"/>
                <a:ea typeface="楷体" panose="02010609060101010101" pitchFamily="49" charset="-122"/>
              </a:rPr>
              <a:t>又如所多玛、蛾摩拉和周围城邑的人，也照他们一味地</a:t>
            </a:r>
            <a:r>
              <a:rPr lang="zh-CN" altLang="en-US" sz="3400" dirty="0">
                <a:solidFill>
                  <a:srgbClr val="FF0000"/>
                </a:solidFill>
                <a:latin typeface="楷体" panose="02010609060101010101" pitchFamily="49" charset="-122"/>
                <a:ea typeface="楷体" panose="02010609060101010101" pitchFamily="49" charset="-122"/>
              </a:rPr>
              <a:t>行淫，随从逆性的情欲</a:t>
            </a:r>
            <a:r>
              <a:rPr lang="zh-CN" altLang="en-US" sz="3400" dirty="0">
                <a:latin typeface="楷体" panose="02010609060101010101" pitchFamily="49" charset="-122"/>
                <a:ea typeface="楷体" panose="02010609060101010101" pitchFamily="49" charset="-122"/>
              </a:rPr>
              <a:t>，就受永火的刑罚，作为鉴戒。</a:t>
            </a:r>
            <a:endParaRPr lang="en-US" altLang="zh-CN" sz="3400" dirty="0">
              <a:latin typeface="楷体" panose="02010609060101010101" pitchFamily="49" charset="-122"/>
              <a:ea typeface="楷体" panose="02010609060101010101" pitchFamily="49" charset="-122"/>
            </a:endParaRPr>
          </a:p>
          <a:p>
            <a:pPr marL="0" indent="0">
              <a:spcBef>
                <a:spcPts val="0"/>
              </a:spcBef>
            </a:pPr>
            <a:r>
              <a:rPr lang="zh-CN" altLang="en-US" dirty="0"/>
              <a:t>关于所多玛的早期文献说明他们的罪包括同性恋（“偏离自然规律”）</a:t>
            </a:r>
            <a:r>
              <a:rPr lang="en-US" altLang="en-US" sz="2000" dirty="0"/>
              <a:t> (</a:t>
            </a:r>
            <a:r>
              <a:rPr lang="en-US" altLang="en-US" sz="2000" dirty="0" err="1"/>
              <a:t>FoF</a:t>
            </a:r>
            <a:r>
              <a:rPr lang="en-US" altLang="en-US" sz="2000" dirty="0"/>
              <a:t> nt.17)</a:t>
            </a:r>
            <a:r>
              <a:rPr lang="zh-CN" altLang="en-US" dirty="0"/>
              <a:t>。</a:t>
            </a:r>
            <a:endParaRPr lang="en-US" altLang="zh-CN" dirty="0">
              <a:solidFill>
                <a:prstClr val="black">
                  <a:lumMod val="95000"/>
                  <a:lumOff val="5000"/>
                </a:prstClr>
              </a:solidFill>
            </a:endParaRPr>
          </a:p>
        </p:txBody>
      </p:sp>
      <p:sp>
        <p:nvSpPr>
          <p:cNvPr id="2" name="标题 1">
            <a:extLst>
              <a:ext uri="{FF2B5EF4-FFF2-40B4-BE49-F238E27FC236}">
                <a16:creationId xmlns:a16="http://schemas.microsoft.com/office/drawing/2014/main" id="{8B22020A-7A22-E7CF-DE06-2E8093A3BFFF}"/>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pic>
        <p:nvPicPr>
          <p:cNvPr id="3" name="11 犹大书1：7">
            <a:hlinkClick r:id="" action="ppaction://media"/>
            <a:extLst>
              <a:ext uri="{FF2B5EF4-FFF2-40B4-BE49-F238E27FC236}">
                <a16:creationId xmlns:a16="http://schemas.microsoft.com/office/drawing/2014/main" id="{D28B0237-7539-FB09-66E7-B3094889839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77600" y="6059760"/>
            <a:ext cx="609600" cy="609600"/>
          </a:xfrm>
          <a:prstGeom prst="rect">
            <a:avLst/>
          </a:prstGeom>
        </p:spPr>
      </p:pic>
      <p:pic>
        <p:nvPicPr>
          <p:cNvPr id="4" name="10 彼得后书2：6-7">
            <a:hlinkClick r:id="" action="ppaction://media"/>
            <a:extLst>
              <a:ext uri="{FF2B5EF4-FFF2-40B4-BE49-F238E27FC236}">
                <a16:creationId xmlns:a16="http://schemas.microsoft.com/office/drawing/2014/main" id="{C928DE02-AF1E-D2F3-2B09-EC8DAF7EB289}"/>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0200456" y="605976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28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3"/>
                </p:tgtEl>
              </p:cMediaNode>
            </p:audio>
            <p:audio>
              <p:cMediaNode vol="80000">
                <p:cTn id="12" fill="hold" display="0">
                  <p:stCondLst>
                    <p:cond delay="indefinite"/>
                  </p:stCondLst>
                  <p:endCondLst>
                    <p:cond evt="onStopAudio" delay="0">
                      <p:tgtEl>
                        <p:sldTgt/>
                      </p:tgtEl>
                    </p:cond>
                  </p:endCondLst>
                </p:cTn>
                <p:tgtEl>
                  <p:spTgt spid="4"/>
                </p:tgtEl>
              </p:cMediaNode>
            </p:audi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
          </p:nvPr>
        </p:nvSpPr>
        <p:spPr>
          <a:xfrm>
            <a:off x="695400" y="1196752"/>
            <a:ext cx="10887000" cy="4493538"/>
          </a:xfrm>
          <a:noFill/>
        </p:spPr>
        <p:txBody>
          <a:bodyPr vert="horz" wrap="square" rtlCol="0">
            <a:spAutoFit/>
          </a:bodyPr>
          <a:lstStyle/>
          <a:p>
            <a:pPr marL="0" indent="0" algn="ctr">
              <a:spcAft>
                <a:spcPts val="2400"/>
              </a:spcAft>
            </a:pPr>
            <a:r>
              <a:rPr lang="zh-CN" altLang="en-US" b="1" dirty="0"/>
              <a:t>旧约禁止“变性”</a:t>
            </a:r>
            <a:endParaRPr lang="en-US" altLang="zh-CN" b="1" u="sng" dirty="0"/>
          </a:p>
          <a:p>
            <a:pPr marL="0" indent="0"/>
            <a:r>
              <a:rPr lang="zh-CN" altLang="en-US" sz="3600" u="sng" dirty="0">
                <a:latin typeface="楷体" panose="02010609060101010101" pitchFamily="49" charset="-122"/>
                <a:ea typeface="楷体" panose="02010609060101010101" pitchFamily="49" charset="-122"/>
              </a:rPr>
              <a:t>申命记</a:t>
            </a:r>
            <a:r>
              <a:rPr lang="en-US" altLang="zh-CN" sz="3600" dirty="0">
                <a:latin typeface="楷体" panose="02010609060101010101" pitchFamily="49" charset="-122"/>
                <a:ea typeface="楷体" panose="02010609060101010101" pitchFamily="49" charset="-122"/>
              </a:rPr>
              <a:t>22</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5</a:t>
            </a:r>
            <a:r>
              <a:rPr lang="zh-CN" altLang="en-US" sz="3600" dirty="0">
                <a:latin typeface="楷体" panose="02010609060101010101" pitchFamily="49" charset="-122"/>
                <a:ea typeface="楷体" panose="02010609060101010101" pitchFamily="49" charset="-122"/>
              </a:rPr>
              <a:t>妇女不可穿戴男子所穿戴的，男子也不可穿妇女的衣服，因为这样行，都是耶和华你神所憎恶的。</a:t>
            </a:r>
            <a:endParaRPr lang="en-US" altLang="zh-CN" sz="3600" dirty="0">
              <a:latin typeface="楷体" panose="02010609060101010101" pitchFamily="49" charset="-122"/>
              <a:ea typeface="楷体" panose="02010609060101010101" pitchFamily="49" charset="-122"/>
            </a:endParaRPr>
          </a:p>
          <a:p>
            <a:pPr marL="0" indent="0"/>
            <a:endParaRPr lang="zh-CN" altLang="en-US" dirty="0"/>
          </a:p>
          <a:p>
            <a:pPr marL="571500" indent="-571500">
              <a:buClr>
                <a:prstClr val="black"/>
              </a:buClr>
              <a:buFont typeface="Wingdings" panose="05000000000000000000" pitchFamily="2" charset="2"/>
              <a:buChar char="l"/>
            </a:pPr>
            <a:r>
              <a:rPr lang="zh-CN" altLang="en-US" dirty="0"/>
              <a:t>保证性别的明确区分，不可有“变性”（变性</a:t>
            </a:r>
            <a:r>
              <a:rPr lang="en-US" altLang="zh-CN" dirty="0"/>
              <a:t> </a:t>
            </a:r>
            <a:r>
              <a:rPr lang="zh-CN" altLang="en-US" dirty="0"/>
              <a:t>）</a:t>
            </a:r>
            <a:endParaRPr lang="zh-CN" altLang="zh-CN" dirty="0">
              <a:solidFill>
                <a:prstClr val="black">
                  <a:lumMod val="95000"/>
                  <a:lumOff val="5000"/>
                </a:prstClr>
              </a:solidFill>
            </a:endParaRPr>
          </a:p>
          <a:p>
            <a:pPr marL="0" indent="0"/>
            <a:endParaRPr lang="zh-CN" altLang="zh-CN" dirty="0"/>
          </a:p>
        </p:txBody>
      </p:sp>
      <p:sp>
        <p:nvSpPr>
          <p:cNvPr id="4" name="标题 3"/>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zh-CN" dirty="0"/>
          </a:p>
        </p:txBody>
      </p:sp>
      <p:pic>
        <p:nvPicPr>
          <p:cNvPr id="2" name="12 申命记22：5">
            <a:hlinkClick r:id="" action="ppaction://media"/>
            <a:extLst>
              <a:ext uri="{FF2B5EF4-FFF2-40B4-BE49-F238E27FC236}">
                <a16:creationId xmlns:a16="http://schemas.microsoft.com/office/drawing/2014/main" id="{1626D3EE-0139-D4BF-CFDF-C6A39C57E0F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36560" y="6054636"/>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EB4ED-8C4E-7E13-6E50-57C2C4230BDF}"/>
            </a:ext>
          </a:extLst>
        </p:cNvPr>
        <p:cNvGrpSpPr/>
        <p:nvPr/>
      </p:nvGrpSpPr>
      <p:grpSpPr>
        <a:xfrm>
          <a:off x="0" y="0"/>
          <a:ext cx="0" cy="0"/>
          <a:chOff x="0" y="0"/>
          <a:chExt cx="0" cy="0"/>
        </a:xfrm>
      </p:grpSpPr>
      <p:sp>
        <p:nvSpPr>
          <p:cNvPr id="5" name="内容占位符 4">
            <a:extLst>
              <a:ext uri="{FF2B5EF4-FFF2-40B4-BE49-F238E27FC236}">
                <a16:creationId xmlns:a16="http://schemas.microsoft.com/office/drawing/2014/main" id="{BFAAC1B2-86FA-A99D-2C3E-58DF1E51C5E4}"/>
              </a:ext>
            </a:extLst>
          </p:cNvPr>
          <p:cNvSpPr>
            <a:spLocks noGrp="1"/>
          </p:cNvSpPr>
          <p:nvPr>
            <p:ph sz="quarter" idx="1"/>
          </p:nvPr>
        </p:nvSpPr>
        <p:spPr>
          <a:xfrm>
            <a:off x="695400" y="2060848"/>
            <a:ext cx="10887000" cy="2862322"/>
          </a:xfrm>
          <a:noFill/>
        </p:spPr>
        <p:txBody>
          <a:bodyPr vert="horz" wrap="square" rtlCol="0">
            <a:spAutoFit/>
          </a:bodyPr>
          <a:lstStyle/>
          <a:p>
            <a:pPr marL="0" indent="0"/>
            <a:r>
              <a:rPr lang="zh-CN" altLang="en-US" sz="3600" u="sng" dirty="0">
                <a:latin typeface="楷体" panose="02010609060101010101" pitchFamily="49" charset="-122"/>
                <a:ea typeface="楷体" panose="02010609060101010101" pitchFamily="49" charset="-122"/>
              </a:rPr>
              <a:t>罗马书</a:t>
            </a:r>
            <a:r>
              <a:rPr lang="en-US" altLang="zh-CN" sz="3600" dirty="0">
                <a:latin typeface="楷体" panose="02010609060101010101" pitchFamily="49" charset="-122"/>
                <a:ea typeface="楷体" panose="02010609060101010101" pitchFamily="49" charset="-122"/>
              </a:rPr>
              <a:t>1</a:t>
            </a:r>
            <a:r>
              <a:rPr lang="zh-CN" altLang="en-US" sz="3600" dirty="0">
                <a:latin typeface="楷体" panose="02010609060101010101" pitchFamily="49" charset="-122"/>
                <a:ea typeface="楷体" panose="02010609060101010101" pitchFamily="49" charset="-122"/>
              </a:rPr>
              <a:t>：</a:t>
            </a:r>
            <a:r>
              <a:rPr lang="en-US" altLang="zh-CN" sz="3600" dirty="0">
                <a:latin typeface="楷体" panose="02010609060101010101" pitchFamily="49" charset="-122"/>
                <a:ea typeface="楷体" panose="02010609060101010101" pitchFamily="49" charset="-122"/>
              </a:rPr>
              <a:t>26</a:t>
            </a:r>
            <a:r>
              <a:rPr lang="zh-CN" altLang="en-US" sz="3600" dirty="0">
                <a:latin typeface="楷体" panose="02010609060101010101" pitchFamily="49" charset="-122"/>
                <a:ea typeface="楷体" panose="02010609060101010101" pitchFamily="49" charset="-122"/>
                <a:cs typeface="Arial" panose="020B0604020202020204" pitchFamily="34" charset="0"/>
              </a:rPr>
              <a:t>因此神任凭他们放纵可羞耻的情欲。他们的</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女</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雌</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dirty="0">
                <a:latin typeface="楷体" panose="02010609060101010101" pitchFamily="49" charset="-122"/>
                <a:ea typeface="楷体" panose="02010609060101010101" pitchFamily="49" charset="-122"/>
                <a:cs typeface="Arial" panose="020B0604020202020204" pitchFamily="34" charset="0"/>
              </a:rPr>
              <a:t>人，把</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顺性</a:t>
            </a:r>
            <a:r>
              <a:rPr lang="zh-CN" altLang="en-US" sz="3600" dirty="0">
                <a:latin typeface="楷体" panose="02010609060101010101" pitchFamily="49" charset="-122"/>
                <a:ea typeface="楷体" panose="02010609060101010101" pitchFamily="49" charset="-122"/>
                <a:cs typeface="Arial" panose="020B0604020202020204" pitchFamily="34" charset="0"/>
              </a:rPr>
              <a:t>的用处，变为</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逆性</a:t>
            </a:r>
            <a:r>
              <a:rPr lang="zh-CN" altLang="en-US" sz="3600" dirty="0">
                <a:latin typeface="楷体" panose="02010609060101010101" pitchFamily="49" charset="-122"/>
                <a:ea typeface="楷体" panose="02010609060101010101" pitchFamily="49" charset="-122"/>
                <a:cs typeface="Arial" panose="020B0604020202020204" pitchFamily="34" charset="0"/>
              </a:rPr>
              <a:t>的用处。</a:t>
            </a:r>
            <a:r>
              <a:rPr lang="en-US" altLang="zh-CN" sz="3600" dirty="0">
                <a:latin typeface="楷体" panose="02010609060101010101" pitchFamily="49" charset="-122"/>
                <a:ea typeface="楷体" panose="02010609060101010101" pitchFamily="49" charset="-122"/>
                <a:cs typeface="Arial" panose="020B0604020202020204" pitchFamily="34" charset="0"/>
              </a:rPr>
              <a:t>27</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男</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雄</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dirty="0">
                <a:latin typeface="楷体" panose="02010609060101010101" pitchFamily="49" charset="-122"/>
                <a:ea typeface="楷体" panose="02010609060101010101" pitchFamily="49" charset="-122"/>
                <a:cs typeface="Arial" panose="020B0604020202020204" pitchFamily="34" charset="0"/>
              </a:rPr>
              <a:t>人也是如此，弃了</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女</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雌</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dirty="0">
                <a:latin typeface="楷体" panose="02010609060101010101" pitchFamily="49" charset="-122"/>
                <a:ea typeface="楷体" panose="02010609060101010101" pitchFamily="49" charset="-122"/>
                <a:cs typeface="Arial" panose="020B0604020202020204" pitchFamily="34" charset="0"/>
              </a:rPr>
              <a:t>人顺性的用处，欲火攻心，彼此贪恋，</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男</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雄</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dirty="0">
                <a:latin typeface="楷体" panose="02010609060101010101" pitchFamily="49" charset="-122"/>
                <a:ea typeface="楷体" panose="02010609060101010101" pitchFamily="49" charset="-122"/>
                <a:cs typeface="Arial" panose="020B0604020202020204" pitchFamily="34" charset="0"/>
              </a:rPr>
              <a:t>和</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男</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b="1" dirty="0">
                <a:solidFill>
                  <a:srgbClr val="FF0000"/>
                </a:solidFill>
                <a:latin typeface="楷体" panose="02010609060101010101" pitchFamily="49" charset="-122"/>
                <a:ea typeface="楷体" panose="02010609060101010101" pitchFamily="49" charset="-122"/>
                <a:cs typeface="Arial" panose="020B0604020202020204" pitchFamily="34" charset="0"/>
              </a:rPr>
              <a:t>雄</a:t>
            </a:r>
            <a:r>
              <a:rPr lang="en-US" altLang="zh-CN" sz="3600" b="1" dirty="0">
                <a:solidFill>
                  <a:srgbClr val="FF0000"/>
                </a:solidFill>
                <a:latin typeface="楷体" panose="02010609060101010101" pitchFamily="49" charset="-122"/>
                <a:ea typeface="楷体" panose="02010609060101010101" pitchFamily="49" charset="-122"/>
                <a:cs typeface="Arial" panose="020B0604020202020204" pitchFamily="34" charset="0"/>
              </a:rPr>
              <a:t>】</a:t>
            </a:r>
            <a:r>
              <a:rPr lang="zh-CN" altLang="en-US" sz="3600" dirty="0">
                <a:latin typeface="楷体" panose="02010609060101010101" pitchFamily="49" charset="-122"/>
                <a:ea typeface="楷体" panose="02010609060101010101" pitchFamily="49" charset="-122"/>
                <a:cs typeface="Arial" panose="020B0604020202020204" pitchFamily="34" charset="0"/>
              </a:rPr>
              <a:t>行可羞耻的事，就在自己身上受这妄为当得的报应。</a:t>
            </a:r>
            <a:endParaRPr lang="zh-CN" altLang="zh-CN" sz="3600" dirty="0">
              <a:latin typeface="楷体" panose="02010609060101010101" pitchFamily="49" charset="-122"/>
              <a:ea typeface="楷体" panose="02010609060101010101" pitchFamily="49" charset="-122"/>
            </a:endParaRPr>
          </a:p>
        </p:txBody>
      </p:sp>
      <p:sp>
        <p:nvSpPr>
          <p:cNvPr id="4" name="标题 3">
            <a:extLst>
              <a:ext uri="{FF2B5EF4-FFF2-40B4-BE49-F238E27FC236}">
                <a16:creationId xmlns:a16="http://schemas.microsoft.com/office/drawing/2014/main" id="{191E0236-3835-E27F-5BAA-9BCEA1AE5749}"/>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zh-CN" dirty="0"/>
          </a:p>
        </p:txBody>
      </p:sp>
      <p:pic>
        <p:nvPicPr>
          <p:cNvPr id="2" name="13 罗马书1：26-27">
            <a:hlinkClick r:id="" action="ppaction://media"/>
            <a:extLst>
              <a:ext uri="{FF2B5EF4-FFF2-40B4-BE49-F238E27FC236}">
                <a16:creationId xmlns:a16="http://schemas.microsoft.com/office/drawing/2014/main" id="{BBBFE3EA-104A-C400-E89E-0B107DF1AFF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280576" y="6029706"/>
            <a:ext cx="609600" cy="609600"/>
          </a:xfrm>
          <a:prstGeom prst="rect">
            <a:avLst/>
          </a:prstGeom>
        </p:spPr>
      </p:pic>
    </p:spTree>
    <p:extLst>
      <p:ext uri="{BB962C8B-B14F-4D97-AF65-F5344CB8AC3E}">
        <p14:creationId xmlns:p14="http://schemas.microsoft.com/office/powerpoint/2010/main" val="1406739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
          </p:nvPr>
        </p:nvSpPr>
        <p:spPr>
          <a:xfrm>
            <a:off x="695400" y="1772816"/>
            <a:ext cx="10887000" cy="604076"/>
          </a:xfrm>
          <a:noFill/>
        </p:spPr>
        <p:txBody>
          <a:bodyPr vert="horz" wrap="square" rtlCol="0">
            <a:spAutoFit/>
          </a:bodyPr>
          <a:lstStyle/>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在罗</a:t>
            </a:r>
            <a:r>
              <a:rPr lang="en-US" altLang="zh-CN" dirty="0">
                <a:solidFill>
                  <a:prstClr val="black">
                    <a:lumMod val="95000"/>
                    <a:lumOff val="5000"/>
                  </a:prstClr>
                </a:solidFill>
              </a:rPr>
              <a:t>1:26-27</a:t>
            </a:r>
            <a:r>
              <a:rPr lang="zh-CN" altLang="en-US" dirty="0">
                <a:solidFill>
                  <a:prstClr val="black">
                    <a:lumMod val="95000"/>
                    <a:lumOff val="5000"/>
                  </a:prstClr>
                </a:solidFill>
              </a:rPr>
              <a:t>，同性恋的罪特别被指定为一种行为。这和一个人“觉得”自己最自然的状态是怎样毫无关系。</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这个罪是刻意拒绝我们性器官的自然用处</a:t>
            </a:r>
            <a:r>
              <a:rPr lang="en-US" altLang="zh-CN" dirty="0">
                <a:solidFill>
                  <a:prstClr val="black">
                    <a:lumMod val="95000"/>
                    <a:lumOff val="5000"/>
                  </a:prstClr>
                </a:solidFill>
              </a:rPr>
              <a:t>(“</a:t>
            </a:r>
            <a:r>
              <a:rPr lang="zh-TW" altLang="en-US" dirty="0">
                <a:solidFill>
                  <a:prstClr val="black">
                    <a:lumMod val="95000"/>
                    <a:lumOff val="5000"/>
                  </a:prstClr>
                </a:solidFill>
              </a:rPr>
              <a:t>顺性”原文作“自然的、本性的”</a:t>
            </a:r>
            <a:r>
              <a:rPr lang="en-US" altLang="zh-TW" dirty="0">
                <a:solidFill>
                  <a:prstClr val="black">
                    <a:lumMod val="95000"/>
                    <a:lumOff val="5000"/>
                  </a:prstClr>
                </a:solidFill>
              </a:rPr>
              <a:t>) </a:t>
            </a:r>
            <a:r>
              <a:rPr lang="zh-CN" altLang="en-US" dirty="0">
                <a:solidFill>
                  <a:prstClr val="black">
                    <a:lumMod val="95000"/>
                    <a:lumOff val="5000"/>
                  </a:prstClr>
                </a:solidFill>
              </a:rPr>
              <a:t>是对性器官逆性用处的刻意选择</a:t>
            </a:r>
            <a:r>
              <a:rPr lang="en-US" altLang="zh-CN" dirty="0">
                <a:solidFill>
                  <a:prstClr val="black">
                    <a:lumMod val="95000"/>
                    <a:lumOff val="5000"/>
                  </a:prstClr>
                </a:solidFill>
              </a:rPr>
              <a:t> (“</a:t>
            </a:r>
            <a:r>
              <a:rPr lang="zh-TW" altLang="en-US" dirty="0">
                <a:solidFill>
                  <a:prstClr val="black">
                    <a:lumMod val="95000"/>
                    <a:lumOff val="5000"/>
                  </a:prstClr>
                </a:solidFill>
              </a:rPr>
              <a:t>逆</a:t>
            </a:r>
            <a:r>
              <a:rPr lang="zh-CN" altLang="en-US" dirty="0">
                <a:solidFill>
                  <a:prstClr val="black">
                    <a:lumMod val="95000"/>
                    <a:lumOff val="5000"/>
                  </a:prstClr>
                </a:solidFill>
              </a:rPr>
              <a:t>性</a:t>
            </a:r>
            <a:r>
              <a:rPr lang="zh-TW" altLang="en-US" dirty="0">
                <a:solidFill>
                  <a:prstClr val="black">
                    <a:lumMod val="95000"/>
                    <a:lumOff val="5000"/>
                  </a:prstClr>
                </a:solidFill>
              </a:rPr>
              <a:t>”原文作“反自然的、反本性的”</a:t>
            </a:r>
            <a:r>
              <a:rPr lang="en-US" altLang="zh-TW" dirty="0">
                <a:solidFill>
                  <a:prstClr val="black">
                    <a:lumMod val="95000"/>
                    <a:lumOff val="5000"/>
                  </a:prstClr>
                </a:solidFill>
              </a:rPr>
              <a:t>)</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这里指“男人”、“女人”的词是生理层面的词，是用于定义人或动物性别的词（类似公母、雌雄）</a:t>
            </a:r>
            <a:endParaRPr lang="zh-CN" altLang="zh-CN" dirty="0"/>
          </a:p>
        </p:txBody>
      </p:sp>
      <p:sp>
        <p:nvSpPr>
          <p:cNvPr id="2" name="标题 1">
            <a:extLst>
              <a:ext uri="{FF2B5EF4-FFF2-40B4-BE49-F238E27FC236}">
                <a16:creationId xmlns:a16="http://schemas.microsoft.com/office/drawing/2014/main" id="{75AE3504-23ED-3592-8B7F-6561B5BBC6A0}"/>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sz="quarter" idx="1"/>
          </p:nvPr>
        </p:nvSpPr>
        <p:spPr>
          <a:xfrm>
            <a:off x="587388" y="1196752"/>
            <a:ext cx="11017224" cy="3200876"/>
          </a:xfrm>
          <a:noFill/>
        </p:spPr>
        <p:txBody>
          <a:bodyPr vert="horz" wrap="square" rtlCol="0">
            <a:spAutoFit/>
          </a:bodyPr>
          <a:lstStyle/>
          <a:p>
            <a:pPr marL="0" indent="0" algn="just"/>
            <a:r>
              <a:rPr lang="zh-CN" altLang="en-US" sz="3100" u="sng" dirty="0">
                <a:latin typeface="楷体" panose="02010609060101010101" pitchFamily="49" charset="-122"/>
                <a:ea typeface="楷体" panose="02010609060101010101" pitchFamily="49" charset="-122"/>
              </a:rPr>
              <a:t>提摩太前书</a:t>
            </a:r>
            <a:r>
              <a:rPr lang="en-US" altLang="zh-CN" sz="3100" dirty="0">
                <a:latin typeface="楷体" panose="02010609060101010101" pitchFamily="49" charset="-122"/>
                <a:ea typeface="楷体" panose="02010609060101010101" pitchFamily="49" charset="-122"/>
              </a:rPr>
              <a:t>1</a:t>
            </a:r>
            <a:r>
              <a:rPr lang="zh-CN" altLang="en-US" sz="3100" dirty="0">
                <a:latin typeface="楷体" panose="02010609060101010101" pitchFamily="49" charset="-122"/>
                <a:ea typeface="楷体" panose="02010609060101010101" pitchFamily="49" charset="-122"/>
              </a:rPr>
              <a:t>：</a:t>
            </a:r>
            <a:r>
              <a:rPr lang="en-US" altLang="zh-CN" sz="3100" dirty="0">
                <a:latin typeface="楷体" panose="02010609060101010101" pitchFamily="49" charset="-122"/>
                <a:ea typeface="楷体" panose="02010609060101010101" pitchFamily="49" charset="-122"/>
              </a:rPr>
              <a:t>8</a:t>
            </a:r>
            <a:r>
              <a:rPr lang="zh-CN" altLang="en-US" sz="3100" dirty="0">
                <a:latin typeface="楷体" panose="02010609060101010101" pitchFamily="49" charset="-122"/>
                <a:ea typeface="楷体" panose="02010609060101010101" pitchFamily="49" charset="-122"/>
              </a:rPr>
              <a:t>我们知道律法原是好的，只要人用得合宜，</a:t>
            </a:r>
            <a:r>
              <a:rPr lang="en-US" altLang="zh-CN" sz="3100" dirty="0">
                <a:latin typeface="楷体" panose="02010609060101010101" pitchFamily="49" charset="-122"/>
                <a:ea typeface="楷体" panose="02010609060101010101" pitchFamily="49" charset="-122"/>
              </a:rPr>
              <a:t>9</a:t>
            </a:r>
            <a:r>
              <a:rPr lang="zh-CN" altLang="en-US" sz="3100" dirty="0">
                <a:latin typeface="楷体" panose="02010609060101010101" pitchFamily="49" charset="-122"/>
                <a:ea typeface="楷体" panose="02010609060101010101" pitchFamily="49" charset="-122"/>
              </a:rPr>
              <a:t>因为律法不是为义人设立的，乃是为不法和不服的，不虔诚和犯罪的，不圣洁和恋世俗的，弑父母和杀人的，</a:t>
            </a:r>
            <a:r>
              <a:rPr lang="en-US" altLang="zh-CN" sz="3100" dirty="0">
                <a:latin typeface="楷体" panose="02010609060101010101" pitchFamily="49" charset="-122"/>
                <a:ea typeface="楷体" panose="02010609060101010101" pitchFamily="49" charset="-122"/>
              </a:rPr>
              <a:t>10</a:t>
            </a:r>
            <a:r>
              <a:rPr lang="zh-CN" altLang="en-US" sz="3100" dirty="0">
                <a:latin typeface="楷体" panose="02010609060101010101" pitchFamily="49" charset="-122"/>
                <a:ea typeface="楷体" panose="02010609060101010101" pitchFamily="49" charset="-122"/>
              </a:rPr>
              <a:t>行淫和</a:t>
            </a:r>
            <a:r>
              <a:rPr lang="zh-CN" altLang="en-US" sz="3100" b="1" dirty="0">
                <a:solidFill>
                  <a:srgbClr val="FF0000"/>
                </a:solidFill>
                <a:latin typeface="楷体" panose="02010609060101010101" pitchFamily="49" charset="-122"/>
                <a:ea typeface="楷体" panose="02010609060101010101" pitchFamily="49" charset="-122"/>
              </a:rPr>
              <a:t>亲男色的</a:t>
            </a:r>
            <a:r>
              <a:rPr lang="zh-CN" altLang="en-US" sz="3100" dirty="0">
                <a:latin typeface="楷体" panose="02010609060101010101" pitchFamily="49" charset="-122"/>
                <a:ea typeface="楷体" panose="02010609060101010101" pitchFamily="49" charset="-122"/>
              </a:rPr>
              <a:t>，抢人口和说谎话的，并起假誓的，或是为别样敌正道的事设立的。</a:t>
            </a:r>
            <a:r>
              <a:rPr lang="en-US" altLang="zh-CN" sz="3100" dirty="0">
                <a:latin typeface="楷体" panose="02010609060101010101" pitchFamily="49" charset="-122"/>
                <a:ea typeface="楷体" panose="02010609060101010101" pitchFamily="49" charset="-122"/>
              </a:rPr>
              <a:t>11</a:t>
            </a:r>
            <a:r>
              <a:rPr lang="zh-CN" altLang="en-US" sz="3100" dirty="0">
                <a:latin typeface="楷体" panose="02010609060101010101" pitchFamily="49" charset="-122"/>
                <a:ea typeface="楷体" panose="02010609060101010101" pitchFamily="49" charset="-122"/>
              </a:rPr>
              <a:t>这是照着可称颂之神，交托我荣耀福音说的。</a:t>
            </a:r>
          </a:p>
          <a:p>
            <a:pPr marL="571500" indent="-571500" algn="just">
              <a:buClr>
                <a:schemeClr val="tx1"/>
              </a:buClr>
              <a:buSzPct val="100000"/>
              <a:buFont typeface="Wingdings" panose="05000000000000000000" pitchFamily="2" charset="2"/>
              <a:buChar char="l"/>
            </a:pPr>
            <a:endParaRPr lang="zh-CN" altLang="en-US" sz="3100" dirty="0"/>
          </a:p>
        </p:txBody>
      </p:sp>
      <p:sp>
        <p:nvSpPr>
          <p:cNvPr id="2" name="标题 1"/>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zh-CN" dirty="0"/>
          </a:p>
        </p:txBody>
      </p:sp>
      <p:sp>
        <p:nvSpPr>
          <p:cNvPr id="6" name="内容占位符 2">
            <a:extLst>
              <a:ext uri="{FF2B5EF4-FFF2-40B4-BE49-F238E27FC236}">
                <a16:creationId xmlns:a16="http://schemas.microsoft.com/office/drawing/2014/main" id="{68EFF2F3-D53D-10CC-303D-C18AB0E9CF6B}"/>
              </a:ext>
            </a:extLst>
          </p:cNvPr>
          <p:cNvSpPr txBox="1">
            <a:spLocks/>
          </p:cNvSpPr>
          <p:nvPr/>
        </p:nvSpPr>
        <p:spPr>
          <a:xfrm>
            <a:off x="588739" y="3861048"/>
            <a:ext cx="11015873" cy="2477601"/>
          </a:xfrm>
          <a:prstGeom prst="rect">
            <a:avLst/>
          </a:prstGeom>
          <a:noFill/>
        </p:spPr>
        <p:txBody>
          <a:bodyPr vert="horz" wrap="square" rtlCol="0">
            <a:spAutoFit/>
          </a:bodyPr>
          <a:lstStyle>
            <a:lvl1pPr marL="742950" indent="-742950" algn="l" rtl="0" eaLnBrk="1" latinLnBrk="0" hangingPunct="1">
              <a:lnSpc>
                <a:spcPct val="100000"/>
              </a:lnSpc>
              <a:spcBef>
                <a:spcPts val="0"/>
              </a:spcBef>
              <a:spcAft>
                <a:spcPts val="1200"/>
              </a:spcAft>
              <a:buClr>
                <a:schemeClr val="accent1"/>
              </a:buClr>
              <a:buSzPct val="76000"/>
              <a:buFont typeface="+mj-lt"/>
              <a:buNone/>
              <a:defRPr kumimoji="0" lang="zh-CN" altLang="en-US" sz="3200" kern="1200" dirty="0" smtClean="0">
                <a:solidFill>
                  <a:schemeClr val="tx1">
                    <a:lumMod val="85000"/>
                    <a:lumOff val="15000"/>
                  </a:schemeClr>
                </a:solidFill>
                <a:latin typeface="华文中宋" panose="02010600040101010101" pitchFamily="2" charset="-122"/>
                <a:ea typeface="华文中宋" panose="02010600040101010101" pitchFamily="2" charset="-122"/>
                <a:cs typeface="+mn-cs"/>
              </a:defRPr>
            </a:lvl1pPr>
            <a:lvl2pPr marL="548640" indent="-274320" algn="l" rtl="0" eaLnBrk="1" latinLnBrk="0" hangingPunct="1">
              <a:spcBef>
                <a:spcPts val="500"/>
              </a:spcBef>
              <a:buClr>
                <a:schemeClr val="accent2"/>
              </a:buClr>
              <a:buSzPct val="76000"/>
              <a:buFont typeface="Wingdings 3"/>
              <a:buChar char=""/>
              <a:defRPr kumimoji="0" lang="zh-CN" altLang="en-US" sz="1800" kern="1200" dirty="0" smtClean="0">
                <a:solidFill>
                  <a:schemeClr val="tx1"/>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lang="zh-CN" altLang="en-US" sz="1800" kern="1200" dirty="0" smtClean="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lang="zh-CN" altLang="en-US" sz="1800" kern="1200" dirty="0" smtClean="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lang="en-US" sz="1800" kern="1200" dirty="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a:lstStyle>
          <a:p>
            <a:pPr marL="0" indent="0" algn="just"/>
            <a:r>
              <a:rPr lang="zh-CN" altLang="en-US" sz="3100" u="sng" dirty="0">
                <a:latin typeface="楷体" panose="02010609060101010101" pitchFamily="49" charset="-122"/>
                <a:ea typeface="楷体" panose="02010609060101010101" pitchFamily="49" charset="-122"/>
              </a:rPr>
              <a:t>哥林多前书</a:t>
            </a:r>
            <a:r>
              <a:rPr lang="en-US" altLang="zh-CN" sz="3100" dirty="0">
                <a:latin typeface="楷体" panose="02010609060101010101" pitchFamily="49" charset="-122"/>
                <a:ea typeface="楷体" panose="02010609060101010101" pitchFamily="49" charset="-122"/>
              </a:rPr>
              <a:t>6</a:t>
            </a:r>
            <a:r>
              <a:rPr lang="zh-CN" altLang="en-US" sz="3100" dirty="0">
                <a:latin typeface="楷体" panose="02010609060101010101" pitchFamily="49" charset="-122"/>
                <a:ea typeface="楷体" panose="02010609060101010101" pitchFamily="49" charset="-122"/>
              </a:rPr>
              <a:t>：</a:t>
            </a:r>
            <a:r>
              <a:rPr lang="en-US" altLang="zh-CN" sz="3100" dirty="0">
                <a:latin typeface="楷体" panose="02010609060101010101" pitchFamily="49" charset="-122"/>
                <a:ea typeface="楷体" panose="02010609060101010101" pitchFamily="49" charset="-122"/>
              </a:rPr>
              <a:t>9</a:t>
            </a:r>
            <a:r>
              <a:rPr lang="zh-CN" altLang="en-US" sz="3100" dirty="0">
                <a:latin typeface="楷体" panose="02010609060101010101" pitchFamily="49" charset="-122"/>
                <a:ea typeface="楷体" panose="02010609060101010101" pitchFamily="49" charset="-122"/>
              </a:rPr>
              <a:t>你们岂不知，不义的人不能承受神的国吗？不要自欺，无论是淫乱的、拜偶像的、奸淫的、</a:t>
            </a:r>
            <a:r>
              <a:rPr lang="zh-CN" altLang="en-US" sz="3100" b="1" dirty="0">
                <a:solidFill>
                  <a:srgbClr val="FF0000"/>
                </a:solidFill>
                <a:latin typeface="楷体" panose="02010609060101010101" pitchFamily="49" charset="-122"/>
                <a:ea typeface="楷体" panose="02010609060101010101" pitchFamily="49" charset="-122"/>
              </a:rPr>
              <a:t>作娈童的、亲男色的、</a:t>
            </a:r>
            <a:r>
              <a:rPr lang="en-US" altLang="zh-CN" sz="3100" dirty="0">
                <a:latin typeface="楷体" panose="02010609060101010101" pitchFamily="49" charset="-122"/>
                <a:ea typeface="楷体" panose="02010609060101010101" pitchFamily="49" charset="-122"/>
              </a:rPr>
              <a:t>10</a:t>
            </a:r>
            <a:r>
              <a:rPr lang="zh-CN" altLang="en-US" sz="3100" dirty="0">
                <a:latin typeface="楷体" panose="02010609060101010101" pitchFamily="49" charset="-122"/>
                <a:ea typeface="楷体" panose="02010609060101010101" pitchFamily="49" charset="-122"/>
              </a:rPr>
              <a:t>偷窃的、贪婪的、醉酒的、辱骂的、勒索的，都不能承受神的国。</a:t>
            </a:r>
            <a:r>
              <a:rPr lang="en-US" altLang="zh-CN" sz="3100" dirty="0">
                <a:latin typeface="楷体" panose="02010609060101010101" pitchFamily="49" charset="-122"/>
                <a:ea typeface="楷体" panose="02010609060101010101" pitchFamily="49" charset="-122"/>
              </a:rPr>
              <a:t>11</a:t>
            </a:r>
            <a:r>
              <a:rPr lang="zh-CN" altLang="en-US" sz="3100" dirty="0">
                <a:latin typeface="楷体" panose="02010609060101010101" pitchFamily="49" charset="-122"/>
                <a:ea typeface="楷体" panose="02010609060101010101" pitchFamily="49" charset="-122"/>
              </a:rPr>
              <a:t>你们中间也有人从前是这样，但如今你们奉主耶稣基督的名，并藉著我们神的灵，已经洗净，成圣，称义了。</a:t>
            </a:r>
          </a:p>
        </p:txBody>
      </p:sp>
      <p:pic>
        <p:nvPicPr>
          <p:cNvPr id="4" name="14 提摩太前书1：8-11">
            <a:hlinkClick r:id="" action="ppaction://media"/>
            <a:extLst>
              <a:ext uri="{FF2B5EF4-FFF2-40B4-BE49-F238E27FC236}">
                <a16:creationId xmlns:a16="http://schemas.microsoft.com/office/drawing/2014/main" id="{1A391C36-7088-8068-BE2C-0A65492E7118}"/>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200456" y="6229921"/>
            <a:ext cx="609600" cy="609600"/>
          </a:xfrm>
          <a:prstGeom prst="rect">
            <a:avLst/>
          </a:prstGeom>
        </p:spPr>
      </p:pic>
      <p:pic>
        <p:nvPicPr>
          <p:cNvPr id="5" name="15 哥林多前书6：9-11">
            <a:hlinkClick r:id="" action="ppaction://media"/>
            <a:extLst>
              <a:ext uri="{FF2B5EF4-FFF2-40B4-BE49-F238E27FC236}">
                <a16:creationId xmlns:a16="http://schemas.microsoft.com/office/drawing/2014/main" id="{90A8DD47-1BF1-A06D-6879-756CA6B46F54}"/>
              </a:ext>
            </a:extLst>
          </p:cNvPr>
          <p:cNvPicPr>
            <a:picLocks noChangeAspect="1"/>
          </p:cNvPicPr>
          <p:nvPr>
            <a:audioFile r:link="rId4"/>
            <p:extLst>
              <p:ext uri="{DAA4B4D4-6D71-4841-9C94-3DE7FCFB9230}">
                <p14:media xmlns:p14="http://schemas.microsoft.com/office/powerpoint/2010/main" r:embed="rId3"/>
              </p:ext>
            </p:extLst>
          </p:nvPr>
        </p:nvPicPr>
        <p:blipFill>
          <a:blip r:embed="rId7"/>
          <a:stretch>
            <a:fillRect/>
          </a:stretch>
        </p:blipFill>
        <p:spPr>
          <a:xfrm>
            <a:off x="11103339" y="6229921"/>
            <a:ext cx="609600" cy="609600"/>
          </a:xfrm>
          <a:prstGeom prst="rect">
            <a:avLst/>
          </a:prstGeom>
        </p:spPr>
      </p:pic>
    </p:spTree>
    <p:extLst>
      <p:ext uri="{BB962C8B-B14F-4D97-AF65-F5344CB8AC3E}">
        <p14:creationId xmlns:p14="http://schemas.microsoft.com/office/powerpoint/2010/main" val="412834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5284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endCondLst>
                </p:cTn>
                <p:tgtEl>
                  <p:spTgt spid="4"/>
                </p:tgtEl>
              </p:cMediaNode>
            </p:audio>
            <p:audio>
              <p:cMediaNode vol="80000">
                <p:cTn id="16" fill="hold" display="0">
                  <p:stCondLst>
                    <p:cond delay="indefinite"/>
                  </p:stCondLst>
                  <p:endCondLst>
                    <p:cond evt="onStopAudio" delay="0">
                      <p:tgtEl>
                        <p:sldTgt/>
                      </p:tgtEl>
                    </p:cond>
                  </p:endCondLst>
                </p:cTn>
                <p:tgtEl>
                  <p:spTgt spid="5"/>
                </p:tgtEl>
              </p:cMediaNode>
            </p:audio>
          </p:childTnLst>
        </p:cTn>
      </p:par>
    </p:tnLst>
    <p:bldLst>
      <p:bldP spid="6"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
          </p:nvPr>
        </p:nvSpPr>
        <p:spPr>
          <a:xfrm>
            <a:off x="479376" y="1052736"/>
            <a:ext cx="11233248" cy="5539978"/>
          </a:xfrm>
          <a:noFill/>
        </p:spPr>
        <p:txBody>
          <a:bodyPr vert="horz" wrap="square" rtlCol="0">
            <a:spAutoFit/>
          </a:bodyPr>
          <a:lstStyle/>
          <a:p>
            <a:pPr marL="571500" indent="-571500">
              <a:buClr>
                <a:prstClr val="black"/>
              </a:buClr>
              <a:buFont typeface="Wingdings" panose="05000000000000000000" pitchFamily="2" charset="2"/>
              <a:buChar char="l"/>
            </a:pPr>
            <a:r>
              <a:rPr lang="zh-TW" altLang="en-US" sz="3000" dirty="0">
                <a:solidFill>
                  <a:prstClr val="black">
                    <a:lumMod val="95000"/>
                    <a:lumOff val="5000"/>
                  </a:prstClr>
                </a:solidFill>
              </a:rPr>
              <a:t>“亲男色的”</a:t>
            </a:r>
            <a:r>
              <a:rPr lang="zh-CN" altLang="en-US" sz="3000" dirty="0">
                <a:solidFill>
                  <a:prstClr val="black">
                    <a:lumMod val="95000"/>
                    <a:lumOff val="5000"/>
                  </a:prstClr>
                </a:solidFill>
              </a:rPr>
              <a:t>这里用的特殊的词是</a:t>
            </a:r>
            <a:r>
              <a:rPr lang="en-US" altLang="zh-CN" sz="3000" dirty="0">
                <a:solidFill>
                  <a:prstClr val="black">
                    <a:lumMod val="95000"/>
                    <a:lumOff val="5000"/>
                  </a:prstClr>
                </a:solidFill>
              </a:rPr>
              <a:t> “</a:t>
            </a:r>
            <a:r>
              <a:rPr lang="en-US" altLang="zh-CN" sz="3000" dirty="0" err="1">
                <a:solidFill>
                  <a:prstClr val="black">
                    <a:lumMod val="95000"/>
                    <a:lumOff val="5000"/>
                  </a:prstClr>
                </a:solidFill>
              </a:rPr>
              <a:t>arsenokoites</a:t>
            </a:r>
            <a:r>
              <a:rPr lang="en-US" altLang="zh-CN" sz="3000" dirty="0">
                <a:solidFill>
                  <a:prstClr val="black">
                    <a:lumMod val="95000"/>
                    <a:lumOff val="5000"/>
                  </a:prstClr>
                </a:solidFill>
              </a:rPr>
              <a:t>”, </a:t>
            </a:r>
            <a:r>
              <a:rPr lang="zh-CN" altLang="en-US" sz="3000" dirty="0">
                <a:solidFill>
                  <a:prstClr val="black">
                    <a:lumMod val="95000"/>
                    <a:lumOff val="5000"/>
                  </a:prstClr>
                </a:solidFill>
              </a:rPr>
              <a:t>无可辩驳地指主动的同性性交</a:t>
            </a:r>
            <a:endParaRPr lang="en-US" altLang="zh-CN" sz="3000"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sz="3000" dirty="0">
                <a:solidFill>
                  <a:prstClr val="black">
                    <a:lumMod val="95000"/>
                    <a:lumOff val="5000"/>
                  </a:prstClr>
                </a:solidFill>
              </a:rPr>
              <a:t>这个词是由两个词组成：</a:t>
            </a:r>
            <a:endParaRPr lang="en-US" altLang="zh-CN" sz="3000" dirty="0">
              <a:solidFill>
                <a:prstClr val="black">
                  <a:lumMod val="95000"/>
                  <a:lumOff val="5000"/>
                </a:prstClr>
              </a:solidFill>
            </a:endParaRPr>
          </a:p>
          <a:p>
            <a:pPr marL="571500" indent="-571500" algn="ctr">
              <a:buClr>
                <a:prstClr val="black"/>
              </a:buClr>
            </a:pPr>
            <a:r>
              <a:rPr lang="en-US" altLang="zh-CN" sz="3000" dirty="0" err="1">
                <a:solidFill>
                  <a:prstClr val="black">
                    <a:lumMod val="95000"/>
                    <a:lumOff val="5000"/>
                  </a:prstClr>
                </a:solidFill>
              </a:rPr>
              <a:t>arsen</a:t>
            </a:r>
            <a:r>
              <a:rPr lang="en-US" altLang="zh-CN" sz="3000" dirty="0">
                <a:solidFill>
                  <a:prstClr val="black">
                    <a:lumMod val="95000"/>
                    <a:lumOff val="5000"/>
                  </a:prstClr>
                </a:solidFill>
              </a:rPr>
              <a:t> </a:t>
            </a:r>
            <a:r>
              <a:rPr lang="zh-CN" altLang="en-US" sz="3000" dirty="0">
                <a:solidFill>
                  <a:prstClr val="black">
                    <a:lumMod val="95000"/>
                    <a:lumOff val="5000"/>
                  </a:prstClr>
                </a:solidFill>
              </a:rPr>
              <a:t>男性 </a:t>
            </a:r>
            <a:r>
              <a:rPr lang="en-US" altLang="zh-CN" sz="3000" b="1" dirty="0">
                <a:solidFill>
                  <a:prstClr val="black">
                    <a:lumMod val="95000"/>
                    <a:lumOff val="5000"/>
                  </a:prstClr>
                </a:solidFill>
              </a:rPr>
              <a:t>+</a:t>
            </a:r>
            <a:r>
              <a:rPr lang="en-US" altLang="zh-CN" sz="3000" dirty="0">
                <a:solidFill>
                  <a:prstClr val="black">
                    <a:lumMod val="95000"/>
                    <a:lumOff val="5000"/>
                  </a:prstClr>
                </a:solidFill>
              </a:rPr>
              <a:t> </a:t>
            </a:r>
            <a:r>
              <a:rPr lang="en-US" altLang="zh-CN" sz="3000" dirty="0" err="1">
                <a:solidFill>
                  <a:prstClr val="black">
                    <a:lumMod val="95000"/>
                    <a:lumOff val="5000"/>
                  </a:prstClr>
                </a:solidFill>
              </a:rPr>
              <a:t>koite</a:t>
            </a:r>
            <a:r>
              <a:rPr lang="en-US" altLang="zh-CN" sz="3000" dirty="0">
                <a:solidFill>
                  <a:prstClr val="black">
                    <a:lumMod val="95000"/>
                    <a:lumOff val="5000"/>
                  </a:prstClr>
                </a:solidFill>
              </a:rPr>
              <a:t> </a:t>
            </a:r>
            <a:r>
              <a:rPr lang="zh-CN" altLang="en-US" sz="3000" dirty="0">
                <a:solidFill>
                  <a:prstClr val="black">
                    <a:lumMod val="95000"/>
                    <a:lumOff val="5000"/>
                  </a:prstClr>
                </a:solidFill>
              </a:rPr>
              <a:t>床、性交。</a:t>
            </a:r>
            <a:endParaRPr lang="en-US" altLang="zh-CN" sz="3000"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sz="3000" dirty="0">
                <a:solidFill>
                  <a:prstClr val="black">
                    <a:lumMod val="95000"/>
                    <a:lumOff val="5000"/>
                  </a:prstClr>
                </a:solidFill>
              </a:rPr>
              <a:t>几乎可以肯定是直接使用旧约利未记</a:t>
            </a:r>
            <a:r>
              <a:rPr lang="en-US" altLang="zh-CN" sz="3000" dirty="0">
                <a:solidFill>
                  <a:prstClr val="black">
                    <a:lumMod val="95000"/>
                    <a:lumOff val="5000"/>
                  </a:prstClr>
                </a:solidFill>
              </a:rPr>
              <a:t>20:13</a:t>
            </a:r>
            <a:r>
              <a:rPr lang="zh-CN" altLang="en-US" sz="3000" dirty="0">
                <a:solidFill>
                  <a:prstClr val="black">
                    <a:lumMod val="95000"/>
                    <a:lumOff val="5000"/>
                  </a:prstClr>
                </a:solidFill>
              </a:rPr>
              <a:t>的希腊文翻译：</a:t>
            </a:r>
            <a:r>
              <a:rPr lang="zh-CN" altLang="en-US" dirty="0">
                <a:solidFill>
                  <a:prstClr val="black">
                    <a:lumMod val="95000"/>
                    <a:lumOff val="5000"/>
                  </a:prstClr>
                </a:solidFill>
              </a:rPr>
              <a:t>“</a:t>
            </a:r>
            <a:r>
              <a:rPr lang="zh-TW" altLang="en-US" dirty="0">
                <a:solidFill>
                  <a:prstClr val="black">
                    <a:lumMod val="95000"/>
                    <a:lumOff val="5000"/>
                  </a:prstClr>
                </a:solidFill>
                <a:latin typeface="楷体" panose="02010609060101010101" pitchFamily="49" charset="-122"/>
                <a:ea typeface="楷体" panose="02010609060101010101" pitchFamily="49" charset="-122"/>
              </a:rPr>
              <a:t>人若与男人（</a:t>
            </a:r>
            <a:r>
              <a:rPr lang="en-US" altLang="zh-CN" dirty="0">
                <a:solidFill>
                  <a:prstClr val="black">
                    <a:lumMod val="95000"/>
                    <a:lumOff val="5000"/>
                  </a:prstClr>
                </a:solidFill>
                <a:latin typeface="楷体" panose="02010609060101010101" pitchFamily="49" charset="-122"/>
                <a:ea typeface="楷体" panose="02010609060101010101" pitchFamily="49" charset="-122"/>
              </a:rPr>
              <a:t>arsenos</a:t>
            </a:r>
            <a:r>
              <a:rPr lang="zh-CN" altLang="en-US" dirty="0">
                <a:solidFill>
                  <a:prstClr val="black">
                    <a:lumMod val="95000"/>
                    <a:lumOff val="5000"/>
                  </a:prstClr>
                </a:solidFill>
                <a:latin typeface="楷体" panose="02010609060101010101" pitchFamily="49" charset="-122"/>
                <a:ea typeface="楷体" panose="02010609060101010101" pitchFamily="49" charset="-122"/>
              </a:rPr>
              <a:t>）</a:t>
            </a:r>
            <a:r>
              <a:rPr lang="zh-TW" altLang="en-US" dirty="0">
                <a:solidFill>
                  <a:prstClr val="black">
                    <a:lumMod val="95000"/>
                    <a:lumOff val="5000"/>
                  </a:prstClr>
                </a:solidFill>
                <a:latin typeface="楷体" panose="02010609060101010101" pitchFamily="49" charset="-122"/>
                <a:ea typeface="楷体" panose="02010609060101010101" pitchFamily="49" charset="-122"/>
              </a:rPr>
              <a:t>苟合（</a:t>
            </a:r>
            <a:r>
              <a:rPr lang="en-US" altLang="zh-CN" dirty="0">
                <a:solidFill>
                  <a:prstClr val="black">
                    <a:lumMod val="95000"/>
                    <a:lumOff val="5000"/>
                  </a:prstClr>
                </a:solidFill>
                <a:latin typeface="楷体" panose="02010609060101010101" pitchFamily="49" charset="-122"/>
                <a:ea typeface="楷体" panose="02010609060101010101" pitchFamily="49" charset="-122"/>
              </a:rPr>
              <a:t>koiten</a:t>
            </a:r>
            <a:r>
              <a:rPr lang="zh-CN" altLang="en-US" dirty="0">
                <a:solidFill>
                  <a:prstClr val="black">
                    <a:lumMod val="95000"/>
                    <a:lumOff val="5000"/>
                  </a:prstClr>
                </a:solidFill>
                <a:latin typeface="楷体" panose="02010609060101010101" pitchFamily="49" charset="-122"/>
                <a:ea typeface="楷体" panose="02010609060101010101" pitchFamily="49" charset="-122"/>
              </a:rPr>
              <a:t>），</a:t>
            </a:r>
            <a:r>
              <a:rPr lang="zh-TW" altLang="en-US" dirty="0">
                <a:solidFill>
                  <a:prstClr val="black">
                    <a:lumMod val="95000"/>
                    <a:lumOff val="5000"/>
                  </a:prstClr>
                </a:solidFill>
                <a:latin typeface="楷体" panose="02010609060101010101" pitchFamily="49" charset="-122"/>
                <a:ea typeface="楷体" panose="02010609060101010101" pitchFamily="49" charset="-122"/>
              </a:rPr>
              <a:t>像与女人一样，他们二人行了可憎的事</a:t>
            </a:r>
            <a:r>
              <a:rPr lang="en-US" altLang="zh-TW" dirty="0">
                <a:solidFill>
                  <a:prstClr val="black">
                    <a:lumMod val="95000"/>
                    <a:lumOff val="5000"/>
                  </a:prstClr>
                </a:solidFill>
                <a:latin typeface="楷体" panose="02010609060101010101" pitchFamily="49" charset="-122"/>
                <a:ea typeface="楷体" panose="02010609060101010101" pitchFamily="49" charset="-122"/>
              </a:rPr>
              <a:t>……</a:t>
            </a:r>
            <a:r>
              <a:rPr lang="zh-CN" altLang="en-US" dirty="0">
                <a:solidFill>
                  <a:prstClr val="black">
                    <a:lumMod val="95000"/>
                    <a:lumOff val="5000"/>
                  </a:prstClr>
                </a:solidFill>
              </a:rPr>
              <a:t>”</a:t>
            </a:r>
            <a:endParaRPr lang="en-US" altLang="zh-TW" dirty="0">
              <a:solidFill>
                <a:prstClr val="black">
                  <a:lumMod val="95000"/>
                  <a:lumOff val="5000"/>
                </a:prstClr>
              </a:solidFill>
            </a:endParaRPr>
          </a:p>
          <a:p>
            <a:pPr marL="571500" indent="-571500">
              <a:buClr>
                <a:prstClr val="black"/>
              </a:buClr>
              <a:buFont typeface="Wingdings" panose="05000000000000000000" pitchFamily="2" charset="2"/>
              <a:buChar char="l"/>
            </a:pPr>
            <a:r>
              <a:rPr lang="zh-TW" altLang="en-US" sz="3000" dirty="0">
                <a:solidFill>
                  <a:prstClr val="black">
                    <a:lumMod val="95000"/>
                    <a:lumOff val="5000"/>
                  </a:prstClr>
                </a:solidFill>
              </a:rPr>
              <a:t>没有可能将希腊词解释成限于指同性恋暴</a:t>
            </a:r>
            <a:r>
              <a:rPr lang="zh-CN" altLang="en-US" sz="3000" dirty="0">
                <a:solidFill>
                  <a:prstClr val="black">
                    <a:lumMod val="95000"/>
                    <a:lumOff val="5000"/>
                  </a:prstClr>
                </a:solidFill>
              </a:rPr>
              <a:t>力</a:t>
            </a:r>
            <a:r>
              <a:rPr lang="zh-TW" altLang="en-US" sz="3000" dirty="0">
                <a:solidFill>
                  <a:prstClr val="black">
                    <a:lumMod val="95000"/>
                    <a:lumOff val="5000"/>
                  </a:prstClr>
                </a:solidFill>
              </a:rPr>
              <a:t>或娈童（虐待儿童）</a:t>
            </a:r>
          </a:p>
          <a:p>
            <a:pPr marL="571500" indent="-571500">
              <a:buClr>
                <a:prstClr val="black"/>
              </a:buClr>
              <a:buFont typeface="Wingdings" panose="05000000000000000000" pitchFamily="2" charset="2"/>
              <a:buChar char="l"/>
            </a:pPr>
            <a:r>
              <a:rPr lang="zh-TW" altLang="en-US" sz="3000" dirty="0">
                <a:solidFill>
                  <a:prstClr val="black">
                    <a:lumMod val="95000"/>
                    <a:lumOff val="5000"/>
                  </a:prstClr>
                </a:solidFill>
              </a:rPr>
              <a:t>“作娈童的”</a:t>
            </a:r>
            <a:r>
              <a:rPr lang="en-US" altLang="zh-TW" sz="3000" dirty="0">
                <a:solidFill>
                  <a:prstClr val="black">
                    <a:lumMod val="95000"/>
                    <a:lumOff val="5000"/>
                  </a:prstClr>
                </a:solidFill>
              </a:rPr>
              <a:t>(</a:t>
            </a:r>
            <a:r>
              <a:rPr lang="zh-CN" altLang="en-US" sz="3000" dirty="0">
                <a:solidFill>
                  <a:prstClr val="black">
                    <a:lumMod val="95000"/>
                    <a:lumOff val="5000"/>
                  </a:prstClr>
                </a:solidFill>
              </a:rPr>
              <a:t>希腊文</a:t>
            </a:r>
            <a:r>
              <a:rPr lang="en-US" altLang="zh-CN" sz="3000" dirty="0">
                <a:solidFill>
                  <a:prstClr val="black">
                    <a:lumMod val="95000"/>
                    <a:lumOff val="5000"/>
                  </a:prstClr>
                </a:solidFill>
              </a:rPr>
              <a:t> </a:t>
            </a:r>
            <a:r>
              <a:rPr lang="en-US" altLang="zh-CN" sz="3000" dirty="0" err="1">
                <a:solidFill>
                  <a:prstClr val="black">
                    <a:lumMod val="95000"/>
                    <a:lumOff val="5000"/>
                  </a:prstClr>
                </a:solidFill>
              </a:rPr>
              <a:t>malakos</a:t>
            </a:r>
            <a:r>
              <a:rPr lang="en-US" altLang="zh-CN" sz="3000" dirty="0">
                <a:solidFill>
                  <a:prstClr val="black">
                    <a:lumMod val="95000"/>
                    <a:lumOff val="5000"/>
                  </a:prstClr>
                </a:solidFill>
              </a:rPr>
              <a:t>) </a:t>
            </a:r>
            <a:r>
              <a:rPr lang="zh-CN" altLang="en-US" sz="3000" dirty="0">
                <a:solidFill>
                  <a:prstClr val="black">
                    <a:lumMod val="95000"/>
                    <a:lumOff val="5000"/>
                  </a:prstClr>
                </a:solidFill>
              </a:rPr>
              <a:t>可能指被动的接受同性性行为，包括（但不限于）做男妓</a:t>
            </a:r>
            <a:r>
              <a:rPr lang="en-US" altLang="zh-CN" sz="3000" dirty="0">
                <a:solidFill>
                  <a:prstClr val="black">
                    <a:lumMod val="95000"/>
                    <a:lumOff val="5000"/>
                  </a:prstClr>
                </a:solidFill>
              </a:rPr>
              <a:t> </a:t>
            </a:r>
            <a:endParaRPr lang="zh-CN" altLang="zh-CN" sz="3000" dirty="0"/>
          </a:p>
        </p:txBody>
      </p:sp>
      <p:sp>
        <p:nvSpPr>
          <p:cNvPr id="2" name="标题 1">
            <a:extLst>
              <a:ext uri="{FF2B5EF4-FFF2-40B4-BE49-F238E27FC236}">
                <a16:creationId xmlns:a16="http://schemas.microsoft.com/office/drawing/2014/main" id="{84821E31-FFE1-C707-AD30-67A1ADDA2B4D}"/>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内容占位符 4"/>
          <p:cNvSpPr>
            <a:spLocks noGrp="1"/>
          </p:cNvSpPr>
          <p:nvPr>
            <p:ph sz="quarter" idx="1"/>
          </p:nvPr>
        </p:nvSpPr>
        <p:spPr>
          <a:xfrm>
            <a:off x="695400" y="1628800"/>
            <a:ext cx="10887000" cy="4062651"/>
          </a:xfrm>
          <a:noFill/>
        </p:spPr>
        <p:txBody>
          <a:bodyPr vert="horz" wrap="square" rtlCol="0">
            <a:spAutoFit/>
          </a:bodyPr>
          <a:lstStyle/>
          <a:p>
            <a:pPr marL="0" indent="0"/>
            <a:r>
              <a:rPr lang="zh-CN" altLang="en-US" sz="3600" u="sng" dirty="0">
                <a:latin typeface="楷体" panose="02010609060101010101" pitchFamily="49" charset="-122"/>
                <a:ea typeface="楷体" panose="02010609060101010101" pitchFamily="49" charset="-122"/>
              </a:rPr>
              <a:t>哥林多前书</a:t>
            </a:r>
            <a:r>
              <a:rPr lang="en-US" altLang="zh-CN" sz="3600" dirty="0">
                <a:latin typeface="楷体" panose="02010609060101010101" pitchFamily="49" charset="-122"/>
                <a:ea typeface="楷体" panose="02010609060101010101" pitchFamily="49" charset="-122"/>
              </a:rPr>
              <a:t>7</a:t>
            </a:r>
            <a:r>
              <a:rPr lang="zh-CN" altLang="en-US" sz="3600" dirty="0">
                <a:latin typeface="楷体" panose="02010609060101010101" pitchFamily="49" charset="-122"/>
                <a:ea typeface="楷体" panose="02010609060101010101" pitchFamily="49" charset="-122"/>
              </a:rPr>
              <a:t>：</a:t>
            </a:r>
            <a:r>
              <a:rPr lang="en-US" altLang="en-US" sz="3600" dirty="0">
                <a:latin typeface="楷体" panose="02010609060101010101" pitchFamily="49" charset="-122"/>
                <a:ea typeface="楷体" panose="02010609060101010101" pitchFamily="49" charset="-122"/>
              </a:rPr>
              <a:t>9</a:t>
            </a:r>
            <a:r>
              <a:rPr lang="zh-CN" altLang="en-US" sz="3600" dirty="0">
                <a:latin typeface="楷体" panose="02010609060101010101" pitchFamily="49" charset="-122"/>
                <a:ea typeface="楷体" panose="02010609060101010101" pitchFamily="49" charset="-122"/>
              </a:rPr>
              <a:t>……</a:t>
            </a:r>
            <a:r>
              <a:rPr lang="zh-CN" altLang="en-US" sz="3600" b="1" dirty="0">
                <a:solidFill>
                  <a:srgbClr val="FF0000"/>
                </a:solidFill>
                <a:latin typeface="楷体" panose="02010609060101010101" pitchFamily="49" charset="-122"/>
                <a:ea typeface="楷体" panose="02010609060101010101" pitchFamily="49" charset="-122"/>
              </a:rPr>
              <a:t>作娈童的</a:t>
            </a:r>
            <a:r>
              <a:rPr lang="zh-CN" altLang="en-US" sz="3600" dirty="0">
                <a:solidFill>
                  <a:srgbClr val="FF0000"/>
                </a:solidFill>
                <a:latin typeface="楷体" panose="02010609060101010101" pitchFamily="49" charset="-122"/>
                <a:ea typeface="楷体" panose="02010609060101010101" pitchFamily="49" charset="-122"/>
              </a:rPr>
              <a:t>、</a:t>
            </a:r>
            <a:r>
              <a:rPr lang="zh-CN" altLang="en-US" sz="3600" b="1" dirty="0">
                <a:solidFill>
                  <a:srgbClr val="FF0000"/>
                </a:solidFill>
                <a:latin typeface="楷体" panose="02010609060101010101" pitchFamily="49" charset="-122"/>
                <a:ea typeface="楷体" panose="02010609060101010101" pitchFamily="49" charset="-122"/>
              </a:rPr>
              <a:t>亲男色的</a:t>
            </a:r>
            <a:r>
              <a:rPr lang="zh-CN" altLang="en-US" sz="3600" dirty="0">
                <a:solidFill>
                  <a:srgbClr val="FF0000"/>
                </a:solidFill>
                <a:latin typeface="楷体" panose="02010609060101010101" pitchFamily="49" charset="-122"/>
                <a:ea typeface="楷体" panose="02010609060101010101" pitchFamily="49" charset="-122"/>
              </a:rPr>
              <a:t>、</a:t>
            </a:r>
            <a:r>
              <a:rPr lang="zh-CN" altLang="en-US" sz="3600" dirty="0">
                <a:latin typeface="楷体" panose="02010609060101010101" pitchFamily="49" charset="-122"/>
                <a:ea typeface="楷体" panose="02010609060101010101" pitchFamily="49" charset="-122"/>
              </a:rPr>
              <a:t>……</a:t>
            </a:r>
            <a:r>
              <a:rPr lang="en-US" altLang="en-US" sz="3600" dirty="0">
                <a:latin typeface="楷体" panose="02010609060101010101" pitchFamily="49" charset="-122"/>
                <a:ea typeface="楷体" panose="02010609060101010101" pitchFamily="49" charset="-122"/>
              </a:rPr>
              <a:t>11</a:t>
            </a:r>
            <a:r>
              <a:rPr lang="zh-CN" altLang="en-US" sz="3600" dirty="0">
                <a:latin typeface="楷体" panose="02010609060101010101" pitchFamily="49" charset="-122"/>
                <a:ea typeface="楷体" panose="02010609060101010101" pitchFamily="49" charset="-122"/>
              </a:rPr>
              <a:t>你们中间也有人从前是这样，但如今你们奉主耶稣基督的名，并藉著我们神的灵，已经洗净，成圣，称义了。</a:t>
            </a:r>
            <a:endParaRPr lang="en-US" altLang="zh-CN" sz="3600" dirty="0">
              <a:latin typeface="楷体" panose="02010609060101010101" pitchFamily="49" charset="-122"/>
              <a:ea typeface="楷体" panose="02010609060101010101" pitchFamily="49" charset="-122"/>
            </a:endParaRPr>
          </a:p>
          <a:p>
            <a:pPr marL="0" indent="0"/>
            <a:endParaRPr lang="en-US" altLang="en-US" sz="1400" dirty="0"/>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留意，有些哥林多基督徒已经悔改，并停止犯这些罪。</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悔改后持续经历试探不代表你不能悔改或改变</a:t>
            </a:r>
            <a:endParaRPr lang="en-US" altLang="zh-CN" dirty="0">
              <a:solidFill>
                <a:prstClr val="black">
                  <a:lumMod val="95000"/>
                  <a:lumOff val="5000"/>
                </a:prstClr>
              </a:solidFill>
            </a:endParaRPr>
          </a:p>
          <a:p>
            <a:pPr marL="571500" indent="-571500">
              <a:buClr>
                <a:prstClr val="black"/>
              </a:buClr>
              <a:buFont typeface="Wingdings" panose="05000000000000000000" pitchFamily="2" charset="2"/>
              <a:buChar char="l"/>
            </a:pPr>
            <a:r>
              <a:rPr lang="zh-CN" altLang="en-US" dirty="0">
                <a:solidFill>
                  <a:prstClr val="black">
                    <a:lumMod val="95000"/>
                    <a:lumOff val="5000"/>
                  </a:prstClr>
                </a:solidFill>
              </a:rPr>
              <a:t>犯罪在于放纵有罪的思想和行为，仅仅受试探不是犯罪</a:t>
            </a:r>
            <a:endParaRPr lang="zh-CN" altLang="zh-CN" dirty="0">
              <a:solidFill>
                <a:prstClr val="black">
                  <a:lumMod val="95000"/>
                  <a:lumOff val="5000"/>
                </a:prstClr>
              </a:solidFill>
            </a:endParaRPr>
          </a:p>
        </p:txBody>
      </p:sp>
      <p:sp>
        <p:nvSpPr>
          <p:cNvPr id="2" name="标题 1">
            <a:extLst>
              <a:ext uri="{FF2B5EF4-FFF2-40B4-BE49-F238E27FC236}">
                <a16:creationId xmlns:a16="http://schemas.microsoft.com/office/drawing/2014/main" id="{519EF6AF-EC27-1BF2-D103-C30B0FC7457F}"/>
              </a:ext>
            </a:extLst>
          </p:cNvPr>
          <p:cNvSpPr>
            <a:spLocks noGrp="1"/>
          </p:cNvSpPr>
          <p:nvPr>
            <p:ph type="title"/>
          </p:nvPr>
        </p:nvSpPr>
        <p:spPr/>
        <p:txBody>
          <a:bodyPr/>
          <a:lstStyle/>
          <a:p>
            <a:r>
              <a:rPr lang="en-US" altLang="zh-CN" dirty="0">
                <a:latin typeface="+mj-ea"/>
              </a:rPr>
              <a:t>2. </a:t>
            </a:r>
            <a:r>
              <a:rPr lang="zh-CN" altLang="en-US" dirty="0">
                <a:latin typeface="+mj-ea"/>
              </a:rPr>
              <a:t>神</a:t>
            </a:r>
            <a:r>
              <a:rPr lang="en-US" altLang="zh-CN" dirty="0">
                <a:latin typeface="+mj-ea"/>
              </a:rPr>
              <a:t>(</a:t>
            </a:r>
            <a:r>
              <a:rPr lang="zh-CN" altLang="en-US" dirty="0">
                <a:latin typeface="+mj-ea"/>
              </a:rPr>
              <a:t>专门</a:t>
            </a:r>
            <a:r>
              <a:rPr lang="en-US" altLang="zh-CN" dirty="0">
                <a:latin typeface="+mj-ea"/>
              </a:rPr>
              <a:t>)</a:t>
            </a:r>
            <a:r>
              <a:rPr lang="zh-CN" altLang="en-US" dirty="0">
                <a:latin typeface="+mj-ea"/>
              </a:rPr>
              <a:t>在圣经中明确地禁止同性恋和变性行为</a:t>
            </a:r>
            <a:endParaRPr lang="zh-CN" altLang="en-US" dirty="0"/>
          </a:p>
        </p:txBody>
      </p:sp>
      <p:pic>
        <p:nvPicPr>
          <p:cNvPr id="3" name="16 哥林多前书6：9-11">
            <a:hlinkClick r:id="" action="ppaction://media"/>
            <a:extLst>
              <a:ext uri="{FF2B5EF4-FFF2-40B4-BE49-F238E27FC236}">
                <a16:creationId xmlns:a16="http://schemas.microsoft.com/office/drawing/2014/main" id="{706F9285-9F15-14DA-CCEC-9B182CD5ED7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064552" y="6183045"/>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84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10E6DC-09C6-9D0B-E366-96007C7FC496}"/>
            </a:ext>
          </a:extLst>
        </p:cNvPr>
        <p:cNvGrpSpPr/>
        <p:nvPr/>
      </p:nvGrpSpPr>
      <p:grpSpPr>
        <a:xfrm>
          <a:off x="0" y="0"/>
          <a:ext cx="0" cy="0"/>
          <a:chOff x="0" y="0"/>
          <a:chExt cx="0" cy="0"/>
        </a:xfrm>
      </p:grpSpPr>
      <p:sp>
        <p:nvSpPr>
          <p:cNvPr id="2" name="内容占位符 4">
            <a:extLst>
              <a:ext uri="{FF2B5EF4-FFF2-40B4-BE49-F238E27FC236}">
                <a16:creationId xmlns:a16="http://schemas.microsoft.com/office/drawing/2014/main" id="{63116B45-80FF-5C68-BED7-B8297CDF5C9D}"/>
              </a:ext>
            </a:extLst>
          </p:cNvPr>
          <p:cNvSpPr>
            <a:spLocks noGrp="1"/>
          </p:cNvSpPr>
          <p:nvPr>
            <p:ph sz="quarter" idx="1"/>
          </p:nvPr>
        </p:nvSpPr>
        <p:spPr>
          <a:xfrm>
            <a:off x="695400" y="908720"/>
            <a:ext cx="10887000" cy="5447645"/>
          </a:xfrm>
          <a:noFill/>
        </p:spPr>
        <p:txBody>
          <a:bodyPr vert="horz" wrap="square" rtlCol="0">
            <a:spAutoFit/>
          </a:bodyPr>
          <a:lstStyle/>
          <a:p>
            <a:pPr marL="0" indent="0" algn="ctr">
              <a:buClr>
                <a:srgbClr val="727CA3"/>
              </a:buClr>
              <a:defRPr/>
            </a:pPr>
            <a:r>
              <a:rPr lang="zh-CN" altLang="en-US" sz="3200" dirty="0">
                <a:solidFill>
                  <a:prstClr val="black">
                    <a:lumMod val="95000"/>
                    <a:lumOff val="5000"/>
                  </a:prstClr>
                </a:solidFill>
              </a:rPr>
              <a:t>关键要点：</a:t>
            </a:r>
            <a:endParaRPr lang="en-US" altLang="en-US" sz="3200" dirty="0">
              <a:solidFill>
                <a:prstClr val="black">
                  <a:lumMod val="95000"/>
                  <a:lumOff val="5000"/>
                </a:prstClr>
              </a:solidFill>
            </a:endParaRPr>
          </a:p>
          <a:p>
            <a:pPr marL="514350" indent="-514350">
              <a:buClr>
                <a:schemeClr val="tx1"/>
              </a:buClr>
              <a:buSzPct val="100000"/>
              <a:buFont typeface="+mj-lt"/>
              <a:buAutoNum type="arabicPeriod"/>
              <a:defRPr/>
            </a:pPr>
            <a:r>
              <a:rPr lang="zh-CN" altLang="en-US" dirty="0">
                <a:solidFill>
                  <a:prstClr val="black">
                    <a:lumMod val="95000"/>
                    <a:lumOff val="5000"/>
                  </a:prstClr>
                </a:solidFill>
              </a:rPr>
              <a:t>没有任何一个人是天生的同性恋者：同卵双胞胎的例子表明，这不是遗传来的。</a:t>
            </a:r>
            <a:endParaRPr lang="en-US" altLang="zh-CN" dirty="0">
              <a:solidFill>
                <a:prstClr val="black">
                  <a:lumMod val="95000"/>
                  <a:lumOff val="5000"/>
                </a:prstClr>
              </a:solidFill>
            </a:endParaRPr>
          </a:p>
          <a:p>
            <a:pPr marL="514350" indent="-514350">
              <a:buClr>
                <a:schemeClr val="tx1"/>
              </a:buClr>
              <a:buSzPct val="100000"/>
              <a:buFont typeface="+mj-lt"/>
              <a:buAutoNum type="arabicPeriod"/>
              <a:defRPr/>
            </a:pPr>
            <a:r>
              <a:rPr lang="zh-CN" altLang="en-US" dirty="0">
                <a:solidFill>
                  <a:prstClr val="black">
                    <a:lumMod val="95000"/>
                    <a:lumOff val="5000"/>
                  </a:prstClr>
                </a:solidFill>
              </a:rPr>
              <a:t>同性性行为是一种逆性行为：</a:t>
            </a:r>
            <a:r>
              <a:rPr lang="zh-CN" altLang="en-US" dirty="0">
                <a:solidFill>
                  <a:prstClr val="black">
                    <a:lumMod val="95000"/>
                    <a:lumOff val="5000"/>
                  </a:prstClr>
                </a:solidFill>
                <a:cs typeface="Arial" panose="020B0604020202020204" pitchFamily="34" charset="0"/>
              </a:rPr>
              <a:t>阴茎不适合插入肛门；两个阴道无法交合。</a:t>
            </a:r>
            <a:endParaRPr lang="en-US" altLang="zh-CN" dirty="0">
              <a:solidFill>
                <a:prstClr val="black">
                  <a:lumMod val="95000"/>
                  <a:lumOff val="5000"/>
                </a:prstClr>
              </a:solidFill>
              <a:cs typeface="Arial" panose="020B0604020202020204" pitchFamily="34" charset="0"/>
            </a:endParaRPr>
          </a:p>
          <a:p>
            <a:pPr marL="514350" indent="-514350">
              <a:buClr>
                <a:schemeClr val="tx1"/>
              </a:buClr>
              <a:buSzPct val="100000"/>
              <a:buFont typeface="+mj-lt"/>
              <a:buAutoNum type="arabicPeriod"/>
            </a:pPr>
            <a:r>
              <a:rPr lang="zh-CN" altLang="en-US" dirty="0">
                <a:solidFill>
                  <a:prstClr val="black">
                    <a:lumMod val="95000"/>
                    <a:lumOff val="5000"/>
                  </a:prstClr>
                </a:solidFill>
              </a:rPr>
              <a:t>同性恋行为能够改变，也的确会改变。</a:t>
            </a:r>
            <a:endParaRPr lang="en-US" altLang="zh-CN" dirty="0">
              <a:solidFill>
                <a:prstClr val="black">
                  <a:lumMod val="95000"/>
                  <a:lumOff val="5000"/>
                </a:prstClr>
              </a:solidFill>
            </a:endParaRPr>
          </a:p>
          <a:p>
            <a:pPr marL="514350" indent="-514350">
              <a:buClr>
                <a:schemeClr val="tx1"/>
              </a:buClr>
              <a:buSzPct val="100000"/>
              <a:buFont typeface="+mj-lt"/>
              <a:buAutoNum type="arabicPeriod"/>
            </a:pPr>
            <a:r>
              <a:rPr lang="zh-CN" altLang="en-US" dirty="0"/>
              <a:t>同性恋是一种试探而不是倾向。</a:t>
            </a:r>
            <a:endParaRPr lang="en-US" altLang="zh-CN" dirty="0"/>
          </a:p>
          <a:p>
            <a:pPr marL="514350" indent="-514350">
              <a:buClr>
                <a:schemeClr val="tx1"/>
              </a:buClr>
              <a:buSzPct val="100000"/>
              <a:buFont typeface="+mj-lt"/>
              <a:buAutoNum type="arabicPeriod"/>
            </a:pPr>
            <a:r>
              <a:rPr lang="zh-CN" altLang="en-US" dirty="0"/>
              <a:t>悔改的人可以得赦免。</a:t>
            </a:r>
            <a:endParaRPr lang="en-US" altLang="zh-CN" sz="3200" dirty="0"/>
          </a:p>
          <a:p>
            <a:pPr marL="514350" indent="-514350">
              <a:buClr>
                <a:schemeClr val="tx1"/>
              </a:buClr>
              <a:buSzPct val="100000"/>
              <a:buFont typeface="+mj-lt"/>
              <a:buAutoNum type="arabicPeriod"/>
            </a:pPr>
            <a:r>
              <a:rPr lang="zh-CN" altLang="en-US" dirty="0"/>
              <a:t>像其它罪一样，如果不悔改，同性恋最终会导致人下地狱。</a:t>
            </a:r>
            <a:endParaRPr lang="en-US" altLang="en-US" sz="3200" dirty="0"/>
          </a:p>
        </p:txBody>
      </p:sp>
      <p:sp>
        <p:nvSpPr>
          <p:cNvPr id="4" name="标题 3">
            <a:extLst>
              <a:ext uri="{FF2B5EF4-FFF2-40B4-BE49-F238E27FC236}">
                <a16:creationId xmlns:a16="http://schemas.microsoft.com/office/drawing/2014/main" id="{3708DFF0-09A1-3EDF-8BC5-ACBF87A85318}"/>
              </a:ext>
            </a:extLst>
          </p:cNvPr>
          <p:cNvSpPr>
            <a:spLocks noGrp="1"/>
          </p:cNvSpPr>
          <p:nvPr>
            <p:ph type="title"/>
          </p:nvPr>
        </p:nvSpPr>
        <p:spPr/>
        <p:txBody>
          <a:bodyPr/>
          <a:lstStyle/>
          <a:p>
            <a:r>
              <a:rPr lang="zh-CN" altLang="en-US" dirty="0"/>
              <a:t>小结</a:t>
            </a:r>
            <a:endParaRPr lang="zh-CN" altLang="zh-CN" dirty="0"/>
          </a:p>
        </p:txBody>
      </p:sp>
    </p:spTree>
    <p:extLst>
      <p:ext uri="{BB962C8B-B14F-4D97-AF65-F5344CB8AC3E}">
        <p14:creationId xmlns:p14="http://schemas.microsoft.com/office/powerpoint/2010/main" val="981232473"/>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4F64542-4975-F475-0E67-01471BA504ED}"/>
            </a:ext>
          </a:extLst>
        </p:cNvPr>
        <p:cNvGrpSpPr/>
        <p:nvPr/>
      </p:nvGrpSpPr>
      <p:grpSpPr>
        <a:xfrm>
          <a:off x="0" y="0"/>
          <a:ext cx="0" cy="0"/>
          <a:chOff x="0" y="0"/>
          <a:chExt cx="0" cy="0"/>
        </a:xfrm>
      </p:grpSpPr>
      <p:sp>
        <p:nvSpPr>
          <p:cNvPr id="2" name="内容占位符 4">
            <a:extLst>
              <a:ext uri="{FF2B5EF4-FFF2-40B4-BE49-F238E27FC236}">
                <a16:creationId xmlns:a16="http://schemas.microsoft.com/office/drawing/2014/main" id="{4B549C40-ADE5-BCA0-9C86-91ABE6714CE6}"/>
              </a:ext>
            </a:extLst>
          </p:cNvPr>
          <p:cNvSpPr>
            <a:spLocks noGrp="1"/>
          </p:cNvSpPr>
          <p:nvPr>
            <p:ph sz="quarter" idx="1"/>
          </p:nvPr>
        </p:nvSpPr>
        <p:spPr>
          <a:noFill/>
        </p:spPr>
        <p:txBody>
          <a:bodyPr vert="horz" wrap="square" rtlCol="0">
            <a:spAutoFit/>
          </a:bodyPr>
          <a:lstStyle/>
          <a:p>
            <a:pPr marL="0" indent="0" algn="ctr">
              <a:buClr>
                <a:srgbClr val="727CA3"/>
              </a:buClr>
              <a:defRPr/>
            </a:pPr>
            <a:r>
              <a:rPr lang="zh-CN" altLang="en-US" sz="4800" dirty="0">
                <a:solidFill>
                  <a:prstClr val="black">
                    <a:lumMod val="95000"/>
                    <a:lumOff val="5000"/>
                  </a:prstClr>
                </a:solidFill>
              </a:rPr>
              <a:t>应用</a:t>
            </a:r>
            <a:r>
              <a:rPr lang="zh-CN" altLang="en-US" sz="3200" dirty="0">
                <a:solidFill>
                  <a:prstClr val="black">
                    <a:lumMod val="95000"/>
                    <a:lumOff val="5000"/>
                  </a:prstClr>
                </a:solidFill>
              </a:rPr>
              <a:t>：</a:t>
            </a:r>
            <a:endParaRPr lang="en-US" altLang="en-US" sz="3200" dirty="0">
              <a:solidFill>
                <a:prstClr val="black">
                  <a:lumMod val="95000"/>
                  <a:lumOff val="5000"/>
                </a:prstClr>
              </a:solidFill>
            </a:endParaRPr>
          </a:p>
          <a:p>
            <a:pPr marL="514350" indent="-514350">
              <a:buClr>
                <a:schemeClr val="tx1"/>
              </a:buClr>
              <a:buSzPct val="100000"/>
              <a:buFont typeface="+mj-lt"/>
              <a:buAutoNum type="arabicPeriod"/>
              <a:defRPr/>
            </a:pPr>
            <a:r>
              <a:rPr lang="zh-CN" altLang="en-US" sz="3200" dirty="0">
                <a:solidFill>
                  <a:prstClr val="black">
                    <a:lumMod val="95000"/>
                    <a:lumOff val="5000"/>
                  </a:prstClr>
                </a:solidFill>
              </a:rPr>
              <a:t>保护</a:t>
            </a:r>
            <a:endParaRPr lang="en-US" altLang="zh-CN" sz="3200" dirty="0">
              <a:solidFill>
                <a:prstClr val="black">
                  <a:lumMod val="95000"/>
                  <a:lumOff val="5000"/>
                </a:prstClr>
              </a:solidFill>
            </a:endParaRPr>
          </a:p>
          <a:p>
            <a:pPr marL="514350" indent="-514350">
              <a:buClr>
                <a:schemeClr val="tx1"/>
              </a:buClr>
              <a:buSzPct val="100000"/>
              <a:buFont typeface="+mj-lt"/>
              <a:buAutoNum type="arabicPeriod"/>
              <a:defRPr/>
            </a:pPr>
            <a:r>
              <a:rPr lang="zh-CN" altLang="en-US" dirty="0">
                <a:solidFill>
                  <a:prstClr val="black">
                    <a:lumMod val="95000"/>
                    <a:lumOff val="5000"/>
                  </a:prstClr>
                </a:solidFill>
              </a:rPr>
              <a:t>教导</a:t>
            </a:r>
            <a:endParaRPr lang="en-US" altLang="zh-CN" dirty="0">
              <a:solidFill>
                <a:prstClr val="black">
                  <a:lumMod val="95000"/>
                  <a:lumOff val="5000"/>
                </a:prstClr>
              </a:solidFill>
            </a:endParaRPr>
          </a:p>
          <a:p>
            <a:pPr marL="514350" indent="-514350">
              <a:buClr>
                <a:schemeClr val="tx1"/>
              </a:buClr>
              <a:buSzPct val="100000"/>
              <a:buFont typeface="+mj-lt"/>
              <a:buAutoNum type="arabicPeriod"/>
              <a:defRPr/>
            </a:pPr>
            <a:r>
              <a:rPr lang="zh-CN" altLang="en-US" sz="3200" dirty="0">
                <a:solidFill>
                  <a:prstClr val="black">
                    <a:lumMod val="95000"/>
                    <a:lumOff val="5000"/>
                  </a:prstClr>
                </a:solidFill>
              </a:rPr>
              <a:t>纠正</a:t>
            </a:r>
            <a:endParaRPr lang="en-US" altLang="zh-CN" sz="3200" dirty="0">
              <a:solidFill>
                <a:prstClr val="black">
                  <a:lumMod val="95000"/>
                  <a:lumOff val="5000"/>
                </a:prstClr>
              </a:solidFill>
            </a:endParaRPr>
          </a:p>
          <a:p>
            <a:pPr marL="514350" indent="-514350">
              <a:buClr>
                <a:schemeClr val="tx1"/>
              </a:buClr>
              <a:buSzPct val="100000"/>
              <a:buFont typeface="+mj-lt"/>
              <a:buAutoNum type="arabicPeriod"/>
              <a:defRPr/>
            </a:pPr>
            <a:r>
              <a:rPr lang="zh-CN" altLang="en-US" dirty="0">
                <a:solidFill>
                  <a:prstClr val="black">
                    <a:lumMod val="95000"/>
                    <a:lumOff val="5000"/>
                  </a:prstClr>
                </a:solidFill>
              </a:rPr>
              <a:t>脱离、胜过</a:t>
            </a:r>
            <a:endParaRPr lang="en-US" altLang="en-US" sz="3200" dirty="0">
              <a:solidFill>
                <a:prstClr val="black">
                  <a:lumMod val="95000"/>
                  <a:lumOff val="5000"/>
                </a:prstClr>
              </a:solidFill>
            </a:endParaRPr>
          </a:p>
        </p:txBody>
      </p:sp>
      <p:sp>
        <p:nvSpPr>
          <p:cNvPr id="8" name="标题 7">
            <a:extLst>
              <a:ext uri="{FF2B5EF4-FFF2-40B4-BE49-F238E27FC236}">
                <a16:creationId xmlns:a16="http://schemas.microsoft.com/office/drawing/2014/main" id="{D7AFF233-323C-2185-F183-C99AD30A141B}"/>
              </a:ext>
            </a:extLst>
          </p:cNvPr>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855165782"/>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雪地上&#10;&#10;AI 生成的内容可能不正确。">
            <a:extLst>
              <a:ext uri="{FF2B5EF4-FFF2-40B4-BE49-F238E27FC236}">
                <a16:creationId xmlns:a16="http://schemas.microsoft.com/office/drawing/2014/main" id="{32B9BD19-C156-DBC8-1494-348066B34D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6" name="图片 5" descr="画着卡通图案&#10;&#10;AI 生成的内容可能不正确。">
            <a:extLst>
              <a:ext uri="{FF2B5EF4-FFF2-40B4-BE49-F238E27FC236}">
                <a16:creationId xmlns:a16="http://schemas.microsoft.com/office/drawing/2014/main" id="{D1689027-2F82-DA54-77E8-079020F037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30927" y="1844824"/>
            <a:ext cx="4930145" cy="2201875"/>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质朴">
  <a:themeElements>
    <a:clrScheme name="质朴">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4164</Words>
  <Application>Microsoft Office PowerPoint</Application>
  <PresentationFormat>宽屏</PresentationFormat>
  <Paragraphs>358</Paragraphs>
  <Slides>58</Slides>
  <Notes>57</Notes>
  <HiddenSlides>0</HiddenSlides>
  <MMClips>17</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58</vt:i4>
      </vt:variant>
    </vt:vector>
  </HeadingPairs>
  <TitlesOfParts>
    <vt:vector size="71" baseType="lpstr">
      <vt:lpstr>汉仪大宋简</vt:lpstr>
      <vt:lpstr>STZhongsong</vt:lpstr>
      <vt:lpstr>STZhongsong</vt:lpstr>
      <vt:lpstr>楷体</vt:lpstr>
      <vt:lpstr>微软雅黑</vt:lpstr>
      <vt:lpstr>微软雅黑</vt:lpstr>
      <vt:lpstr>Arial</vt:lpstr>
      <vt:lpstr>Calibri</vt:lpstr>
      <vt:lpstr>Franklin Gothic Book</vt:lpstr>
      <vt:lpstr>Franklin Gothic Medium</vt:lpstr>
      <vt:lpstr>Wingdings</vt:lpstr>
      <vt:lpstr>Wingdings 3</vt:lpstr>
      <vt:lpstr>质朴</vt:lpstr>
      <vt:lpstr>PowerPoint 演示文稿</vt:lpstr>
      <vt:lpstr>PowerPoint 演示文稿</vt:lpstr>
      <vt:lpstr>生理层面 (身体)</vt:lpstr>
      <vt:lpstr>1.  性别是一个客观的生理事实</vt:lpstr>
      <vt:lpstr>1.  性别是一个客观的生理事实</vt:lpstr>
      <vt:lpstr>1.  性别是一个客观的生理事实</vt:lpstr>
      <vt:lpstr>1.  性别是一个客观的生理事实</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2. 同性恋不是“与生俱来”的</vt:lpstr>
      <vt:lpstr>小结</vt:lpstr>
      <vt:lpstr>心理层面 (魂 / 心智)</vt:lpstr>
      <vt:lpstr>1. 环境因素</vt:lpstr>
      <vt:lpstr>1. 环境因素</vt:lpstr>
      <vt:lpstr>1. 环境因素</vt:lpstr>
      <vt:lpstr>1. 环境因素</vt:lpstr>
      <vt:lpstr>1. 环境因素</vt:lpstr>
      <vt:lpstr>PowerPoint 演示文稿</vt:lpstr>
      <vt:lpstr>PowerPoint 演示文稿</vt:lpstr>
      <vt:lpstr>PowerPoint 演示文稿</vt:lpstr>
      <vt:lpstr>3. 同性恋行为能够改变，也的确会改变</vt:lpstr>
      <vt:lpstr>3. 同性恋行为能够改变，也的确会改变</vt:lpstr>
      <vt:lpstr>3. 同性恋行为能够改变，也的确会改变</vt:lpstr>
      <vt:lpstr>3. 同性恋行为能够改变，也的确会改变</vt:lpstr>
      <vt:lpstr>3. 同性恋行为能够改变，也的确会改变</vt:lpstr>
      <vt:lpstr>4. 各种借口</vt:lpstr>
      <vt:lpstr>4. 各种借口</vt:lpstr>
      <vt:lpstr>小结</vt:lpstr>
      <vt:lpstr>圣经层面 (属灵)</vt:lpstr>
      <vt:lpstr>1. 上帝圣经中给性别和婚姻下了定义</vt:lpstr>
      <vt:lpstr>1. 上帝圣经中给性别和婚姻下了定义</vt:lpstr>
      <vt:lpstr>1. 上帝圣经中给性别和婚姻下了定义</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2. 神(专门)在圣经中明确地禁止同性恋和变性行为</vt:lpstr>
      <vt:lpstr>小结</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2025-07-14T04:17:54Z</dcterms:created>
  <dcterms:modified xsi:type="dcterms:W3CDTF">2025-07-14T04:20:56Z</dcterms:modified>
</cp:coreProperties>
</file>