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tags/tag1.xml" ContentType="application/vnd.openxmlformats-officedocument.presentationml.tags+xml"/>
  <Override PartName="/ppt/notesSlides/notesSlide51.xml" ContentType="application/vnd.openxmlformats-officedocument.presentationml.notesSlide+xml"/>
  <Override PartName="/ppt/tags/tag2.xml" ContentType="application/vnd.openxmlformats-officedocument.presentationml.tags+xml"/>
  <Override PartName="/ppt/notesSlides/notesSlide52.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53.xml" ContentType="application/vnd.openxmlformats-officedocument.presentationml.notesSlide+xml"/>
  <Override PartName="/ppt/tags/tag5.xml" ContentType="application/vnd.openxmlformats-officedocument.presentationml.tags+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94" r:id="rId1"/>
  </p:sldMasterIdLst>
  <p:notesMasterIdLst>
    <p:notesMasterId r:id="rId63"/>
  </p:notesMasterIdLst>
  <p:sldIdLst>
    <p:sldId id="999" r:id="rId2"/>
    <p:sldId id="1000" r:id="rId3"/>
    <p:sldId id="783" r:id="rId4"/>
    <p:sldId id="784" r:id="rId5"/>
    <p:sldId id="785" r:id="rId6"/>
    <p:sldId id="786" r:id="rId7"/>
    <p:sldId id="788" r:id="rId8"/>
    <p:sldId id="789" r:id="rId9"/>
    <p:sldId id="790" r:id="rId10"/>
    <p:sldId id="1001" r:id="rId11"/>
    <p:sldId id="1002" r:id="rId12"/>
    <p:sldId id="793" r:id="rId13"/>
    <p:sldId id="794" r:id="rId14"/>
    <p:sldId id="795" r:id="rId15"/>
    <p:sldId id="796" r:id="rId16"/>
    <p:sldId id="797" r:id="rId17"/>
    <p:sldId id="798" r:id="rId18"/>
    <p:sldId id="799" r:id="rId19"/>
    <p:sldId id="800" r:id="rId20"/>
    <p:sldId id="801" r:id="rId21"/>
    <p:sldId id="802" r:id="rId22"/>
    <p:sldId id="803" r:id="rId23"/>
    <p:sldId id="804" r:id="rId24"/>
    <p:sldId id="805" r:id="rId25"/>
    <p:sldId id="806" r:id="rId26"/>
    <p:sldId id="807" r:id="rId27"/>
    <p:sldId id="808" r:id="rId28"/>
    <p:sldId id="809" r:id="rId29"/>
    <p:sldId id="810" r:id="rId30"/>
    <p:sldId id="811" r:id="rId31"/>
    <p:sldId id="812" r:id="rId32"/>
    <p:sldId id="813" r:id="rId33"/>
    <p:sldId id="814" r:id="rId34"/>
    <p:sldId id="815" r:id="rId35"/>
    <p:sldId id="660" r:id="rId36"/>
    <p:sldId id="816" r:id="rId37"/>
    <p:sldId id="817" r:id="rId38"/>
    <p:sldId id="818" r:id="rId39"/>
    <p:sldId id="819" r:id="rId40"/>
    <p:sldId id="820" r:id="rId41"/>
    <p:sldId id="821" r:id="rId42"/>
    <p:sldId id="563" r:id="rId43"/>
    <p:sldId id="822" r:id="rId44"/>
    <p:sldId id="823" r:id="rId45"/>
    <p:sldId id="824" r:id="rId46"/>
    <p:sldId id="825" r:id="rId47"/>
    <p:sldId id="826" r:id="rId48"/>
    <p:sldId id="827" r:id="rId49"/>
    <p:sldId id="828" r:id="rId50"/>
    <p:sldId id="829" r:id="rId51"/>
    <p:sldId id="830" r:id="rId52"/>
    <p:sldId id="831" r:id="rId53"/>
    <p:sldId id="832" r:id="rId54"/>
    <p:sldId id="833" r:id="rId55"/>
    <p:sldId id="834" r:id="rId56"/>
    <p:sldId id="835" r:id="rId57"/>
    <p:sldId id="836" r:id="rId58"/>
    <p:sldId id="837" r:id="rId59"/>
    <p:sldId id="838" r:id="rId60"/>
    <p:sldId id="839" r:id="rId61"/>
    <p:sldId id="840" r:id="rId6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A54"/>
    <a:srgbClr val="013D72"/>
    <a:srgbClr val="024C89"/>
    <a:srgbClr val="052262"/>
    <a:srgbClr val="FF9900"/>
    <a:srgbClr val="3A3AFE"/>
    <a:srgbClr val="002A55"/>
    <a:srgbClr val="FFCC66"/>
    <a:srgbClr val="4472C4"/>
    <a:srgbClr val="00295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CF1AB2-1976-4502-BF36-3FF5EA218861}" styleName="中度样式 4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29" autoAdjust="0"/>
    <p:restoredTop sz="73551" autoAdjust="0"/>
  </p:normalViewPr>
  <p:slideViewPr>
    <p:cSldViewPr>
      <p:cViewPr varScale="1">
        <p:scale>
          <a:sx n="83" d="100"/>
          <a:sy n="83" d="100"/>
        </p:scale>
        <p:origin x="1614" y="96"/>
      </p:cViewPr>
      <p:guideLst>
        <p:guide orient="horz" pos="2160"/>
        <p:guide pos="3840"/>
      </p:guideLst>
    </p:cSldViewPr>
  </p:slideViewPr>
  <p:outlineViewPr>
    <p:cViewPr>
      <p:scale>
        <a:sx n="33" d="100"/>
        <a:sy n="33" d="100"/>
      </p:scale>
      <p:origin x="0" y="25320"/>
    </p:cViewPr>
  </p:outlineViewPr>
  <p:notesTextViewPr>
    <p:cViewPr>
      <p:scale>
        <a:sx n="130" d="100"/>
        <a:sy n="130" d="100"/>
      </p:scale>
      <p:origin x="0" y="0"/>
    </p:cViewPr>
  </p:notesTextViewPr>
  <p:sorterViewPr>
    <p:cViewPr varScale="1">
      <p:scale>
        <a:sx n="1" d="1"/>
        <a:sy n="1" d="1"/>
      </p:scale>
      <p:origin x="0" y="0"/>
    </p:cViewPr>
  </p:sorterViewPr>
  <p:notesViewPr>
    <p:cSldViewPr>
      <p:cViewPr varScale="1">
        <p:scale>
          <a:sx n="54" d="100"/>
          <a:sy n="54" d="100"/>
        </p:scale>
        <p:origin x="-2107" y="-67"/>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F2A48F-7A0C-4720-91B8-34BE7BBEB43D}" type="datetimeFigureOut">
              <a:rPr lang="zh-CN" altLang="en-US" smtClean="0"/>
              <a:pPr/>
              <a:t>2020/5/20</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6344896-A9B2-4544-A0B8-D3BBA0E8AEA5}" type="slidenum">
              <a:rPr lang="zh-CN" altLang="en-US" smtClean="0"/>
              <a:pPr/>
              <a:t>‹#›</a:t>
            </a:fld>
            <a:endParaRPr lang="zh-CN" altLang="en-US"/>
          </a:p>
        </p:txBody>
      </p:sp>
    </p:spTree>
    <p:extLst>
      <p:ext uri="{BB962C8B-B14F-4D97-AF65-F5344CB8AC3E}">
        <p14:creationId xmlns:p14="http://schemas.microsoft.com/office/powerpoint/2010/main" val="22263999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creation.com/chamberlain-and-the-church#endRef4" TargetMode="External"/><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id="{37D2EB07-38DE-4C70-957E-BC153AA6774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a:extLst>
              <a:ext uri="{FF2B5EF4-FFF2-40B4-BE49-F238E27FC236}">
                <a16:creationId xmlns:a16="http://schemas.microsoft.com/office/drawing/2014/main" id="{21ED6951-ED14-4D28-87FA-B58A7129C7D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zh-CN" altLang="en-US" dirty="0"/>
              <a:t>大家好，欢迎来到今晚的在线课程。今晚的内容是</a:t>
            </a:r>
            <a:r>
              <a:rPr lang="zh-CN" altLang="en-US" sz="1200" b="1" dirty="0">
                <a:solidFill>
                  <a:prstClr val="white"/>
                </a:solidFill>
                <a:latin typeface="微软雅黑" panose="020B0503020204020204" pitchFamily="34" charset="-122"/>
                <a:ea typeface="微软雅黑" panose="020B0503020204020204" pitchFamily="34" charset="-122"/>
              </a:rPr>
              <a:t>六日的解释及其重要性</a:t>
            </a:r>
            <a:r>
              <a:rPr lang="zh-CN" altLang="en-US" dirty="0"/>
              <a:t>。</a:t>
            </a:r>
            <a:endParaRPr lang="en-US" altLang="zh-CN" dirty="0"/>
          </a:p>
        </p:txBody>
      </p:sp>
      <p:sp>
        <p:nvSpPr>
          <p:cNvPr id="21508" name="Slide Number Placeholder 3">
            <a:extLst>
              <a:ext uri="{FF2B5EF4-FFF2-40B4-BE49-F238E27FC236}">
                <a16:creationId xmlns:a16="http://schemas.microsoft.com/office/drawing/2014/main" id="{4982BB1A-6144-4518-9E08-939B2511DAE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fld id="{9AE55DB5-1C68-4549-83CF-11A1ADC31662}" type="slidenum">
              <a:rPr lang="zh-CN" altLang="en-US" sz="1200" smtClean="0">
                <a:solidFill>
                  <a:srgbClr val="000000"/>
                </a:solidFill>
                <a:latin typeface="Calibri" panose="020F0502020204030204" pitchFamily="34" charset="0"/>
              </a:rPr>
              <a:pPr/>
              <a:t>1</a:t>
            </a:fld>
            <a:endParaRPr lang="zh-CN" altLang="en-US" sz="1200">
              <a:solidFill>
                <a:srgbClr val="000000"/>
              </a:solidFill>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id="{37D2EB07-38DE-4C70-957E-BC153AA6774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a:extLst>
              <a:ext uri="{FF2B5EF4-FFF2-40B4-BE49-F238E27FC236}">
                <a16:creationId xmlns:a16="http://schemas.microsoft.com/office/drawing/2014/main" id="{21ED6951-ED14-4D28-87FA-B58A7129C7D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大家好，欢迎来到今晚的在线课程。今晚的内容是</a:t>
            </a:r>
            <a:r>
              <a:rPr lang="zh-CN" altLang="en-US" sz="1200" b="1" dirty="0">
                <a:solidFill>
                  <a:prstClr val="white"/>
                </a:solidFill>
                <a:latin typeface="微软雅黑" panose="020B0503020204020204" pitchFamily="34" charset="-122"/>
                <a:ea typeface="微软雅黑" panose="020B0503020204020204" pitchFamily="34" charset="-122"/>
              </a:rPr>
              <a:t>六日的解释及其重要性</a:t>
            </a:r>
            <a:r>
              <a:rPr lang="zh-CN" altLang="en-US" dirty="0"/>
              <a:t>。</a:t>
            </a:r>
            <a:endParaRPr lang="en-US" altLang="zh-CN" dirty="0"/>
          </a:p>
          <a:p>
            <a:endParaRPr lang="en-US" altLang="zh-CN" dirty="0"/>
          </a:p>
        </p:txBody>
      </p:sp>
      <p:sp>
        <p:nvSpPr>
          <p:cNvPr id="21508" name="Slide Number Placeholder 3">
            <a:extLst>
              <a:ext uri="{FF2B5EF4-FFF2-40B4-BE49-F238E27FC236}">
                <a16:creationId xmlns:a16="http://schemas.microsoft.com/office/drawing/2014/main" id="{4982BB1A-6144-4518-9E08-939B2511DAE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fld id="{9AE55DB5-1C68-4549-83CF-11A1ADC31662}" type="slidenum">
              <a:rPr lang="zh-CN" altLang="en-US" sz="1200" smtClean="0">
                <a:solidFill>
                  <a:srgbClr val="000000"/>
                </a:solidFill>
                <a:latin typeface="Calibri" panose="020F0502020204030204" pitchFamily="34" charset="0"/>
              </a:rPr>
              <a:pPr/>
              <a:t>2</a:t>
            </a:fld>
            <a:endParaRPr lang="zh-CN" altLang="en-US" sz="1200">
              <a:solidFill>
                <a:srgbClr val="000000"/>
              </a:solidFill>
              <a:latin typeface="Calibri" panose="020F0502020204030204" pitchFamily="34" charset="0"/>
            </a:endParaRPr>
          </a:p>
        </p:txBody>
      </p:sp>
    </p:spTree>
    <p:extLst>
      <p:ext uri="{BB962C8B-B14F-4D97-AF65-F5344CB8AC3E}">
        <p14:creationId xmlns:p14="http://schemas.microsoft.com/office/powerpoint/2010/main" val="21302068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baseline="0">
                <a:sym typeface="Wingdings 2"/>
              </a:rPr>
              <a:t></a:t>
            </a:r>
            <a:r>
              <a:rPr lang="en-US" baseline="0"/>
              <a:t>You believe God created.  </a:t>
            </a:r>
            <a:r>
              <a:rPr lang="en-US"/>
              <a:t>You reject atheistic</a:t>
            </a:r>
            <a:r>
              <a:rPr lang="en-US" baseline="0"/>
              <a:t> evolution.</a:t>
            </a:r>
          </a:p>
          <a:p>
            <a:r>
              <a:rPr lang="en-US" baseline="0">
                <a:sym typeface="Wingdings 2"/>
              </a:rPr>
              <a:t></a:t>
            </a:r>
            <a:r>
              <a:rPr lang="en-US" baseline="0"/>
              <a:t>But what about the age of the earth?  6-10kyrs?  4.5byrs?  </a:t>
            </a:r>
          </a:p>
          <a:p>
            <a:r>
              <a:rPr lang="en-US" baseline="0">
                <a:sym typeface="Wingdings 2"/>
              </a:rPr>
              <a:t></a:t>
            </a:r>
            <a:r>
              <a:rPr lang="en-US" altLang="zh-CN" baseline="0">
                <a:sym typeface="Wingdings 2"/>
              </a:rPr>
              <a:t>Did God create in 6 days, or use </a:t>
            </a:r>
            <a:r>
              <a:rPr lang="en-US" baseline="0"/>
              <a:t>long periods of time?</a:t>
            </a:r>
          </a:p>
          <a:p>
            <a:r>
              <a:rPr lang="en-US" baseline="0">
                <a:sym typeface="Wingdings 2"/>
              </a:rPr>
              <a:t></a:t>
            </a:r>
            <a:r>
              <a:rPr lang="en-US" baseline="0"/>
              <a:t>Maybe even </a:t>
            </a:r>
            <a:r>
              <a:rPr lang="en-US" altLang="zh-CN" baseline="0"/>
              <a:t>God ‘driving’ evolution of life</a:t>
            </a:r>
            <a:r>
              <a:rPr lang="en-US" baseline="0"/>
              <a:t>?</a:t>
            </a:r>
          </a:p>
          <a:p>
            <a:r>
              <a:rPr lang="en-US" baseline="0">
                <a:sym typeface="Wingdings 2"/>
              </a:rPr>
              <a:t></a:t>
            </a:r>
            <a:r>
              <a:rPr lang="en-US" baseline="0"/>
              <a:t>DOES IT MATTER?</a:t>
            </a:r>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3</a:t>
            </a:fld>
            <a:endParaRPr lang="zh-CN" altLang="en-US">
              <a:solidFill>
                <a:prstClr val="black"/>
              </a:solidFill>
            </a:endParaRPr>
          </a:p>
        </p:txBody>
      </p:sp>
    </p:spTree>
    <p:extLst>
      <p:ext uri="{BB962C8B-B14F-4D97-AF65-F5344CB8AC3E}">
        <p14:creationId xmlns:p14="http://schemas.microsoft.com/office/powerpoint/2010/main" val="36676206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zh-CN" altLang="en-US" sz="1200" dirty="0">
                <a:latin typeface="华文中宋" panose="02010600040101010101" pitchFamily="2" charset="-122"/>
                <a:ea typeface="华文中宋" panose="02010600040101010101" pitchFamily="2" charset="-122"/>
              </a:rPr>
              <a:t>捕食 </a:t>
            </a:r>
            <a:r>
              <a:rPr lang="en-US" altLang="zh-CN" sz="1200" dirty="0">
                <a:latin typeface="华文中宋" panose="02010600040101010101" pitchFamily="2" charset="-122"/>
                <a:ea typeface="华文中宋" panose="02010600040101010101" pitchFamily="2" charset="-122"/>
              </a:rPr>
              <a:t>Bu3</a:t>
            </a:r>
            <a:r>
              <a:rPr lang="en-US" altLang="zh-CN" sz="1200" baseline="0" dirty="0">
                <a:latin typeface="华文中宋" panose="02010600040101010101" pitchFamily="2" charset="-122"/>
                <a:ea typeface="华文中宋" panose="02010600040101010101" pitchFamily="2" charset="-122"/>
              </a:rPr>
              <a:t> </a:t>
            </a:r>
            <a:r>
              <a:rPr lang="en-US" altLang="zh-CN" sz="1200" dirty="0">
                <a:latin typeface="华文中宋" panose="02010600040101010101" pitchFamily="2" charset="-122"/>
                <a:ea typeface="华文中宋" panose="02010600040101010101" pitchFamily="2" charset="-122"/>
              </a:rPr>
              <a:t>Shi2</a:t>
            </a:r>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4</a:t>
            </a:fld>
            <a:endParaRPr lang="zh-CN" altLang="en-US">
              <a:solidFill>
                <a:prstClr val="black"/>
              </a:solidFill>
            </a:endParaRPr>
          </a:p>
        </p:txBody>
      </p:sp>
    </p:spTree>
    <p:extLst>
      <p:ext uri="{BB962C8B-B14F-4D97-AF65-F5344CB8AC3E}">
        <p14:creationId xmlns:p14="http://schemas.microsoft.com/office/powerpoint/2010/main" val="36676206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p:spPr>
        <p:txBody>
          <a:bodyPr/>
          <a:lstStyle/>
          <a:p>
            <a:fld id="{F5D707F9-D05B-458C-99F7-6B20BD4AC7B3}" type="slidenum">
              <a:rPr lang="en-AU" altLang="zh-CN" smtClean="0">
                <a:solidFill>
                  <a:prstClr val="black"/>
                </a:solidFill>
              </a:rPr>
              <a:pPr/>
              <a:t>5</a:t>
            </a:fld>
            <a:endParaRPr lang="en-AU" altLang="zh-CN">
              <a:solidFill>
                <a:prstClr val="black"/>
              </a:solidFill>
            </a:endParaRPr>
          </a:p>
        </p:txBody>
      </p:sp>
      <p:sp>
        <p:nvSpPr>
          <p:cNvPr id="153603" name="Rectangle 2"/>
          <p:cNvSpPr>
            <a:spLocks noGrp="1" noRot="1" noChangeAspect="1" noChangeArrowheads="1" noTextEdit="1"/>
          </p:cNvSpPr>
          <p:nvPr>
            <p:ph type="sldImg"/>
          </p:nvPr>
        </p:nvSpPr>
        <p:spPr>
          <a:xfrm>
            <a:off x="382588" y="685800"/>
            <a:ext cx="6094412" cy="3429000"/>
          </a:xfrm>
          <a:ln/>
        </p:spPr>
      </p:sp>
      <p:sp>
        <p:nvSpPr>
          <p:cNvPr id="153604" name="Rectangle 3"/>
          <p:cNvSpPr>
            <a:spLocks noGrp="1" noChangeArrowheads="1"/>
          </p:cNvSpPr>
          <p:nvPr>
            <p:ph type="body" idx="1"/>
          </p:nvPr>
        </p:nvSpPr>
        <p:spPr>
          <a:xfrm>
            <a:off x="685800" y="4343400"/>
            <a:ext cx="5486400" cy="4114800"/>
          </a:xfrm>
          <a:noFill/>
          <a:ln/>
        </p:spPr>
        <p:txBody>
          <a:bodyPr/>
          <a:lstStyle/>
          <a:p>
            <a:endParaRPr lang="en-US" altLang="zh-CN"/>
          </a:p>
        </p:txBody>
      </p:sp>
    </p:spTree>
    <p:extLst>
      <p:ext uri="{BB962C8B-B14F-4D97-AF65-F5344CB8AC3E}">
        <p14:creationId xmlns:p14="http://schemas.microsoft.com/office/powerpoint/2010/main" val="28714278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p:spPr>
        <p:txBody>
          <a:bodyPr/>
          <a:lstStyle/>
          <a:p>
            <a:fld id="{B35C13EF-EF6B-40FA-A3D5-8240F49773E4}" type="slidenum">
              <a:rPr lang="en-AU" altLang="zh-CN" smtClean="0">
                <a:solidFill>
                  <a:prstClr val="black"/>
                </a:solidFill>
              </a:rPr>
              <a:pPr/>
              <a:t>6</a:t>
            </a:fld>
            <a:endParaRPr lang="en-AU" altLang="zh-CN">
              <a:solidFill>
                <a:prstClr val="black"/>
              </a:solidFill>
            </a:endParaRPr>
          </a:p>
        </p:txBody>
      </p:sp>
      <p:sp>
        <p:nvSpPr>
          <p:cNvPr id="154627" name="Rectangle 2"/>
          <p:cNvSpPr>
            <a:spLocks noGrp="1" noRot="1" noChangeAspect="1" noChangeArrowheads="1" noTextEdit="1"/>
          </p:cNvSpPr>
          <p:nvPr>
            <p:ph type="sldImg"/>
          </p:nvPr>
        </p:nvSpPr>
        <p:spPr>
          <a:xfrm>
            <a:off x="381000" y="685800"/>
            <a:ext cx="6096000" cy="3429000"/>
          </a:xfrm>
          <a:ln/>
        </p:spPr>
      </p:sp>
      <p:sp>
        <p:nvSpPr>
          <p:cNvPr id="154628" name="Rectangle 3"/>
          <p:cNvSpPr>
            <a:spLocks noGrp="1" noChangeArrowheads="1"/>
          </p:cNvSpPr>
          <p:nvPr>
            <p:ph type="body" idx="1"/>
          </p:nvPr>
        </p:nvSpPr>
        <p:spPr>
          <a:noFill/>
          <a:ln/>
        </p:spPr>
        <p:txBody>
          <a:bodyPr/>
          <a:lstStyle/>
          <a:p>
            <a:r>
              <a:rPr lang="en-GB" altLang="zh-CN"/>
              <a:t>Adding millions of years to the Bible puts death and suffering before Adam sinned and brought death and suffering into God’s very good creation.</a:t>
            </a:r>
          </a:p>
        </p:txBody>
      </p:sp>
    </p:spTree>
    <p:extLst>
      <p:ext uri="{BB962C8B-B14F-4D97-AF65-F5344CB8AC3E}">
        <p14:creationId xmlns:p14="http://schemas.microsoft.com/office/powerpoint/2010/main" val="16332518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kumimoji="1" lang="zh-CN" altLang="en-US" b="1" dirty="0"/>
          </a:p>
        </p:txBody>
      </p:sp>
      <p:sp>
        <p:nvSpPr>
          <p:cNvPr id="4" name="幻灯片编号占位符 3"/>
          <p:cNvSpPr>
            <a:spLocks noGrp="1"/>
          </p:cNvSpPr>
          <p:nvPr>
            <p:ph type="sldNum" sz="quarter" idx="10"/>
          </p:nvPr>
        </p:nvSpPr>
        <p:spPr/>
        <p:txBody>
          <a:bodyPr/>
          <a:lstStyle/>
          <a:p>
            <a:fld id="{76344896-A9B2-4544-A0B8-D3BBA0E8AEA5}" type="slidenum">
              <a:rPr lang="zh-CN" altLang="en-US" smtClean="0">
                <a:solidFill>
                  <a:prstClr val="black"/>
                </a:solidFill>
              </a:rPr>
              <a:pPr/>
              <a:t>7</a:t>
            </a:fld>
            <a:endParaRPr lang="zh-CN" altLang="en-US">
              <a:solidFill>
                <a:prstClr val="black"/>
              </a:solidFill>
            </a:endParaRPr>
          </a:p>
        </p:txBody>
      </p:sp>
    </p:spTree>
    <p:extLst>
      <p:ext uri="{BB962C8B-B14F-4D97-AF65-F5344CB8AC3E}">
        <p14:creationId xmlns:p14="http://schemas.microsoft.com/office/powerpoint/2010/main" val="25492599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zh-CN"/>
              <a:t>Incompatible</a:t>
            </a:r>
            <a:r>
              <a:rPr kumimoji="1" lang="zh-CN" altLang="en-US"/>
              <a:t>！水火不相容</a:t>
            </a:r>
          </a:p>
        </p:txBody>
      </p:sp>
      <p:sp>
        <p:nvSpPr>
          <p:cNvPr id="4" name="幻灯片编号占位符 3"/>
          <p:cNvSpPr>
            <a:spLocks noGrp="1"/>
          </p:cNvSpPr>
          <p:nvPr>
            <p:ph type="sldNum" sz="quarter" idx="10"/>
          </p:nvPr>
        </p:nvSpPr>
        <p:spPr/>
        <p:txBody>
          <a:bodyPr/>
          <a:lstStyle/>
          <a:p>
            <a:fld id="{76344896-A9B2-4544-A0B8-D3BBA0E8AEA5}" type="slidenum">
              <a:rPr lang="zh-CN" altLang="en-US" smtClean="0">
                <a:solidFill>
                  <a:prstClr val="black"/>
                </a:solidFill>
              </a:rPr>
              <a:pPr/>
              <a:t>8</a:t>
            </a:fld>
            <a:endParaRPr lang="zh-CN" altLang="en-US">
              <a:solidFill>
                <a:prstClr val="black"/>
              </a:solidFill>
            </a:endParaRPr>
          </a:p>
        </p:txBody>
      </p:sp>
    </p:spTree>
    <p:extLst>
      <p:ext uri="{BB962C8B-B14F-4D97-AF65-F5344CB8AC3E}">
        <p14:creationId xmlns:p14="http://schemas.microsoft.com/office/powerpoint/2010/main" val="24349251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kumimoji="1" lang="zh-CN" altLang="en-US" b="1"/>
              <a:t>菜蔬</a:t>
            </a:r>
            <a:r>
              <a:rPr kumimoji="1" lang="en-US" altLang="zh-CN" b="1" baseline="0"/>
              <a:t> cai4shu1</a:t>
            </a:r>
            <a:endParaRPr kumimoji="1" lang="en-US" altLang="zh-CN" b="1" dirty="0"/>
          </a:p>
          <a:p>
            <a:r>
              <a:rPr kumimoji="1" lang="zh-CN" altLang="en-US" b="1"/>
              <a:t>有核 </a:t>
            </a:r>
            <a:r>
              <a:rPr kumimoji="1" lang="en-US" altLang="zh-CN" b="1"/>
              <a:t>he2</a:t>
            </a:r>
            <a:endParaRPr kumimoji="1" lang="zh-CN" altLang="en-US" b="1" dirty="0"/>
          </a:p>
        </p:txBody>
      </p:sp>
      <p:sp>
        <p:nvSpPr>
          <p:cNvPr id="4" name="幻灯片编号占位符 3"/>
          <p:cNvSpPr>
            <a:spLocks noGrp="1"/>
          </p:cNvSpPr>
          <p:nvPr>
            <p:ph type="sldNum" sz="quarter" idx="10"/>
          </p:nvPr>
        </p:nvSpPr>
        <p:spPr/>
        <p:txBody>
          <a:bodyPr/>
          <a:lstStyle/>
          <a:p>
            <a:fld id="{76344896-A9B2-4544-A0B8-D3BBA0E8AEA5}" type="slidenum">
              <a:rPr lang="zh-CN" altLang="en-US" smtClean="0">
                <a:solidFill>
                  <a:prstClr val="black"/>
                </a:solidFill>
              </a:rPr>
              <a:pPr/>
              <a:t>9</a:t>
            </a:fld>
            <a:endParaRPr lang="zh-CN" altLang="en-US">
              <a:solidFill>
                <a:prstClr val="black"/>
              </a:solidFill>
            </a:endParaRPr>
          </a:p>
        </p:txBody>
      </p:sp>
    </p:spTree>
    <p:extLst>
      <p:ext uri="{BB962C8B-B14F-4D97-AF65-F5344CB8AC3E}">
        <p14:creationId xmlns:p14="http://schemas.microsoft.com/office/powerpoint/2010/main" val="25492599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zh-CN" altLang="en-US" b="1" dirty="0"/>
              <a:t>菜蔬</a:t>
            </a:r>
            <a:r>
              <a:rPr kumimoji="1" lang="en-US" altLang="zh-CN" b="1" baseline="0" dirty="0"/>
              <a:t> cai4shu1</a:t>
            </a:r>
            <a:endParaRPr kumimoji="1" lang="en-US" altLang="zh-CN" b="1" dirty="0"/>
          </a:p>
        </p:txBody>
      </p:sp>
      <p:sp>
        <p:nvSpPr>
          <p:cNvPr id="4" name="幻灯片编号占位符 3"/>
          <p:cNvSpPr>
            <a:spLocks noGrp="1"/>
          </p:cNvSpPr>
          <p:nvPr>
            <p:ph type="sldNum" sz="quarter" idx="10"/>
          </p:nvPr>
        </p:nvSpPr>
        <p:spPr/>
        <p:txBody>
          <a:bodyPr/>
          <a:lstStyle/>
          <a:p>
            <a:fld id="{76344896-A9B2-4544-A0B8-D3BBA0E8AEA5}" type="slidenum">
              <a:rPr lang="zh-CN" altLang="en-US" smtClean="0">
                <a:solidFill>
                  <a:prstClr val="black"/>
                </a:solidFill>
              </a:rPr>
              <a:pPr/>
              <a:t>10</a:t>
            </a:fld>
            <a:endParaRPr lang="zh-CN" altLang="en-US">
              <a:solidFill>
                <a:prstClr val="black"/>
              </a:solidFill>
            </a:endParaRPr>
          </a:p>
        </p:txBody>
      </p:sp>
    </p:spTree>
    <p:extLst>
      <p:ext uri="{BB962C8B-B14F-4D97-AF65-F5344CB8AC3E}">
        <p14:creationId xmlns:p14="http://schemas.microsoft.com/office/powerpoint/2010/main" val="37446782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zh-CN" altLang="en-US" b="1" dirty="0"/>
              <a:t>菜蔬</a:t>
            </a:r>
            <a:r>
              <a:rPr kumimoji="1" lang="en-US" altLang="zh-CN" b="1" baseline="0" dirty="0"/>
              <a:t> cai4shu1</a:t>
            </a:r>
            <a:endParaRPr kumimoji="1" lang="en-US" altLang="zh-CN" b="1" dirty="0"/>
          </a:p>
        </p:txBody>
      </p:sp>
      <p:sp>
        <p:nvSpPr>
          <p:cNvPr id="4" name="幻灯片编号占位符 3"/>
          <p:cNvSpPr>
            <a:spLocks noGrp="1"/>
          </p:cNvSpPr>
          <p:nvPr>
            <p:ph type="sldNum" sz="quarter" idx="10"/>
          </p:nvPr>
        </p:nvSpPr>
        <p:spPr/>
        <p:txBody>
          <a:bodyPr/>
          <a:lstStyle/>
          <a:p>
            <a:fld id="{76344896-A9B2-4544-A0B8-D3BBA0E8AEA5}" type="slidenum">
              <a:rPr lang="zh-CN" altLang="en-US" smtClean="0">
                <a:solidFill>
                  <a:prstClr val="black"/>
                </a:solidFill>
              </a:rPr>
              <a:pPr/>
              <a:t>11</a:t>
            </a:fld>
            <a:endParaRPr lang="zh-CN" altLang="en-US">
              <a:solidFill>
                <a:prstClr val="black"/>
              </a:solidFill>
            </a:endParaRPr>
          </a:p>
        </p:txBody>
      </p:sp>
    </p:spTree>
    <p:extLst>
      <p:ext uri="{BB962C8B-B14F-4D97-AF65-F5344CB8AC3E}">
        <p14:creationId xmlns:p14="http://schemas.microsoft.com/office/powerpoint/2010/main" val="16627994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kumimoji="1" lang="zh-CN" altLang="en-US" dirty="0"/>
              <a:t>汶</a:t>
            </a:r>
            <a:r>
              <a:rPr kumimoji="1" lang="zh-CN" altLang="en-US"/>
              <a:t>川</a:t>
            </a:r>
            <a:r>
              <a:rPr kumimoji="1" lang="en-US" altLang="zh-CN"/>
              <a:t> Wen4 Chuan1</a:t>
            </a:r>
          </a:p>
          <a:p>
            <a:r>
              <a:rPr kumimoji="1" lang="zh-CN" altLang="en-US"/>
              <a:t>地震 </a:t>
            </a:r>
            <a:r>
              <a:rPr kumimoji="1" lang="en-US" altLang="zh-CN"/>
              <a:t>Di4 Zhen4</a:t>
            </a:r>
            <a:endParaRPr kumimoji="1" lang="zh-CN" altLang="en-US" dirty="0"/>
          </a:p>
        </p:txBody>
      </p:sp>
      <p:sp>
        <p:nvSpPr>
          <p:cNvPr id="4" name="幻灯片编号占位符 3"/>
          <p:cNvSpPr>
            <a:spLocks noGrp="1"/>
          </p:cNvSpPr>
          <p:nvPr>
            <p:ph type="sldNum" sz="quarter" idx="10"/>
          </p:nvPr>
        </p:nvSpPr>
        <p:spPr/>
        <p:txBody>
          <a:bodyPr/>
          <a:lstStyle/>
          <a:p>
            <a:fld id="{76344896-A9B2-4544-A0B8-D3BBA0E8AEA5}" type="slidenum">
              <a:rPr lang="zh-CN" altLang="en-US" smtClean="0">
                <a:solidFill>
                  <a:prstClr val="black"/>
                </a:solidFill>
              </a:rPr>
              <a:pPr/>
              <a:t>12</a:t>
            </a:fld>
            <a:endParaRPr lang="zh-CN" altLang="en-US">
              <a:solidFill>
                <a:prstClr val="black"/>
              </a:solidFill>
            </a:endParaRPr>
          </a:p>
        </p:txBody>
      </p:sp>
    </p:spTree>
    <p:extLst>
      <p:ext uri="{BB962C8B-B14F-4D97-AF65-F5344CB8AC3E}">
        <p14:creationId xmlns:p14="http://schemas.microsoft.com/office/powerpoint/2010/main" val="18200428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zh-CN" altLang="en-US" sz="1200" b="1" dirty="0">
                <a:latin typeface="Arial" panose="020B0604020202020204" pitchFamily="34" charset="0"/>
                <a:ea typeface="微软雅黑" panose="020B0503020204020204" pitchFamily="34" charset="-122"/>
                <a:cs typeface="Arial" panose="020B0604020202020204" pitchFamily="34" charset="0"/>
              </a:rPr>
              <a:t>掳走</a:t>
            </a:r>
            <a:r>
              <a:rPr lang="en-US" altLang="zh-CN" sz="1200" b="1" dirty="0">
                <a:latin typeface="Arial" panose="020B0604020202020204" pitchFamily="34" charset="0"/>
                <a:ea typeface="微软雅黑" panose="020B0503020204020204" pitchFamily="34" charset="-122"/>
                <a:cs typeface="Arial" panose="020B0604020202020204" pitchFamily="34" charset="0"/>
              </a:rPr>
              <a:t> Lu3Zou3</a:t>
            </a:r>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13</a:t>
            </a:fld>
            <a:endParaRPr lang="zh-CN" altLang="en-US">
              <a:solidFill>
                <a:prstClr val="black"/>
              </a:solidFill>
            </a:endParaRPr>
          </a:p>
        </p:txBody>
      </p:sp>
    </p:spTree>
    <p:extLst>
      <p:ext uri="{BB962C8B-B14F-4D97-AF65-F5344CB8AC3E}">
        <p14:creationId xmlns:p14="http://schemas.microsoft.com/office/powerpoint/2010/main" val="39058082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a:t>Examples: Liang</a:t>
            </a:r>
            <a:r>
              <a:rPr lang="en-US" baseline="0"/>
              <a:t> Enhui, raised in strong evangelical family in Anhui.  In public school, doubts from elementary school onwards, asked parents and they couldn’t answer, </a:t>
            </a:r>
            <a:r>
              <a:rPr lang="zh-CN" altLang="en-US" baseline="0"/>
              <a:t>“凭着信心”</a:t>
            </a:r>
            <a:r>
              <a:rPr lang="en-US" baseline="0"/>
              <a:t>.  In college (nat’l sci. (prob. physics) major) decided to needed to get to the bottom of it.  Became convinced of creation science (young earth?).</a:t>
            </a:r>
          </a:p>
          <a:p>
            <a:r>
              <a:rPr lang="en-US" baseline="0"/>
              <a:t>~11 year old daughter of Christian parents: Father came to me, “My daughter has a question”, she </a:t>
            </a:r>
            <a:r>
              <a:rPr lang="zh-CN" altLang="en-US" baseline="0"/>
              <a:t>装害羞</a:t>
            </a:r>
            <a:r>
              <a:rPr lang="en-US" altLang="zh-CN" baseline="0"/>
              <a:t>, then looked at me and asked: “How do you know there is a God?”  I answered with Rom. 1:20 and probably used “chairs imply chair designers and chair factory workers” analogy.</a:t>
            </a:r>
            <a:endParaRPr lang="en-US"/>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14</a:t>
            </a:fld>
            <a:endParaRPr lang="zh-CN" alt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indent="0">
              <a:spcBef>
                <a:spcPts val="0"/>
              </a:spcBef>
              <a:buNone/>
              <a:defRPr/>
            </a:pPr>
            <a:r>
              <a:rPr lang="en-US" altLang="zh-CN" sz="1200">
                <a:solidFill>
                  <a:srgbClr val="052262"/>
                </a:solidFill>
                <a:latin typeface="Arial" panose="020B0604020202020204" pitchFamily="34" charset="0"/>
                <a:ea typeface="华文中宋" panose="02010600040101010101" pitchFamily="2" charset="-122"/>
                <a:cs typeface="Arial" panose="020B0604020202020204" pitchFamily="34" charset="0"/>
              </a:rPr>
              <a:t>“Once saved, always saved”</a:t>
            </a:r>
          </a:p>
          <a:p>
            <a:pPr marL="0" indent="0">
              <a:spcBef>
                <a:spcPts val="0"/>
              </a:spcBef>
              <a:buNone/>
              <a:defRPr/>
            </a:pPr>
            <a:r>
              <a:rPr lang="en-US" altLang="zh-CN" sz="1200">
                <a:solidFill>
                  <a:srgbClr val="052262"/>
                </a:solidFill>
                <a:latin typeface="Arial" panose="020B0604020202020204" pitchFamily="34" charset="0"/>
                <a:ea typeface="华文中宋" panose="02010600040101010101" pitchFamily="2" charset="-122"/>
                <a:cs typeface="Arial" panose="020B0604020202020204" pitchFamily="34" charset="0"/>
              </a:rPr>
              <a:t>BUT</a:t>
            </a:r>
          </a:p>
          <a:p>
            <a:pPr marL="0" indent="0">
              <a:spcBef>
                <a:spcPts val="0"/>
              </a:spcBef>
              <a:buNone/>
              <a:defRPr/>
            </a:pPr>
            <a:r>
              <a:rPr lang="en-US" altLang="zh-CN" sz="1200" baseline="0">
                <a:solidFill>
                  <a:srgbClr val="052262"/>
                </a:solidFill>
                <a:latin typeface="Arial" panose="020B0604020202020204" pitchFamily="34" charset="0"/>
                <a:ea typeface="华文中宋" panose="02010600040101010101" pitchFamily="2" charset="-122"/>
                <a:cs typeface="Arial" panose="020B0604020202020204" pitchFamily="34" charset="0"/>
              </a:rPr>
              <a:t>People need the necessary conditions before they can believe and be saved.</a:t>
            </a:r>
            <a:endParaRPr lang="en-US" altLang="zh-CN" sz="1200">
              <a:solidFill>
                <a:srgbClr val="052262"/>
              </a:solidFill>
              <a:latin typeface="Arial" panose="020B0604020202020204" pitchFamily="34" charset="0"/>
              <a:ea typeface="华文中宋" panose="02010600040101010101" pitchFamily="2" charset="-122"/>
              <a:cs typeface="Arial" panose="020B0604020202020204" pitchFamily="34" charset="0"/>
            </a:endParaRPr>
          </a:p>
          <a:p>
            <a:pPr marL="0" indent="0">
              <a:spcBef>
                <a:spcPts val="0"/>
              </a:spcBef>
              <a:buNone/>
              <a:defRPr/>
            </a:pPr>
            <a:r>
              <a:rPr lang="en-US" altLang="zh-CN" sz="1200">
                <a:solidFill>
                  <a:srgbClr val="052262"/>
                </a:solidFill>
                <a:latin typeface="Arial" panose="020B0604020202020204" pitchFamily="34" charset="0"/>
                <a:ea typeface="华文中宋" panose="02010600040101010101" pitchFamily="2" charset="-122"/>
                <a:cs typeface="Arial" panose="020B0604020202020204" pitchFamily="34" charset="0"/>
              </a:rPr>
              <a:t>God made people in His own image: Rational.</a:t>
            </a:r>
          </a:p>
          <a:p>
            <a:pPr marL="0" indent="0">
              <a:spcBef>
                <a:spcPts val="0"/>
              </a:spcBef>
              <a:buNone/>
              <a:defRPr/>
            </a:pPr>
            <a:r>
              <a:rPr lang="en-US" altLang="zh-CN" sz="1200">
                <a:solidFill>
                  <a:srgbClr val="052262"/>
                </a:solidFill>
                <a:latin typeface="Arial" panose="020B0604020202020204" pitchFamily="34" charset="0"/>
                <a:ea typeface="华文中宋" panose="02010600040101010101" pitchFamily="2" charset="-122"/>
                <a:cs typeface="Arial" panose="020B0604020202020204" pitchFamily="34" charset="0"/>
              </a:rPr>
              <a:t>Rational people need a rational reason to believe.</a:t>
            </a: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15</a:t>
            </a:fld>
            <a:endParaRPr lang="zh-CN" altLang="en-US">
              <a:solidFill>
                <a:prstClr val="black"/>
              </a:solidFill>
            </a:endParaRPr>
          </a:p>
        </p:txBody>
      </p:sp>
    </p:spTree>
    <p:extLst>
      <p:ext uri="{BB962C8B-B14F-4D97-AF65-F5344CB8AC3E}">
        <p14:creationId xmlns:p14="http://schemas.microsoft.com/office/powerpoint/2010/main" val="22208790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a:t>Gen. 1-2 is not a “secondary</a:t>
            </a:r>
            <a:r>
              <a:rPr lang="en-US" baseline="0"/>
              <a:t> matter.”  It’s fundamental.  If it’s not true:</a:t>
            </a:r>
          </a:p>
          <a:p>
            <a:r>
              <a:rPr lang="en-US" baseline="0"/>
              <a:t>Our understanding of Man and the Universe are affected: Man is a highly developed animal, and God has used death and suffering all along.</a:t>
            </a:r>
          </a:p>
          <a:p>
            <a:r>
              <a:rPr lang="en-US" baseline="0"/>
              <a:t>We have no reason to believe the rest of the Bible is real history—nor to believe the words of Jesus. It’s not authoritative.</a:t>
            </a:r>
            <a:endParaRPr lang="en-US"/>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16</a:t>
            </a:fld>
            <a:endParaRPr lang="zh-CN" alt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zh-CN" altLang="en-US" b="0"/>
              <a:t>间隔 </a:t>
            </a:r>
            <a:r>
              <a:rPr lang="en-US" altLang="zh-CN" b="0"/>
              <a:t>Jian4 Ge2</a:t>
            </a:r>
          </a:p>
          <a:p>
            <a:r>
              <a:rPr lang="zh-CN" altLang="en-US" b="0"/>
              <a:t>阶段</a:t>
            </a:r>
            <a:r>
              <a:rPr lang="zh-CN" altLang="en-US" b="0" baseline="0"/>
              <a:t> </a:t>
            </a:r>
            <a:r>
              <a:rPr lang="en-US" altLang="zh-CN" b="0" baseline="0"/>
              <a:t>Jie1 Duan4</a:t>
            </a:r>
            <a:endParaRPr lang="en-US" altLang="zh-CN" b="0" dirty="0"/>
          </a:p>
          <a:p>
            <a:r>
              <a:rPr lang="zh-CN" altLang="en-US" b="0"/>
              <a:t>框架</a:t>
            </a:r>
            <a:r>
              <a:rPr lang="en-US" altLang="zh-CN" b="0"/>
              <a:t> Kuang1 Jia4</a:t>
            </a:r>
          </a:p>
          <a:p>
            <a:r>
              <a:rPr lang="en-US" altLang="zh-CN" b="0"/>
              <a:t>Misinterpretation: </a:t>
            </a:r>
            <a:r>
              <a:rPr lang="zh-CN" altLang="en-US" b="0"/>
              <a:t>打破解经规律</a:t>
            </a:r>
            <a:endParaRPr lang="en-US" b="0"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17</a:t>
            </a:fld>
            <a:endParaRPr lang="zh-CN" altLang="en-US">
              <a:solidFill>
                <a:prstClr val="black"/>
              </a:solidFill>
            </a:endParaRPr>
          </a:p>
        </p:txBody>
      </p:sp>
    </p:spTree>
    <p:extLst>
      <p:ext uri="{BB962C8B-B14F-4D97-AF65-F5344CB8AC3E}">
        <p14:creationId xmlns:p14="http://schemas.microsoft.com/office/powerpoint/2010/main" val="16277252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kumimoji="1" lang="zh-CN" altLang="en-US" b="1"/>
              <a:t>逐渐 </a:t>
            </a:r>
            <a:r>
              <a:rPr kumimoji="1" lang="en-US" altLang="zh-CN" b="1"/>
              <a:t>zhu2 jian4</a:t>
            </a:r>
            <a:endParaRPr kumimoji="1" lang="zh-CN" altLang="en-US" b="1" dirty="0"/>
          </a:p>
        </p:txBody>
      </p:sp>
      <p:sp>
        <p:nvSpPr>
          <p:cNvPr id="4" name="幻灯片编号占位符 3"/>
          <p:cNvSpPr>
            <a:spLocks noGrp="1"/>
          </p:cNvSpPr>
          <p:nvPr>
            <p:ph type="sldNum" sz="quarter" idx="10"/>
          </p:nvPr>
        </p:nvSpPr>
        <p:spPr/>
        <p:txBody>
          <a:bodyPr/>
          <a:lstStyle/>
          <a:p>
            <a:fld id="{76344896-A9B2-4544-A0B8-D3BBA0E8AEA5}" type="slidenum">
              <a:rPr lang="zh-CN" altLang="en-US" smtClean="0">
                <a:solidFill>
                  <a:prstClr val="black"/>
                </a:solidFill>
              </a:rPr>
              <a:pPr/>
              <a:t>18</a:t>
            </a:fld>
            <a:endParaRPr lang="zh-CN" altLang="en-US">
              <a:solidFill>
                <a:prstClr val="black"/>
              </a:solidFill>
            </a:endParaRPr>
          </a:p>
        </p:txBody>
      </p:sp>
    </p:spTree>
    <p:extLst>
      <p:ext uri="{BB962C8B-B14F-4D97-AF65-F5344CB8AC3E}">
        <p14:creationId xmlns:p14="http://schemas.microsoft.com/office/powerpoint/2010/main" val="28961528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kumimoji="1" lang="zh-CN" altLang="en-US" b="0"/>
              <a:t>牲畜 </a:t>
            </a:r>
            <a:r>
              <a:rPr kumimoji="1" lang="en-US" altLang="zh-CN" b="0"/>
              <a:t>Sheng1 Chu4</a:t>
            </a:r>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a:latin typeface="Arial" panose="020B0604020202020204" pitchFamily="34" charset="0"/>
                <a:cs typeface="Arial" panose="020B0604020202020204" pitchFamily="34" charset="0"/>
              </a:rPr>
              <a:t>昆虫 </a:t>
            </a:r>
            <a:r>
              <a:rPr lang="en-US" altLang="zh-CN" sz="1200">
                <a:latin typeface="Arial" panose="020B0604020202020204" pitchFamily="34" charset="0"/>
                <a:cs typeface="Arial" panose="020B0604020202020204" pitchFamily="34" charset="0"/>
              </a:rPr>
              <a:t>Kun1 Chong2</a:t>
            </a:r>
            <a:endParaRPr lang="en-US"/>
          </a:p>
          <a:p>
            <a:endParaRPr kumimoji="1" lang="zh-CN" altLang="en-US" b="1" dirty="0"/>
          </a:p>
        </p:txBody>
      </p:sp>
      <p:sp>
        <p:nvSpPr>
          <p:cNvPr id="4" name="幻灯片编号占位符 3"/>
          <p:cNvSpPr>
            <a:spLocks noGrp="1"/>
          </p:cNvSpPr>
          <p:nvPr>
            <p:ph type="sldNum" sz="quarter" idx="10"/>
          </p:nvPr>
        </p:nvSpPr>
        <p:spPr/>
        <p:txBody>
          <a:bodyPr/>
          <a:lstStyle/>
          <a:p>
            <a:fld id="{76344896-A9B2-4544-A0B8-D3BBA0E8AEA5}" type="slidenum">
              <a:rPr lang="zh-CN" altLang="en-US" smtClean="0">
                <a:solidFill>
                  <a:prstClr val="black"/>
                </a:solidFill>
              </a:rPr>
              <a:pPr/>
              <a:t>19</a:t>
            </a:fld>
            <a:endParaRPr lang="zh-CN" altLang="en-US">
              <a:solidFill>
                <a:prstClr val="black"/>
              </a:solidFill>
            </a:endParaRPr>
          </a:p>
        </p:txBody>
      </p:sp>
    </p:spTree>
    <p:extLst>
      <p:ext uri="{BB962C8B-B14F-4D97-AF65-F5344CB8AC3E}">
        <p14:creationId xmlns:p14="http://schemas.microsoft.com/office/powerpoint/2010/main" val="28961528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a:t>队列 </a:t>
            </a:r>
            <a:r>
              <a:rPr lang="en-US" altLang="zh-CN"/>
              <a:t>Dui4 Lie4</a:t>
            </a:r>
            <a:endParaRPr lang="en-US"/>
          </a:p>
        </p:txBody>
      </p:sp>
      <p:sp>
        <p:nvSpPr>
          <p:cNvPr id="4" name="幻灯片编号占位符 3"/>
          <p:cNvSpPr>
            <a:spLocks noGrp="1"/>
          </p:cNvSpPr>
          <p:nvPr>
            <p:ph type="sldNum" sz="quarter" idx="10"/>
          </p:nvPr>
        </p:nvSpPr>
        <p:spPr/>
        <p:txBody>
          <a:bodyPr/>
          <a:lstStyle/>
          <a:p>
            <a:fld id="{76344896-A9B2-4544-A0B8-D3BBA0E8AEA5}" type="slidenum">
              <a:rPr lang="zh-CN" altLang="en-US" smtClean="0">
                <a:solidFill>
                  <a:prstClr val="black"/>
                </a:solidFill>
              </a:rPr>
              <a:pPr/>
              <a:t>20</a:t>
            </a:fld>
            <a:endParaRPr lang="zh-CN" altLang="en-US">
              <a:solidFill>
                <a:prstClr val="black"/>
              </a:solidFill>
            </a:endParaRPr>
          </a:p>
        </p:txBody>
      </p:sp>
    </p:spTree>
    <p:extLst>
      <p:ext uri="{BB962C8B-B14F-4D97-AF65-F5344CB8AC3E}">
        <p14:creationId xmlns:p14="http://schemas.microsoft.com/office/powerpoint/2010/main" val="28961528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zh-CN" altLang="en-US" sz="1200">
                <a:latin typeface="Arial" panose="020B0604020202020204" pitchFamily="34" charset="0"/>
                <a:cs typeface="Arial" panose="020B0604020202020204" pitchFamily="34" charset="0"/>
              </a:rPr>
              <a:t>昆虫 </a:t>
            </a:r>
            <a:r>
              <a:rPr lang="en-US" altLang="zh-CN" sz="1200">
                <a:latin typeface="Arial" panose="020B0604020202020204" pitchFamily="34" charset="0"/>
                <a:cs typeface="Arial" panose="020B0604020202020204" pitchFamily="34" charset="0"/>
              </a:rPr>
              <a:t>Kun1chong2</a:t>
            </a:r>
            <a:endParaRPr lang="en-US"/>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21</a:t>
            </a:fld>
            <a:endParaRPr lang="zh-CN" altLang="en-US">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kumimoji="1" lang="zh-CN" altLang="en-US" b="1"/>
              <a:t>肋骨 </a:t>
            </a:r>
            <a:r>
              <a:rPr kumimoji="1" lang="en-US" altLang="zh-CN" b="1"/>
              <a:t>lei4 gu3</a:t>
            </a:r>
            <a:endParaRPr kumimoji="1" lang="zh-CN" altLang="en-US" b="1" dirty="0"/>
          </a:p>
        </p:txBody>
      </p:sp>
      <p:sp>
        <p:nvSpPr>
          <p:cNvPr id="4" name="幻灯片编号占位符 3"/>
          <p:cNvSpPr>
            <a:spLocks noGrp="1"/>
          </p:cNvSpPr>
          <p:nvPr>
            <p:ph type="sldNum" sz="quarter" idx="10"/>
          </p:nvPr>
        </p:nvSpPr>
        <p:spPr/>
        <p:txBody>
          <a:bodyPr/>
          <a:lstStyle/>
          <a:p>
            <a:fld id="{76344896-A9B2-4544-A0B8-D3BBA0E8AEA5}" type="slidenum">
              <a:rPr lang="zh-CN" altLang="en-US" smtClean="0">
                <a:solidFill>
                  <a:prstClr val="black"/>
                </a:solidFill>
              </a:rPr>
              <a:pPr/>
              <a:t>22</a:t>
            </a:fld>
            <a:endParaRPr lang="zh-CN" altLang="en-US">
              <a:solidFill>
                <a:prstClr val="black"/>
              </a:solidFill>
            </a:endParaRPr>
          </a:p>
        </p:txBody>
      </p:sp>
    </p:spTree>
    <p:extLst>
      <p:ext uri="{BB962C8B-B14F-4D97-AF65-F5344CB8AC3E}">
        <p14:creationId xmlns:p14="http://schemas.microsoft.com/office/powerpoint/2010/main" val="17010142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kumimoji="1" lang="zh-CN" altLang="en-US" b="1"/>
              <a:t>哺</a:t>
            </a:r>
            <a:r>
              <a:rPr kumimoji="1" lang="en-US" altLang="zh-CN" b="1"/>
              <a:t>3 </a:t>
            </a:r>
            <a:r>
              <a:rPr kumimoji="1" lang="zh-CN" altLang="en-US" b="1"/>
              <a:t>乳</a:t>
            </a:r>
            <a:r>
              <a:rPr kumimoji="1" lang="en-US" altLang="zh-CN" b="1"/>
              <a:t>3</a:t>
            </a:r>
          </a:p>
          <a:p>
            <a:r>
              <a:rPr kumimoji="1" lang="zh-CN" altLang="en-US" b="1"/>
              <a:t>鲸</a:t>
            </a:r>
            <a:r>
              <a:rPr kumimoji="1" lang="en-US" altLang="zh-CN" b="1"/>
              <a:t>1 </a:t>
            </a:r>
            <a:r>
              <a:rPr kumimoji="1" lang="zh-CN" altLang="en-US" b="1"/>
              <a:t>鱼</a:t>
            </a:r>
            <a:r>
              <a:rPr kumimoji="1" lang="en-US" altLang="zh-CN" b="1" dirty="0"/>
              <a:t>2</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200" kern="100" dirty="0">
                <a:effectLst/>
                <a:latin typeface="Cambria"/>
                <a:ea typeface="+mn-ea"/>
                <a:cs typeface="Times New Roman"/>
              </a:rPr>
              <a:t>Maybe </a:t>
            </a:r>
            <a:r>
              <a:rPr lang="en-US" altLang="zh-CN" sz="1200" kern="100">
                <a:effectLst/>
                <a:latin typeface="Cambria"/>
                <a:ea typeface="+mn-ea"/>
                <a:cs typeface="Times New Roman"/>
              </a:rPr>
              <a:t>cut 36 and/or 37, modify 38</a:t>
            </a:r>
            <a:endParaRPr lang="en-HK" altLang="zh-CN" sz="1200" kern="100" dirty="0">
              <a:effectLst/>
              <a:latin typeface="Cambria"/>
              <a:ea typeface="+mn-ea"/>
              <a:cs typeface="Times New Roman"/>
            </a:endParaRPr>
          </a:p>
          <a:p>
            <a:endParaRPr kumimoji="1" lang="zh-CN" altLang="en-US" dirty="0"/>
          </a:p>
        </p:txBody>
      </p:sp>
      <p:sp>
        <p:nvSpPr>
          <p:cNvPr id="4" name="幻灯片编号占位符 3"/>
          <p:cNvSpPr>
            <a:spLocks noGrp="1"/>
          </p:cNvSpPr>
          <p:nvPr>
            <p:ph type="sldNum" sz="quarter" idx="10"/>
          </p:nvPr>
        </p:nvSpPr>
        <p:spPr/>
        <p:txBody>
          <a:bodyPr/>
          <a:lstStyle/>
          <a:p>
            <a:fld id="{76344896-A9B2-4544-A0B8-D3BBA0E8AEA5}" type="slidenum">
              <a:rPr lang="zh-CN" altLang="en-US" smtClean="0">
                <a:solidFill>
                  <a:prstClr val="black"/>
                </a:solidFill>
              </a:rPr>
              <a:pPr/>
              <a:t>24</a:t>
            </a:fld>
            <a:endParaRPr lang="zh-CN" altLang="en-US">
              <a:solidFill>
                <a:prstClr val="black"/>
              </a:solidFill>
            </a:endParaRPr>
          </a:p>
        </p:txBody>
      </p:sp>
    </p:spTree>
    <p:extLst>
      <p:ext uri="{BB962C8B-B14F-4D97-AF65-F5344CB8AC3E}">
        <p14:creationId xmlns:p14="http://schemas.microsoft.com/office/powerpoint/2010/main" val="2467458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zh-CN" altLang="en-US" b="0">
                <a:latin typeface="SimSun" pitchFamily="2" charset="-122"/>
                <a:ea typeface="SimSun" pitchFamily="2" charset="-122"/>
              </a:rPr>
              <a:t>蜘蛛</a:t>
            </a:r>
            <a:r>
              <a:rPr kumimoji="1" lang="en-US" altLang="zh-CN" b="0">
                <a:latin typeface="SimSun" pitchFamily="2" charset="-122"/>
                <a:ea typeface="SimSun" pitchFamily="2" charset="-122"/>
              </a:rPr>
              <a:t>  Zhi1 Zhu1</a:t>
            </a:r>
          </a:p>
          <a:p>
            <a:pPr marL="0" marR="0" indent="0" algn="l" defTabSz="914400" rtl="0" eaLnBrk="1" fontAlgn="auto" latinLnBrk="0" hangingPunct="1">
              <a:lnSpc>
                <a:spcPct val="100000"/>
              </a:lnSpc>
              <a:spcBef>
                <a:spcPts val="0"/>
              </a:spcBef>
              <a:spcAft>
                <a:spcPts val="0"/>
              </a:spcAft>
              <a:buClrTx/>
              <a:buSzTx/>
              <a:buFontTx/>
              <a:buNone/>
              <a:tabLst/>
              <a:defRPr/>
            </a:pPr>
            <a:r>
              <a:rPr kumimoji="1" lang="zh-CN" altLang="en-US" b="0">
                <a:latin typeface="SimSun" pitchFamily="2" charset="-122"/>
                <a:ea typeface="SimSun" pitchFamily="2" charset="-122"/>
              </a:rPr>
              <a:t>哺</a:t>
            </a:r>
            <a:r>
              <a:rPr kumimoji="1" lang="en-US" altLang="zh-CN" b="0">
                <a:latin typeface="SimSun" pitchFamily="2" charset="-122"/>
                <a:ea typeface="SimSun" pitchFamily="2" charset="-122"/>
              </a:rPr>
              <a:t>3 </a:t>
            </a:r>
            <a:r>
              <a:rPr kumimoji="1" lang="zh-CN" altLang="en-US" b="0">
                <a:latin typeface="SimSun" pitchFamily="2" charset="-122"/>
                <a:ea typeface="SimSun" pitchFamily="2" charset="-122"/>
              </a:rPr>
              <a:t>乳</a:t>
            </a:r>
            <a:r>
              <a:rPr kumimoji="1" lang="en-US" altLang="zh-CN" b="0">
                <a:latin typeface="SimSun" pitchFamily="2" charset="-122"/>
                <a:ea typeface="SimSun" pitchFamily="2" charset="-122"/>
              </a:rPr>
              <a:t>3  Bu3 Ru3</a:t>
            </a:r>
          </a:p>
          <a:p>
            <a:pPr marL="0" marR="0" indent="0" algn="l" defTabSz="914400" rtl="0" eaLnBrk="1" fontAlgn="auto" latinLnBrk="0" hangingPunct="1">
              <a:lnSpc>
                <a:spcPct val="100000"/>
              </a:lnSpc>
              <a:spcBef>
                <a:spcPts val="0"/>
              </a:spcBef>
              <a:spcAft>
                <a:spcPts val="0"/>
              </a:spcAft>
              <a:buClrTx/>
              <a:buSzTx/>
              <a:buFontTx/>
              <a:buNone/>
              <a:tabLst/>
              <a:defRPr/>
            </a:pPr>
            <a:r>
              <a:rPr kumimoji="1" lang="zh-CN" altLang="en-US" b="0">
                <a:latin typeface="SimSun" pitchFamily="2" charset="-122"/>
                <a:ea typeface="SimSun" pitchFamily="2" charset="-122"/>
              </a:rPr>
              <a:t>鲸</a:t>
            </a:r>
            <a:r>
              <a:rPr kumimoji="1" lang="en-US" altLang="zh-CN" b="0">
                <a:latin typeface="SimSun" pitchFamily="2" charset="-122"/>
                <a:ea typeface="SimSun" pitchFamily="2" charset="-122"/>
              </a:rPr>
              <a:t>1 </a:t>
            </a:r>
            <a:r>
              <a:rPr kumimoji="1" lang="zh-CN" altLang="en-US" b="0">
                <a:latin typeface="SimSun" pitchFamily="2" charset="-122"/>
                <a:ea typeface="SimSun" pitchFamily="2" charset="-122"/>
              </a:rPr>
              <a:t>鱼</a:t>
            </a:r>
            <a:r>
              <a:rPr kumimoji="1" lang="en-US" altLang="zh-CN" b="0">
                <a:latin typeface="SimSun" pitchFamily="2" charset="-122"/>
                <a:ea typeface="SimSun" pitchFamily="2" charset="-122"/>
              </a:rPr>
              <a:t>2  Jing1 Yu2</a:t>
            </a:r>
          </a:p>
          <a:p>
            <a:r>
              <a:rPr kumimoji="1" lang="zh-CN" altLang="en-US" b="0"/>
              <a:t>昆</a:t>
            </a:r>
            <a:r>
              <a:rPr kumimoji="1" lang="en-US" altLang="zh-CN" b="0"/>
              <a:t>1</a:t>
            </a:r>
            <a:r>
              <a:rPr kumimoji="1" lang="zh-CN" altLang="en-US" b="0"/>
              <a:t>虫</a:t>
            </a:r>
            <a:r>
              <a:rPr kumimoji="1" lang="en-US" altLang="zh-CN" b="0"/>
              <a:t>2  Kun1 Chong2</a:t>
            </a:r>
            <a:endParaRPr kumimoji="1" lang="zh-CN" altLang="en-US" b="0" dirty="0"/>
          </a:p>
        </p:txBody>
      </p:sp>
      <p:sp>
        <p:nvSpPr>
          <p:cNvPr id="4" name="幻灯片编号占位符 3"/>
          <p:cNvSpPr>
            <a:spLocks noGrp="1"/>
          </p:cNvSpPr>
          <p:nvPr>
            <p:ph type="sldNum" sz="quarter" idx="10"/>
          </p:nvPr>
        </p:nvSpPr>
        <p:spPr/>
        <p:txBody>
          <a:bodyPr/>
          <a:lstStyle/>
          <a:p>
            <a:fld id="{76344896-A9B2-4544-A0B8-D3BBA0E8AEA5}" type="slidenum">
              <a:rPr lang="zh-CN" altLang="en-US" smtClean="0">
                <a:solidFill>
                  <a:prstClr val="black"/>
                </a:solidFill>
              </a:rPr>
              <a:pPr/>
              <a:t>25</a:t>
            </a:fld>
            <a:endParaRPr lang="zh-CN" altLang="en-US">
              <a:solidFill>
                <a:prstClr val="black"/>
              </a:solidFill>
            </a:endParaRPr>
          </a:p>
        </p:txBody>
      </p:sp>
    </p:spTree>
    <p:extLst>
      <p:ext uri="{BB962C8B-B14F-4D97-AF65-F5344CB8AC3E}">
        <p14:creationId xmlns:p14="http://schemas.microsoft.com/office/powerpoint/2010/main" val="36825640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zh-CN" altLang="en-US" b="1"/>
              <a:t>老</a:t>
            </a:r>
            <a:r>
              <a:rPr lang="en-US" altLang="zh-CN" b="1"/>
              <a:t>2</a:t>
            </a:r>
            <a:r>
              <a:rPr lang="zh-CN" altLang="en-US" b="1"/>
              <a:t>鹰</a:t>
            </a:r>
            <a:r>
              <a:rPr lang="en-US" altLang="zh-CN" b="1"/>
              <a:t>1</a:t>
            </a:r>
          </a:p>
          <a:p>
            <a:r>
              <a:rPr lang="en-US" altLang="zh-CN" b="1"/>
              <a:t>Lizard</a:t>
            </a:r>
            <a:r>
              <a:rPr lang="en-US" altLang="zh-CN" b="1" baseline="0"/>
              <a:t> </a:t>
            </a:r>
            <a:r>
              <a:rPr lang="zh-CN" altLang="en-US" b="1"/>
              <a:t>蜥蜴 </a:t>
            </a:r>
            <a:r>
              <a:rPr lang="en-US" altLang="zh-CN" b="1"/>
              <a:t>Xi1 Yi4</a:t>
            </a:r>
            <a:endParaRPr lang="en-US" b="1"/>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26</a:t>
            </a:fld>
            <a:endParaRPr lang="zh-CN" altLang="en-US">
              <a:solidFill>
                <a:prstClr val="black"/>
              </a:solidFill>
            </a:endParaRPr>
          </a:p>
        </p:txBody>
      </p:sp>
    </p:spTree>
    <p:extLst>
      <p:ext uri="{BB962C8B-B14F-4D97-AF65-F5344CB8AC3E}">
        <p14:creationId xmlns:p14="http://schemas.microsoft.com/office/powerpoint/2010/main" val="19411630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zh-CN" altLang="en-US" b="0"/>
              <a:t>例 </a:t>
            </a:r>
            <a:r>
              <a:rPr lang="en-US" altLang="zh-CN" b="0"/>
              <a:t>Li4</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200">
                <a:latin typeface="Arial" panose="020B0604020202020204" pitchFamily="34" charset="0"/>
                <a:ea typeface="汉仪大宋简" panose="02010609000101010101" pitchFamily="49" charset="-122"/>
                <a:cs typeface="Arial" panose="020B0604020202020204" pitchFamily="34" charset="0"/>
              </a:rPr>
              <a:t>All days in Gen.1 are described as:</a:t>
            </a:r>
            <a:r>
              <a:rPr lang="en-US" altLang="zh-CN" sz="1200" baseline="0">
                <a:latin typeface="Arial" panose="020B0604020202020204" pitchFamily="34" charset="0"/>
                <a:ea typeface="汉仪大宋简" panose="02010609000101010101" pitchFamily="49" charset="-122"/>
                <a:cs typeface="Arial" panose="020B0604020202020204" pitchFamily="34" charset="0"/>
              </a:rPr>
              <a:t> “morn &amp; eve, a N-th day”</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200">
                <a:latin typeface="Arial" panose="020B0604020202020204" pitchFamily="34" charset="0"/>
                <a:ea typeface="汉仪大宋简" panose="02010609000101010101" pitchFamily="49" charset="-122"/>
                <a:cs typeface="Arial" panose="020B0604020202020204" pitchFamily="34" charset="0"/>
              </a:rPr>
              <a:t>Elsewhere in the Old Testament, ‘morning’ and ‘evening’ are used in the same verse about 40 times.  All of these refer to normal time spans. (38</a:t>
            </a:r>
            <a:r>
              <a:rPr lang="en-US" altLang="zh-CN" sz="1200" baseline="0">
                <a:latin typeface="Arial" panose="020B0604020202020204" pitchFamily="34" charset="0"/>
                <a:ea typeface="汉仪大宋简" panose="02010609000101010101" pitchFamily="49" charset="-122"/>
                <a:cs typeface="Arial" panose="020B0604020202020204" pitchFamily="34" charset="0"/>
              </a:rPr>
              <a:t>vv, 40x, two doubles)</a:t>
            </a:r>
          </a:p>
          <a:p>
            <a:pPr marL="0" marR="0" indent="0" algn="l" defTabSz="914400" rtl="0" eaLnBrk="1" fontAlgn="auto" latinLnBrk="0" hangingPunct="1">
              <a:lnSpc>
                <a:spcPct val="100000"/>
              </a:lnSpc>
              <a:spcBef>
                <a:spcPts val="0"/>
              </a:spcBef>
              <a:spcAft>
                <a:spcPts val="0"/>
              </a:spcAft>
              <a:buClrTx/>
              <a:buSzTx/>
              <a:buFontTx/>
              <a:buNone/>
              <a:tabLst/>
              <a:defRPr/>
            </a:pPr>
            <a:r>
              <a:rPr lang="en-US" b="0"/>
              <a:t>Always</a:t>
            </a:r>
            <a:r>
              <a:rPr lang="en-US" b="0" baseline="0"/>
              <a:t> has a # bef. “day”. Outside Gen.1, 359x in Heb. OT. At least 358 mean a normal day.</a:t>
            </a:r>
          </a:p>
          <a:p>
            <a:pPr marL="0" marR="0" indent="0" algn="l" defTabSz="914400" rtl="0" eaLnBrk="1" fontAlgn="auto" latinLnBrk="0" hangingPunct="1">
              <a:lnSpc>
                <a:spcPct val="100000"/>
              </a:lnSpc>
              <a:spcBef>
                <a:spcPts val="0"/>
              </a:spcBef>
              <a:spcAft>
                <a:spcPts val="0"/>
              </a:spcAft>
              <a:buClrTx/>
              <a:buSzTx/>
              <a:buFontTx/>
              <a:buNone/>
              <a:tabLst/>
              <a:defRPr/>
            </a:pPr>
            <a:r>
              <a:rPr lang="en-US" b="0"/>
              <a:t>(</a:t>
            </a:r>
            <a:r>
              <a:rPr lang="zh-CN" altLang="en-US" sz="1200">
                <a:latin typeface="Arial" panose="020B0604020202020204" pitchFamily="34" charset="0"/>
                <a:ea typeface="Adobe 黑体 Std R" panose="020B0400000000000000" pitchFamily="34" charset="-122"/>
                <a:cs typeface="Arial" panose="020B0604020202020204" pitchFamily="34" charset="0"/>
              </a:rPr>
              <a:t>有人声称何西阿书</a:t>
            </a:r>
            <a:r>
              <a:rPr lang="en-US" altLang="zh-CN" sz="1200">
                <a:latin typeface="Arial" panose="020B0604020202020204" pitchFamily="34" charset="0"/>
                <a:ea typeface="Adobe 黑体 Std R" panose="020B0400000000000000" pitchFamily="34" charset="-122"/>
                <a:cs typeface="Arial" panose="020B0604020202020204" pitchFamily="34" charset="0"/>
              </a:rPr>
              <a:t>6:2</a:t>
            </a:r>
            <a:r>
              <a:rPr lang="zh-CN" altLang="en-US" sz="1200">
                <a:latin typeface="Arial" panose="020B0604020202020204" pitchFamily="34" charset="0"/>
                <a:ea typeface="Adobe 黑体 Std R" panose="020B0400000000000000" pitchFamily="34" charset="-122"/>
                <a:cs typeface="Arial" panose="020B0604020202020204" pitchFamily="34" charset="0"/>
              </a:rPr>
              <a:t>是例外，不过此经文是特许的语法模式</a:t>
            </a:r>
            <a:r>
              <a:rPr lang="en-US" altLang="zh-CN" sz="1200">
                <a:latin typeface="Arial" panose="020B0604020202020204" pitchFamily="34" charset="0"/>
                <a:ea typeface="Adobe 黑体 Std R" panose="020B0400000000000000" pitchFamily="34" charset="-122"/>
                <a:cs typeface="Arial" panose="020B0604020202020204" pitchFamily="34" charset="0"/>
              </a:rPr>
              <a:t>, </a:t>
            </a:r>
            <a:r>
              <a:rPr lang="zh-CN" altLang="en-US" sz="1200">
                <a:latin typeface="Arial" panose="020B0604020202020204" pitchFamily="34" charset="0"/>
                <a:ea typeface="Adobe 黑体 Std R" panose="020B0400000000000000" pitchFamily="34" charset="-122"/>
                <a:cs typeface="Arial" panose="020B0604020202020204" pitchFamily="34" charset="0"/>
              </a:rPr>
              <a:t>并且是指短期的事情，而不是长期的。</a:t>
            </a:r>
            <a:r>
              <a:rPr lang="en-US" b="0"/>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29</a:t>
            </a:fld>
            <a:endParaRPr lang="zh-CN" altLang="en-US">
              <a:solidFill>
                <a:prstClr val="black"/>
              </a:solidFill>
            </a:endParaRPr>
          </a:p>
        </p:txBody>
      </p:sp>
    </p:spTree>
    <p:extLst>
      <p:ext uri="{BB962C8B-B14F-4D97-AF65-F5344CB8AC3E}">
        <p14:creationId xmlns:p14="http://schemas.microsoft.com/office/powerpoint/2010/main" val="15320447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altLang="zh-CN" b="0"/>
              <a:t>Heb.</a:t>
            </a:r>
            <a:r>
              <a:rPr lang="en-US" altLang="zh-CN" b="0" baseline="0"/>
              <a:t> has many words for a long, indefinite time period: …</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0" baseline="0"/>
              <a:t>The H.S. didn’t inspire Moses to use any of these! </a:t>
            </a:r>
            <a:r>
              <a:rPr lang="en-US" altLang="zh-CN" sz="1200">
                <a:solidFill>
                  <a:srgbClr val="732600"/>
                </a:solidFill>
                <a:effectLst>
                  <a:outerShdw blurRad="38100" dist="38100" dir="2700000" algn="tl">
                    <a:srgbClr val="000000"/>
                  </a:outerShdw>
                </a:effectLst>
                <a:latin typeface="Arial" pitchFamily="34" charset="0"/>
              </a:rPr>
              <a:t>Would Jews really have difficulty understanding the concept of indefinite or long periods of time? Such as…</a:t>
            </a: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30</a:t>
            </a:fld>
            <a:endParaRPr lang="zh-CN" altLang="en-US">
              <a:solidFill>
                <a:prstClr val="black"/>
              </a:solidFill>
            </a:endParaRPr>
          </a:p>
        </p:txBody>
      </p:sp>
    </p:spTree>
    <p:extLst>
      <p:ext uri="{BB962C8B-B14F-4D97-AF65-F5344CB8AC3E}">
        <p14:creationId xmlns:p14="http://schemas.microsoft.com/office/powerpoint/2010/main" val="15320447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zh-CN" altLang="en-US" sz="1200">
                <a:latin typeface="Arial" panose="020B0604020202020204" pitchFamily="34" charset="0"/>
                <a:cs typeface="Arial" panose="020B0604020202020204" pitchFamily="34" charset="0"/>
              </a:rPr>
              <a:t>仆婢 </a:t>
            </a:r>
            <a:r>
              <a:rPr lang="en-US" altLang="zh-CN" sz="1200">
                <a:latin typeface="Arial" panose="020B0604020202020204" pitchFamily="34" charset="0"/>
                <a:cs typeface="Arial" panose="020B0604020202020204" pitchFamily="34" charset="0"/>
              </a:rPr>
              <a:t>Pu2Bi4</a:t>
            </a:r>
          </a:p>
          <a:p>
            <a:r>
              <a:rPr lang="zh-CN" altLang="en-US" sz="1200">
                <a:latin typeface="Arial" panose="020B0604020202020204" pitchFamily="34" charset="0"/>
                <a:cs typeface="Arial" panose="020B0604020202020204" pitchFamily="34" charset="0"/>
              </a:rPr>
              <a:t>寄居 </a:t>
            </a:r>
            <a:r>
              <a:rPr lang="en-US" altLang="zh-CN" sz="1200">
                <a:latin typeface="Arial" panose="020B0604020202020204" pitchFamily="34" charset="0"/>
                <a:cs typeface="Arial" panose="020B0604020202020204" pitchFamily="34" charset="0"/>
              </a:rPr>
              <a:t>Ji4Ju1</a:t>
            </a:r>
            <a:endParaRPr lang="en-US" altLang="zh-CN" b="1"/>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31</a:t>
            </a:fld>
            <a:endParaRPr lang="zh-CN" altLang="en-US">
              <a:solidFill>
                <a:prstClr val="black"/>
              </a:solidFill>
            </a:endParaRPr>
          </a:p>
        </p:txBody>
      </p:sp>
    </p:spTree>
    <p:extLst>
      <p:ext uri="{BB962C8B-B14F-4D97-AF65-F5344CB8AC3E}">
        <p14:creationId xmlns:p14="http://schemas.microsoft.com/office/powerpoint/2010/main" val="26528175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32</a:t>
            </a:fld>
            <a:endParaRPr lang="zh-CN" altLang="en-US">
              <a:solidFill>
                <a:prstClr val="black"/>
              </a:solidFill>
            </a:endParaRPr>
          </a:p>
        </p:txBody>
      </p:sp>
    </p:spTree>
    <p:extLst>
      <p:ext uri="{BB962C8B-B14F-4D97-AF65-F5344CB8AC3E}">
        <p14:creationId xmlns:p14="http://schemas.microsoft.com/office/powerpoint/2010/main" val="38474173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33</a:t>
            </a:fld>
            <a:endParaRPr lang="zh-CN" altLang="en-US">
              <a:solidFill>
                <a:prstClr val="black"/>
              </a:solidFill>
            </a:endParaRPr>
          </a:p>
        </p:txBody>
      </p:sp>
    </p:spTree>
    <p:extLst>
      <p:ext uri="{BB962C8B-B14F-4D97-AF65-F5344CB8AC3E}">
        <p14:creationId xmlns:p14="http://schemas.microsoft.com/office/powerpoint/2010/main" val="1449624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B0B3BCEB-2EE4-4BC3-93E9-8783BB7BFDED}" type="slidenum">
              <a:rPr lang="en-US" altLang="zh-CN" sz="1200">
                <a:solidFill>
                  <a:srgbClr val="000000"/>
                </a:solidFill>
              </a:rPr>
              <a:pPr algn="r"/>
              <a:t>34</a:t>
            </a:fld>
            <a:endParaRPr lang="en-US" altLang="zh-CN" sz="1200">
              <a:solidFill>
                <a:srgbClr val="000000"/>
              </a:solidFill>
            </a:endParaRPr>
          </a:p>
        </p:txBody>
      </p:sp>
      <p:sp>
        <p:nvSpPr>
          <p:cNvPr id="465923"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p:spPr>
      </p:sp>
      <p:sp>
        <p:nvSpPr>
          <p:cNvPr id="465924" name="Rectangle 3"/>
          <p:cNvSpPr>
            <a:spLocks noGrp="1" noChangeArrowheads="1"/>
          </p:cNvSpPr>
          <p:nvPr>
            <p:ph type="body" idx="1"/>
          </p:nvPr>
        </p:nvSpPr>
        <p:spPr bwMode="auto">
          <a:xfrm>
            <a:off x="914400" y="4343400"/>
            <a:ext cx="5029200" cy="4114800"/>
          </a:xfrm>
          <a:noFill/>
        </p:spPr>
        <p:txBody>
          <a:bodyPr/>
          <a:lstStyle/>
          <a:p>
            <a:r>
              <a:rPr lang="zh-CN" altLang="en-US"/>
              <a:t>如果将创造的时间画一条时间轴，就更加清楚了</a:t>
            </a:r>
          </a:p>
          <a:p>
            <a:r>
              <a:rPr lang="zh-CN" altLang="en-US"/>
              <a:t>上帝在起初创造天地，并在创造的第六天创造了人类，亚当和夏娃在时间轴的开端，天地和人类都是在起初创造的。</a:t>
            </a:r>
          </a:p>
          <a:p>
            <a:r>
              <a:rPr lang="zh-CN" altLang="en-US"/>
              <a:t>而接受年老地球论的解经理论，说神起初创造了天地万物，但经过了约</a:t>
            </a:r>
            <a:r>
              <a:rPr lang="en-US" altLang="zh-CN"/>
              <a:t>140</a:t>
            </a:r>
            <a:r>
              <a:rPr lang="zh-CN" altLang="en-US"/>
              <a:t>亿年创造出人类，亚当和夏娃在时间轴的几乎最末端，这个能算是起初吗？</a:t>
            </a:r>
          </a:p>
          <a:p>
            <a:r>
              <a:rPr lang="zh-CN" altLang="en-US"/>
              <a:t>主耶稣万物的创造者自己，已经完全否定了这个年老地球论的说法。</a:t>
            </a:r>
            <a:endParaRPr lang="en-US" altLang="zh-CN"/>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sz="1200"/>
              <a:t>You can’t combine the Bible with evolution or long ages</a:t>
            </a:r>
          </a:p>
          <a:p>
            <a:r>
              <a:rPr lang="en-US" sz="1200"/>
              <a:t>Trying to always undermines faith in the Bible</a:t>
            </a:r>
          </a:p>
          <a:p>
            <a:r>
              <a:rPr lang="en-US" sz="1200"/>
              <a:t>The past 200 years of Western history proves it</a:t>
            </a: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35</a:t>
            </a:fld>
            <a:endParaRPr lang="zh-CN" altLang="en-US"/>
          </a:p>
        </p:txBody>
      </p:sp>
    </p:spTree>
    <p:extLst>
      <p:ext uri="{BB962C8B-B14F-4D97-AF65-F5344CB8AC3E}">
        <p14:creationId xmlns:p14="http://schemas.microsoft.com/office/powerpoint/2010/main" val="36676206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zh-CN" altLang="en-US" sz="1200">
                <a:solidFill>
                  <a:schemeClr val="tx1"/>
                </a:solidFill>
                <a:latin typeface="汉仪大宋简" panose="02010609000101010101" pitchFamily="49" charset="-122"/>
                <a:ea typeface="汉仪大宋简" panose="02010609000101010101" pitchFamily="49" charset="-122"/>
              </a:rPr>
              <a:t>探测仪 </a:t>
            </a:r>
            <a:r>
              <a:rPr lang="en-US" altLang="zh-CN" sz="1200">
                <a:solidFill>
                  <a:schemeClr val="tx1"/>
                </a:solidFill>
                <a:latin typeface="汉仪大宋简" panose="02010609000101010101" pitchFamily="49" charset="-122"/>
                <a:ea typeface="汉仪大宋简" panose="02010609000101010101" pitchFamily="49" charset="-122"/>
              </a:rPr>
              <a:t>Tan4 Ce2 Yi2</a:t>
            </a:r>
          </a:p>
          <a:p>
            <a:r>
              <a:rPr lang="zh-CN" altLang="en-US" sz="1200">
                <a:solidFill>
                  <a:schemeClr val="tx1"/>
                </a:solidFill>
                <a:latin typeface="汉仪大宋简" panose="02010609000101010101" pitchFamily="49" charset="-122"/>
                <a:ea typeface="汉仪大宋简" panose="02010609000101010101" pitchFamily="49" charset="-122"/>
              </a:rPr>
              <a:t>开除 </a:t>
            </a:r>
            <a:r>
              <a:rPr lang="en-US" altLang="zh-CN" sz="1200">
                <a:solidFill>
                  <a:schemeClr val="tx1"/>
                </a:solidFill>
                <a:latin typeface="汉仪大宋简" panose="02010609000101010101" pitchFamily="49" charset="-122"/>
                <a:ea typeface="汉仪大宋简" panose="02010609000101010101" pitchFamily="49" charset="-122"/>
              </a:rPr>
              <a:t>Kai1 Chu2</a:t>
            </a:r>
          </a:p>
          <a:p>
            <a:r>
              <a:rPr lang="zh-CN" altLang="en-US" sz="1200">
                <a:latin typeface="汉仪大宋简" panose="02010609000101010101" pitchFamily="49" charset="-122"/>
                <a:ea typeface="汉仪大宋简" panose="02010609000101010101" pitchFamily="49" charset="-122"/>
                <a:cs typeface="Arial" panose="020B0604020202020204" pitchFamily="34" charset="0"/>
              </a:rPr>
              <a:t>布娃娃 </a:t>
            </a:r>
            <a:r>
              <a:rPr lang="en-US" altLang="zh-CN" sz="1200">
                <a:latin typeface="汉仪大宋简" panose="02010609000101010101" pitchFamily="49" charset="-122"/>
                <a:ea typeface="汉仪大宋简" panose="02010609000101010101" pitchFamily="49" charset="-122"/>
                <a:cs typeface="Arial" panose="020B0604020202020204" pitchFamily="34" charset="0"/>
              </a:rPr>
              <a:t>Bu4 Wa2Wa0</a:t>
            </a:r>
            <a:endParaRPr lang="en-US"/>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37</a:t>
            </a:fld>
            <a:endParaRPr lang="zh-CN" altLang="en-US">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401F66-0E60-4BB7-8CCC-C2CF4EBBCBDA}" type="slidenum">
              <a:rPr lang="ja-JP" altLang="en-AU">
                <a:solidFill>
                  <a:prstClr val="black"/>
                </a:solidFill>
              </a:rPr>
              <a:pPr/>
              <a:t>38</a:t>
            </a:fld>
            <a:endParaRPr lang="en-AU" altLang="ja-JP" dirty="0">
              <a:solidFill>
                <a:prstClr val="black"/>
              </a:solidFill>
            </a:endParaRPr>
          </a:p>
        </p:txBody>
      </p:sp>
      <p:sp>
        <p:nvSpPr>
          <p:cNvPr id="109570" name="Rectangle 2"/>
          <p:cNvSpPr>
            <a:spLocks noGrp="1" noRot="1" noChangeAspect="1" noChangeArrowheads="1" noTextEdit="1"/>
          </p:cNvSpPr>
          <p:nvPr>
            <p:ph type="sldImg"/>
          </p:nvPr>
        </p:nvSpPr>
        <p:spPr>
          <a:xfrm>
            <a:off x="381000" y="685800"/>
            <a:ext cx="6096000" cy="3429000"/>
          </a:xfrm>
          <a:ln/>
        </p:spPr>
      </p:sp>
      <p:sp>
        <p:nvSpPr>
          <p:cNvPr id="109571" name="Rectangle 3"/>
          <p:cNvSpPr>
            <a:spLocks noGrp="1" noChangeArrowheads="1"/>
          </p:cNvSpPr>
          <p:nvPr>
            <p:ph type="body" idx="1"/>
          </p:nvPr>
        </p:nvSpPr>
        <p:spPr/>
        <p:txBody>
          <a:bodyPr/>
          <a:lstStyle/>
          <a:p>
            <a:r>
              <a:rPr lang="en-US" altLang="zh-TW" sz="1600">
                <a:solidFill>
                  <a:schemeClr val="tx1"/>
                </a:solidFill>
                <a:latin typeface="Calibri" pitchFamily="34" charset="0"/>
                <a:cs typeface="Times New Roman" pitchFamily="18" charset="0"/>
              </a:rPr>
              <a:t>What changed England into a pagan nation?</a:t>
            </a:r>
          </a:p>
          <a:p>
            <a:pPr marL="0" marR="0" indent="0" algn="l" defTabSz="914400" rtl="0" eaLnBrk="1" fontAlgn="auto" latinLnBrk="0" hangingPunct="1">
              <a:lnSpc>
                <a:spcPct val="100000"/>
              </a:lnSpc>
              <a:spcBef>
                <a:spcPts val="0"/>
              </a:spcBef>
              <a:spcAft>
                <a:spcPts val="0"/>
              </a:spcAft>
              <a:buClrTx/>
              <a:buSzTx/>
              <a:buFontTx/>
              <a:buNone/>
              <a:tabLst/>
              <a:defRPr/>
            </a:pPr>
            <a:r>
              <a:rPr lang="en-GB" sz="1600">
                <a:latin typeface="Calibri" pitchFamily="34" charset="0"/>
                <a:cs typeface="Times New Roman" pitchFamily="18" charset="0"/>
              </a:rPr>
              <a:t>“… I myself have little doubt that in England it was geology and the theory of evolution that changed us from a Christian to a pagan nation.”</a:t>
            </a:r>
          </a:p>
          <a:p>
            <a:endParaRPr lang="en-US" sz="1600">
              <a:solidFill>
                <a:schemeClr val="tx1"/>
              </a:solidFill>
              <a:latin typeface="Calibri" pitchFamily="34" charset="0"/>
              <a:cs typeface="Times New Roman" pitchFamily="18" charset="0"/>
            </a:endParaRPr>
          </a:p>
          <a:p>
            <a:r>
              <a:rPr lang="en-GB" sz="1600">
                <a:solidFill>
                  <a:srgbClr val="FFD9D9"/>
                </a:solidFill>
              </a:rPr>
              <a:t>—</a:t>
            </a:r>
            <a:r>
              <a:rPr lang="en-GB" sz="1600" dirty="0">
                <a:solidFill>
                  <a:srgbClr val="FFD9D9"/>
                </a:solidFill>
              </a:rPr>
              <a:t>Taylor was Curator of the Museum of the History of Science, Oxford. Note the</a:t>
            </a:r>
            <a:r>
              <a:rPr lang="en-GB" sz="1600" baseline="0" dirty="0">
                <a:solidFill>
                  <a:srgbClr val="FFD9D9"/>
                </a:solidFill>
              </a:rPr>
              <a:t> date: 1949! How much more so today!</a:t>
            </a:r>
            <a:endParaRPr lang="en-GB" sz="1600" dirty="0">
              <a:solidFill>
                <a:srgbClr val="FFD9D9"/>
              </a:solidFill>
            </a:endParaRPr>
          </a:p>
        </p:txBody>
      </p:sp>
    </p:spTree>
    <p:extLst>
      <p:ext uri="{BB962C8B-B14F-4D97-AF65-F5344CB8AC3E}">
        <p14:creationId xmlns:p14="http://schemas.microsoft.com/office/powerpoint/2010/main" val="7715244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B902602B-E192-044A-BE56-E40648265F66}" type="slidenum">
              <a:rPr lang="en-US">
                <a:solidFill>
                  <a:prstClr val="black"/>
                </a:solidFill>
              </a:rPr>
              <a:pPr>
                <a:defRPr/>
              </a:pPr>
              <a:t>40</a:t>
            </a:fld>
            <a:endParaRPr lang="en-US">
              <a:solidFill>
                <a:prstClr val="black"/>
              </a:solidFill>
            </a:endParaRPr>
          </a:p>
        </p:txBody>
      </p:sp>
      <p:sp>
        <p:nvSpPr>
          <p:cNvPr id="5262338" name="Rectangle 2"/>
          <p:cNvSpPr>
            <a:spLocks noGrp="1" noRot="1" noChangeAspect="1" noChangeArrowheads="1" noTextEdit="1"/>
          </p:cNvSpPr>
          <p:nvPr>
            <p:ph type="sldImg"/>
          </p:nvPr>
        </p:nvSpPr>
        <p:spPr>
          <a:xfrm>
            <a:off x="381000" y="685800"/>
            <a:ext cx="6096000" cy="3429000"/>
          </a:xfrm>
          <a:ln/>
          <a:extLst>
            <a:ext uri="{FAA26D3D-D897-4be2-8F04-BA451C77F1D7}">
              <ma14:placeholderFlag xmlns:ma14="http://schemas.microsoft.com/office/mac/drawingml/2011/main" xmlns="" val="1"/>
            </a:ext>
          </a:extLst>
        </p:spPr>
      </p:sp>
      <p:sp>
        <p:nvSpPr>
          <p:cNvPr id="5262339" name="Rectangle 3"/>
          <p:cNvSpPr>
            <a:spLocks noGrp="1" noChangeArrowheads="1"/>
          </p:cNvSpPr>
          <p:nvPr>
            <p:ph type="body" idx="1"/>
          </p:nvPr>
        </p:nvSpPr>
        <p:spPr/>
        <p:txBody>
          <a:bodyPr/>
          <a:lstStyle/>
          <a:p>
            <a:pPr eaLnBrk="1" hangingPunct="1">
              <a:defRPr/>
            </a:pPr>
            <a:r>
              <a:rPr lang="en-US" dirty="0">
                <a:cs typeface="+mn-cs"/>
              </a:rPr>
              <a:t>However, instead of accepting the history of God</a:t>
            </a:r>
            <a:r>
              <a:rPr lang="fr-FR" altLang="ja-JP" dirty="0">
                <a:latin typeface="Arial"/>
                <a:cs typeface="+mn-cs"/>
              </a:rPr>
              <a:t>'</a:t>
            </a:r>
            <a:r>
              <a:rPr lang="en-US" dirty="0">
                <a:cs typeface="+mn-cs"/>
              </a:rPr>
              <a:t>s Word, theologians have compromised with the ideas of fallible men.  You say:</a:t>
            </a:r>
          </a:p>
          <a:p>
            <a:pPr eaLnBrk="1" hangingPunct="1">
              <a:defRPr/>
            </a:pPr>
            <a:r>
              <a:rPr lang="en-US" dirty="0">
                <a:cs typeface="+mn-cs"/>
              </a:rPr>
              <a:t>But, wait a minute!  </a:t>
            </a:r>
            <a:r>
              <a:rPr lang="en-US" dirty="0" err="1">
                <a:cs typeface="+mn-cs"/>
              </a:rPr>
              <a:t>Hasn</a:t>
            </a:r>
            <a:r>
              <a:rPr lang="fr-FR" altLang="ja-JP" dirty="0">
                <a:latin typeface="Arial"/>
                <a:cs typeface="+mn-cs"/>
              </a:rPr>
              <a:t>'</a:t>
            </a:r>
            <a:r>
              <a:rPr lang="en-US" dirty="0">
                <a:cs typeface="+mn-cs"/>
              </a:rPr>
              <a:t>t science PROVED the earth is millions of years old?  And what about the Gap Theory, and Theistic Evolution, and the Day Age Theory and Progressive Creation and </a:t>
            </a:r>
            <a:r>
              <a:rPr lang="en-US" dirty="0" err="1">
                <a:cs typeface="+mn-cs"/>
              </a:rPr>
              <a:t>didn</a:t>
            </a:r>
            <a:r>
              <a:rPr lang="fr-FR" altLang="ja-JP" dirty="0">
                <a:latin typeface="Arial"/>
                <a:cs typeface="+mn-cs"/>
              </a:rPr>
              <a:t>'</a:t>
            </a:r>
            <a:r>
              <a:rPr lang="en-US" dirty="0">
                <a:cs typeface="+mn-cs"/>
              </a:rPr>
              <a:t>t dinosaurs die out 65 million years ago? However, all of these questions start with ideas OUTSIDE the Bible</a:t>
            </a:r>
          </a:p>
        </p:txBody>
      </p:sp>
    </p:spTree>
    <p:extLst>
      <p:ext uri="{BB962C8B-B14F-4D97-AF65-F5344CB8AC3E}">
        <p14:creationId xmlns:p14="http://schemas.microsoft.com/office/powerpoint/2010/main" val="5364990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a:t>Where</a:t>
            </a:r>
            <a:r>
              <a:rPr lang="en-US" b="0" baseline="0"/>
              <a:t> do you “fit” myrs? Somewhere? Bet. Gen. 1:1&amp; 1:2 (gap thry)? Spread the myrs out in the 6 “days” (prog. creationists &amp; theistic evols).</a:t>
            </a:r>
            <a:endParaRPr lang="en-US" b="0"/>
          </a:p>
          <a:p>
            <a:endParaRPr lang="en-US" b="0"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41</a:t>
            </a:fld>
            <a:endParaRPr lang="zh-CN" altLang="en-US">
              <a:solidFill>
                <a:prstClr val="black"/>
              </a:solidFill>
            </a:endParaRPr>
          </a:p>
        </p:txBody>
      </p:sp>
    </p:spTree>
    <p:extLst>
      <p:ext uri="{BB962C8B-B14F-4D97-AF65-F5344CB8AC3E}">
        <p14:creationId xmlns:p14="http://schemas.microsoft.com/office/powerpoint/2010/main" val="153204478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fld id="{E58948C8-2E99-48BC-8119-A020F3585BB7}" type="slidenum">
              <a:rPr lang="en-US"/>
              <a:pPr/>
              <a:t>42</a:t>
            </a:fld>
            <a:endParaRPr lang="en-US"/>
          </a:p>
        </p:txBody>
      </p:sp>
      <p:sp>
        <p:nvSpPr>
          <p:cNvPr id="2164738" name="Rectangle 2"/>
          <p:cNvSpPr>
            <a:spLocks noGrp="1" noRot="1" noChangeAspect="1" noChangeArrowheads="1" noTextEdit="1"/>
          </p:cNvSpPr>
          <p:nvPr>
            <p:ph type="sldImg"/>
          </p:nvPr>
        </p:nvSpPr>
        <p:spPr>
          <a:xfrm>
            <a:off x="381000" y="685800"/>
            <a:ext cx="6096000" cy="3429000"/>
          </a:xfrm>
          <a:ln/>
          <a:extLst>
            <a:ext uri="{FAA26D3D-D897-4be2-8F04-BA451C77F1D7}">
              <ma14:placeholderFlag xmlns:ma14="http://schemas.microsoft.com/office/mac/drawingml/2011/main" xmlns="" val="1"/>
            </a:ext>
          </a:extLst>
        </p:spPr>
      </p:sp>
      <p:sp>
        <p:nvSpPr>
          <p:cNvPr id="2164739" name="Rectangle 3"/>
          <p:cNvSpPr>
            <a:spLocks noGrp="1" noChangeArrowheads="1"/>
          </p:cNvSpPr>
          <p:nvPr>
            <p:ph type="body" idx="1"/>
          </p:nvPr>
        </p:nvSpPr>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34862506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a:buFont typeface="Arial" pitchFamily="34" charset="0"/>
              <a:buChar char="•"/>
            </a:pPr>
            <a:r>
              <a:rPr lang="en-US"/>
              <a:t>Genesis is not trustworthy, authoritative history of origins</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a:t>Disease, suffering, death, carnivores are not the result of the Fall</a:t>
            </a:r>
          </a:p>
          <a:p>
            <a:pPr>
              <a:buFont typeface="Arial" pitchFamily="34" charset="0"/>
              <a:buChar char="•"/>
            </a:pPr>
            <a:r>
              <a:rPr lang="en-US"/>
              <a:t>Fossil record misinterpreted as deposited across long ages—easy to see as evolution</a:t>
            </a:r>
          </a:p>
          <a:p>
            <a:endParaRPr lang="en-US"/>
          </a:p>
          <a:p>
            <a:r>
              <a:rPr lang="en-US"/>
              <a:t>Key error: accepting long ages…</a:t>
            </a: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43</a:t>
            </a:fld>
            <a:endParaRPr lang="zh-CN" altLang="en-US">
              <a:solidFill>
                <a:prstClr val="black"/>
              </a:solidFill>
            </a:endParaRPr>
          </a:p>
        </p:txBody>
      </p:sp>
    </p:spTree>
    <p:extLst>
      <p:ext uri="{BB962C8B-B14F-4D97-AF65-F5344CB8AC3E}">
        <p14:creationId xmlns:p14="http://schemas.microsoft.com/office/powerpoint/2010/main" val="428210019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a:t>Spurgeon spoke in 1855—four years before </a:t>
            </a:r>
            <a:r>
              <a:rPr lang="en-US" i="1"/>
              <a:t>Origin of the Species</a:t>
            </a:r>
            <a:r>
              <a:rPr lang="en-US"/>
              <a:t> (1859).</a:t>
            </a:r>
          </a:p>
          <a:p>
            <a:r>
              <a:rPr lang="en-US"/>
              <a:t>Spurgeon probably rejected evolution, but long ages prepares the way for evolution:</a:t>
            </a:r>
          </a:p>
          <a:p>
            <a:r>
              <a:rPr lang="en-US"/>
              <a:t>In the early19</a:t>
            </a:r>
            <a:r>
              <a:rPr lang="en-US" baseline="30000"/>
              <a:t>th</a:t>
            </a:r>
            <a:r>
              <a:rPr lang="en-US"/>
              <a:t> century, many in the church capitulated to the long-age dogma of Hutton and Lyell, ignoring the scientific problems and spiritual warnings of the Scriptural Geologists.</a:t>
            </a:r>
            <a:r>
              <a:rPr lang="en-US" baseline="30000">
                <a:hlinkClick r:id="rId3"/>
              </a:rPr>
              <a:t>4</a:t>
            </a:r>
            <a:r>
              <a:rPr lang="en-US"/>
              <a:t> And after they had accepted geological evolution, they were powerless to resist Darwin’s biological evolution.  --Jonathan Sarfati, creation.com/chamberlain-and-the-church</a:t>
            </a:r>
          </a:p>
          <a:p>
            <a:endParaRPr lang="en-US"/>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44</a:t>
            </a:fld>
            <a:endParaRPr lang="zh-CN" altLang="en-US">
              <a:solidFill>
                <a:prstClr val="black"/>
              </a:solidFill>
            </a:endParaRPr>
          </a:p>
        </p:txBody>
      </p:sp>
    </p:spTree>
    <p:extLst>
      <p:ext uri="{BB962C8B-B14F-4D97-AF65-F5344CB8AC3E}">
        <p14:creationId xmlns:p14="http://schemas.microsoft.com/office/powerpoint/2010/main" val="372271230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fld id="{05FC1974-A7A6-4988-91C7-2A8C9D62AF5C}" type="slidenum">
              <a:rPr lang="en-US">
                <a:solidFill>
                  <a:prstClr val="black"/>
                </a:solidFill>
              </a:rPr>
              <a:pPr/>
              <a:t>46</a:t>
            </a:fld>
            <a:endParaRPr lang="en-US">
              <a:solidFill>
                <a:prstClr val="black"/>
              </a:solidFill>
            </a:endParaRPr>
          </a:p>
        </p:txBody>
      </p:sp>
      <p:sp>
        <p:nvSpPr>
          <p:cNvPr id="3597314" name="Rectangle 2"/>
          <p:cNvSpPr>
            <a:spLocks noGrp="1" noRot="1" noChangeAspect="1" noChangeArrowheads="1" noTextEdit="1"/>
          </p:cNvSpPr>
          <p:nvPr>
            <p:ph type="sldImg"/>
          </p:nvPr>
        </p:nvSpPr>
        <p:spPr>
          <a:xfrm>
            <a:off x="381000" y="685800"/>
            <a:ext cx="6096000" cy="3429000"/>
          </a:xfrm>
          <a:ln/>
          <a:extLst>
            <a:ext uri="{FAA26D3D-D897-4be2-8F04-BA451C77F1D7}">
              <ma14:placeholderFlag xmlns="" xmlns:ma14="http://schemas.microsoft.com/office/mac/drawingml/2011/main" val="1"/>
            </a:ext>
          </a:extLst>
        </p:spPr>
      </p:sp>
      <p:sp>
        <p:nvSpPr>
          <p:cNvPr id="3597315" name="Rectangle 3"/>
          <p:cNvSpPr>
            <a:spLocks noGrp="1" noChangeArrowheads="1"/>
          </p:cNvSpPr>
          <p:nvPr>
            <p:ph type="body" idx="1"/>
          </p:nvPr>
        </p:nvSpPr>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1108005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fld id="{2CD1B60E-2A43-456E-A99D-AEF9A95CD325}" type="slidenum">
              <a:rPr lang="en-US">
                <a:solidFill>
                  <a:prstClr val="black"/>
                </a:solidFill>
              </a:rPr>
              <a:pPr/>
              <a:t>47</a:t>
            </a:fld>
            <a:endParaRPr lang="en-US">
              <a:solidFill>
                <a:prstClr val="black"/>
              </a:solidFill>
            </a:endParaRPr>
          </a:p>
        </p:txBody>
      </p:sp>
      <p:sp>
        <p:nvSpPr>
          <p:cNvPr id="3599362" name="Rectangle 2"/>
          <p:cNvSpPr>
            <a:spLocks noGrp="1" noRot="1" noChangeAspect="1" noChangeArrowheads="1" noTextEdit="1"/>
          </p:cNvSpPr>
          <p:nvPr>
            <p:ph type="sldImg"/>
          </p:nvPr>
        </p:nvSpPr>
        <p:spPr>
          <a:xfrm>
            <a:off x="381000" y="685800"/>
            <a:ext cx="6096000" cy="3429000"/>
          </a:xfrm>
          <a:ln/>
          <a:extLst>
            <a:ext uri="{FAA26D3D-D897-4be2-8F04-BA451C77F1D7}">
              <ma14:placeholderFlag xmlns="" xmlns:ma14="http://schemas.microsoft.com/office/mac/drawingml/2011/main" val="1"/>
            </a:ext>
          </a:extLst>
        </p:spPr>
      </p:sp>
      <p:sp>
        <p:nvSpPr>
          <p:cNvPr id="3599363" name="Rectangle 3"/>
          <p:cNvSpPr>
            <a:spLocks noGrp="1" noChangeArrowheads="1"/>
          </p:cNvSpPr>
          <p:nvPr>
            <p:ph type="body" idx="1"/>
          </p:nvPr>
        </p:nvSpPr>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349866559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fld id="{35D04B86-CE2C-420B-A8DA-65E9D09C8CE6}" type="slidenum">
              <a:rPr lang="en-US">
                <a:solidFill>
                  <a:prstClr val="black"/>
                </a:solidFill>
              </a:rPr>
              <a:pPr/>
              <a:t>48</a:t>
            </a:fld>
            <a:endParaRPr lang="en-US">
              <a:solidFill>
                <a:prstClr val="black"/>
              </a:solidFill>
            </a:endParaRPr>
          </a:p>
        </p:txBody>
      </p:sp>
      <p:sp>
        <p:nvSpPr>
          <p:cNvPr id="3601410" name="Rectangle 2"/>
          <p:cNvSpPr>
            <a:spLocks noGrp="1" noRot="1" noChangeAspect="1" noChangeArrowheads="1" noTextEdit="1"/>
          </p:cNvSpPr>
          <p:nvPr>
            <p:ph type="sldImg"/>
          </p:nvPr>
        </p:nvSpPr>
        <p:spPr>
          <a:xfrm>
            <a:off x="381000" y="685800"/>
            <a:ext cx="6096000" cy="3429000"/>
          </a:xfrm>
          <a:ln/>
          <a:extLst>
            <a:ext uri="{FAA26D3D-D897-4be2-8F04-BA451C77F1D7}">
              <ma14:placeholderFlag xmlns="" xmlns:ma14="http://schemas.microsoft.com/office/mac/drawingml/2011/main" val="1"/>
            </a:ext>
          </a:extLst>
        </p:spPr>
      </p:sp>
      <p:sp>
        <p:nvSpPr>
          <p:cNvPr id="3601411" name="Rectangle 3"/>
          <p:cNvSpPr>
            <a:spLocks noGrp="1" noChangeArrowheads="1"/>
          </p:cNvSpPr>
          <p:nvPr>
            <p:ph type="body" idx="1"/>
          </p:nvPr>
        </p:nvSpPr>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148384343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fld id="{305C16E4-B181-4929-A60C-5BCC67B2F3C0}" type="slidenum">
              <a:rPr lang="en-US">
                <a:solidFill>
                  <a:prstClr val="black"/>
                </a:solidFill>
              </a:rPr>
              <a:pPr/>
              <a:t>49</a:t>
            </a:fld>
            <a:endParaRPr lang="en-US">
              <a:solidFill>
                <a:prstClr val="black"/>
              </a:solidFill>
            </a:endParaRPr>
          </a:p>
        </p:txBody>
      </p:sp>
      <p:sp>
        <p:nvSpPr>
          <p:cNvPr id="3603458" name="Rectangle 2"/>
          <p:cNvSpPr>
            <a:spLocks noGrp="1" noRot="1" noChangeAspect="1" noChangeArrowheads="1" noTextEdit="1"/>
          </p:cNvSpPr>
          <p:nvPr>
            <p:ph type="sldImg"/>
          </p:nvPr>
        </p:nvSpPr>
        <p:spPr>
          <a:xfrm>
            <a:off x="381000" y="685800"/>
            <a:ext cx="6096000" cy="3429000"/>
          </a:xfrm>
          <a:ln/>
          <a:extLst>
            <a:ext uri="{FAA26D3D-D897-4be2-8F04-BA451C77F1D7}">
              <ma14:placeholderFlag xmlns="" xmlns:ma14="http://schemas.microsoft.com/office/mac/drawingml/2011/main" val="1"/>
            </a:ext>
          </a:extLst>
        </p:spPr>
      </p:sp>
      <p:sp>
        <p:nvSpPr>
          <p:cNvPr id="3603459" name="Rectangle 3"/>
          <p:cNvSpPr>
            <a:spLocks noGrp="1" noChangeArrowheads="1"/>
          </p:cNvSpPr>
          <p:nvPr>
            <p:ph type="body" idx="1"/>
          </p:nvPr>
        </p:nvSpPr>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188176780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fld id="{8DF001A1-83FE-4D0E-A285-DA621DA25EF2}" type="slidenum">
              <a:rPr lang="en-US">
                <a:solidFill>
                  <a:prstClr val="black"/>
                </a:solidFill>
              </a:rPr>
              <a:pPr/>
              <a:t>50</a:t>
            </a:fld>
            <a:endParaRPr lang="en-US">
              <a:solidFill>
                <a:prstClr val="black"/>
              </a:solidFill>
            </a:endParaRPr>
          </a:p>
        </p:txBody>
      </p:sp>
      <p:sp>
        <p:nvSpPr>
          <p:cNvPr id="3632130" name="Rectangle 2"/>
          <p:cNvSpPr>
            <a:spLocks noGrp="1" noRot="1" noChangeAspect="1" noChangeArrowheads="1" noTextEdit="1"/>
          </p:cNvSpPr>
          <p:nvPr>
            <p:ph type="sldImg"/>
          </p:nvPr>
        </p:nvSpPr>
        <p:spPr>
          <a:xfrm>
            <a:off x="381000" y="685800"/>
            <a:ext cx="6096000" cy="3429000"/>
          </a:xfrm>
          <a:ln/>
          <a:extLst>
            <a:ext uri="{FAA26D3D-D897-4be2-8F04-BA451C77F1D7}">
              <ma14:placeholderFlag xmlns="" xmlns:ma14="http://schemas.microsoft.com/office/mac/drawingml/2011/main" val="1"/>
            </a:ext>
          </a:extLst>
        </p:spPr>
      </p:sp>
      <p:sp>
        <p:nvSpPr>
          <p:cNvPr id="3632131" name="Rectangle 3"/>
          <p:cNvSpPr>
            <a:spLocks noGrp="1" noChangeArrowheads="1"/>
          </p:cNvSpPr>
          <p:nvPr>
            <p:ph type="body" idx="1"/>
          </p:nvPr>
        </p:nvSpPr>
        <p:spPr/>
        <p:txBody>
          <a:bodyPr/>
          <a:lstStyle/>
          <a:p>
            <a:pPr eaLnBrk="1" hangingPunct="1">
              <a:defRPr/>
            </a:pPr>
            <a:r>
              <a:rPr lang="en-US" dirty="0">
                <a:ea typeface="ＭＳ Ｐゴシック" charset="0"/>
                <a:cs typeface="+mn-cs"/>
              </a:rPr>
              <a:t>Too often Christians think that attacks against Genesis are peripheral matters that do not affect the cross.</a:t>
            </a:r>
          </a:p>
        </p:txBody>
      </p:sp>
    </p:spTree>
    <p:extLst>
      <p:ext uri="{BB962C8B-B14F-4D97-AF65-F5344CB8AC3E}">
        <p14:creationId xmlns:p14="http://schemas.microsoft.com/office/powerpoint/2010/main" val="207230742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fld id="{0CDAB39F-52C4-44C8-B5F7-99C05F38247C}" type="slidenum">
              <a:rPr lang="en-US">
                <a:solidFill>
                  <a:prstClr val="black"/>
                </a:solidFill>
              </a:rPr>
              <a:pPr/>
              <a:t>51</a:t>
            </a:fld>
            <a:endParaRPr lang="en-US">
              <a:solidFill>
                <a:prstClr val="black"/>
              </a:solidFill>
            </a:endParaRPr>
          </a:p>
        </p:txBody>
      </p:sp>
      <p:sp>
        <p:nvSpPr>
          <p:cNvPr id="3607554" name="Rectangle 2"/>
          <p:cNvSpPr>
            <a:spLocks noGrp="1" noRot="1" noChangeAspect="1" noChangeArrowheads="1" noTextEdit="1"/>
          </p:cNvSpPr>
          <p:nvPr>
            <p:ph type="sldImg"/>
          </p:nvPr>
        </p:nvSpPr>
        <p:spPr>
          <a:xfrm>
            <a:off x="381000" y="685800"/>
            <a:ext cx="6096000" cy="3429000"/>
          </a:xfrm>
          <a:ln/>
          <a:extLst>
            <a:ext uri="{FAA26D3D-D897-4be2-8F04-BA451C77F1D7}">
              <ma14:placeholderFlag xmlns="" xmlns:ma14="http://schemas.microsoft.com/office/mac/drawingml/2011/main" val="1"/>
            </a:ext>
          </a:extLst>
        </p:spPr>
      </p:sp>
      <p:sp>
        <p:nvSpPr>
          <p:cNvPr id="3607555" name="Rectangle 3"/>
          <p:cNvSpPr>
            <a:spLocks noGrp="1" noChangeArrowheads="1"/>
          </p:cNvSpPr>
          <p:nvPr>
            <p:ph type="body" idx="1"/>
          </p:nvPr>
        </p:nvSpPr>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218960208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fld id="{C792DC29-3EDF-4FBA-8DD1-24F18AC0D8EF}" type="slidenum">
              <a:rPr lang="en-US">
                <a:solidFill>
                  <a:prstClr val="black"/>
                </a:solidFill>
              </a:rPr>
              <a:pPr/>
              <a:t>52</a:t>
            </a:fld>
            <a:endParaRPr lang="en-US">
              <a:solidFill>
                <a:prstClr val="black"/>
              </a:solidFill>
            </a:endParaRPr>
          </a:p>
        </p:txBody>
      </p:sp>
      <p:sp>
        <p:nvSpPr>
          <p:cNvPr id="3662850" name="Rectangle 2"/>
          <p:cNvSpPr>
            <a:spLocks noGrp="1" noRot="1" noChangeAspect="1" noChangeArrowheads="1" noTextEdit="1"/>
          </p:cNvSpPr>
          <p:nvPr>
            <p:ph type="sldImg"/>
          </p:nvPr>
        </p:nvSpPr>
        <p:spPr>
          <a:xfrm>
            <a:off x="381000" y="685800"/>
            <a:ext cx="6096000" cy="3429000"/>
          </a:xfrm>
          <a:ln/>
          <a:extLst>
            <a:ext uri="{FAA26D3D-D897-4be2-8F04-BA451C77F1D7}">
              <ma14:placeholderFlag xmlns="" xmlns:ma14="http://schemas.microsoft.com/office/mac/drawingml/2011/main" val="1"/>
            </a:ext>
          </a:extLst>
        </p:spPr>
      </p:sp>
      <p:sp>
        <p:nvSpPr>
          <p:cNvPr id="3662851" name="Rectangle 3"/>
          <p:cNvSpPr>
            <a:spLocks noGrp="1" noChangeArrowheads="1"/>
          </p:cNvSpPr>
          <p:nvPr>
            <p:ph type="body" idx="1"/>
          </p:nvPr>
        </p:nvSpPr>
        <p:spPr/>
        <p:txBody>
          <a:bodyPr/>
          <a:lstStyle/>
          <a:p>
            <a:pPr eaLnBrk="1" hangingPunct="1"/>
            <a:r>
              <a:rPr lang="en-US">
                <a:latin typeface="Arial" pitchFamily="34" charset="0"/>
              </a:rPr>
              <a:t>Layer the explosion stars and smoke that the </a:t>
            </a:r>
            <a:r>
              <a:rPr lang="ja-JP" altLang="en-US">
                <a:latin typeface="Arial" pitchFamily="34" charset="0"/>
              </a:rPr>
              <a:t>“</a:t>
            </a:r>
            <a:r>
              <a:rPr lang="en-US" altLang="ja-JP">
                <a:latin typeface="Arial" pitchFamily="34" charset="0"/>
              </a:rPr>
              <a:t>Genesis</a:t>
            </a:r>
            <a:r>
              <a:rPr lang="ja-JP" altLang="en-US">
                <a:latin typeface="Arial" pitchFamily="34" charset="0"/>
              </a:rPr>
              <a:t>”</a:t>
            </a:r>
            <a:r>
              <a:rPr lang="en-US" altLang="ja-JP">
                <a:latin typeface="Arial" pitchFamily="34" charset="0"/>
              </a:rPr>
              <a:t> can be put underneath them</a:t>
            </a:r>
            <a:endParaRPr lang="en-US">
              <a:latin typeface="Arial" pitchFamily="34" charset="0"/>
            </a:endParaRPr>
          </a:p>
        </p:txBody>
      </p:sp>
    </p:spTree>
    <p:extLst>
      <p:ext uri="{BB962C8B-B14F-4D97-AF65-F5344CB8AC3E}">
        <p14:creationId xmlns:p14="http://schemas.microsoft.com/office/powerpoint/2010/main" val="169858567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fld id="{C7F6EB4B-D74C-43EF-BDBD-AD78846FCB80}" type="slidenum">
              <a:rPr lang="en-US">
                <a:solidFill>
                  <a:prstClr val="black"/>
                </a:solidFill>
              </a:rPr>
              <a:pPr/>
              <a:t>53</a:t>
            </a:fld>
            <a:endParaRPr lang="en-US">
              <a:solidFill>
                <a:prstClr val="black"/>
              </a:solidFill>
            </a:endParaRPr>
          </a:p>
        </p:txBody>
      </p:sp>
      <p:sp>
        <p:nvSpPr>
          <p:cNvPr id="3609602" name="Rectangle 2"/>
          <p:cNvSpPr>
            <a:spLocks noGrp="1" noRot="1" noChangeAspect="1" noChangeArrowheads="1" noTextEdit="1"/>
          </p:cNvSpPr>
          <p:nvPr>
            <p:ph type="sldImg"/>
          </p:nvPr>
        </p:nvSpPr>
        <p:spPr>
          <a:xfrm>
            <a:off x="381000" y="685800"/>
            <a:ext cx="6096000" cy="3429000"/>
          </a:xfrm>
          <a:ln/>
          <a:extLst>
            <a:ext uri="{FAA26D3D-D897-4be2-8F04-BA451C77F1D7}">
              <ma14:placeholderFlag xmlns="" xmlns:ma14="http://schemas.microsoft.com/office/mac/drawingml/2011/main" val="1"/>
            </a:ext>
          </a:extLst>
        </p:spPr>
      </p:sp>
      <p:sp>
        <p:nvSpPr>
          <p:cNvPr id="3609603" name="Rectangle 3"/>
          <p:cNvSpPr>
            <a:spLocks noGrp="1" noChangeArrowheads="1"/>
          </p:cNvSpPr>
          <p:nvPr>
            <p:ph type="body" idx="1"/>
          </p:nvPr>
        </p:nvSpPr>
        <p:spPr/>
        <p:txBody>
          <a:bodyPr/>
          <a:lstStyle/>
          <a:p>
            <a:pPr eaLnBrk="1" hangingPunct="1"/>
            <a:r>
              <a:rPr lang="zh-CN" altLang="en-US" sz="1200" b="1">
                <a:solidFill>
                  <a:srgbClr val="002060"/>
                </a:solidFill>
                <a:latin typeface="SimSun" pitchFamily="2" charset="-122"/>
                <a:ea typeface="SimSun" pitchFamily="2" charset="-122"/>
                <a:cs typeface="Arial Rounded MT Bold"/>
              </a:rPr>
              <a:t>狠 击 </a:t>
            </a:r>
            <a:r>
              <a:rPr lang="en-US" altLang="zh-CN" sz="1200" b="1">
                <a:solidFill>
                  <a:srgbClr val="002060"/>
                </a:solidFill>
                <a:latin typeface="SimSun" pitchFamily="2" charset="-122"/>
                <a:ea typeface="SimSun" pitchFamily="2" charset="-122"/>
                <a:cs typeface="Arial Rounded MT Bold"/>
              </a:rPr>
              <a:t>Hen3 Ji1</a:t>
            </a:r>
          </a:p>
          <a:p>
            <a:pPr eaLnBrk="1" hangingPunct="1"/>
            <a:r>
              <a:rPr lang="en-US" altLang="zh-CN" sz="1200" b="1">
                <a:solidFill>
                  <a:srgbClr val="002060"/>
                </a:solidFill>
                <a:latin typeface="SimSun" pitchFamily="2" charset="-122"/>
                <a:ea typeface="SimSun" pitchFamily="2" charset="-122"/>
              </a:rPr>
              <a:t>Lean</a:t>
            </a:r>
            <a:r>
              <a:rPr lang="en-US" sz="1200" b="1">
                <a:solidFill>
                  <a:srgbClr val="002060"/>
                </a:solidFill>
                <a:latin typeface="SimSun" pitchFamily="2" charset="-122"/>
                <a:ea typeface="SimSun" pitchFamily="2" charset="-122"/>
              </a:rPr>
              <a:t>: </a:t>
            </a:r>
            <a:r>
              <a:rPr lang="zh-CN" altLang="en-US" sz="1200" b="1">
                <a:solidFill>
                  <a:srgbClr val="002060"/>
                </a:solidFill>
                <a:latin typeface="SimSun" pitchFamily="2" charset="-122"/>
                <a:ea typeface="SimSun" pitchFamily="2" charset="-122"/>
              </a:rPr>
              <a:t>倾斜 </a:t>
            </a:r>
            <a:r>
              <a:rPr lang="en-US" altLang="zh-CN" sz="1200" b="1">
                <a:solidFill>
                  <a:srgbClr val="002060"/>
                </a:solidFill>
                <a:latin typeface="SimSun" pitchFamily="2" charset="-122"/>
                <a:ea typeface="SimSun" pitchFamily="2" charset="-122"/>
              </a:rPr>
              <a:t>Qing1Xie2</a:t>
            </a:r>
            <a:endParaRPr lang="en-US" b="1">
              <a:latin typeface="SimSun" pitchFamily="2" charset="-122"/>
              <a:ea typeface="SimSun" pitchFamily="2" charset="-122"/>
            </a:endParaRPr>
          </a:p>
        </p:txBody>
      </p:sp>
    </p:spTree>
    <p:extLst>
      <p:ext uri="{BB962C8B-B14F-4D97-AF65-F5344CB8AC3E}">
        <p14:creationId xmlns:p14="http://schemas.microsoft.com/office/powerpoint/2010/main" val="398301455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fld id="{83F82646-D1C2-4EDB-8ADB-65B9E05C1DAE}" type="slidenum">
              <a:rPr lang="en-US">
                <a:solidFill>
                  <a:prstClr val="black"/>
                </a:solidFill>
              </a:rPr>
              <a:pPr/>
              <a:t>54</a:t>
            </a:fld>
            <a:endParaRPr lang="en-US">
              <a:solidFill>
                <a:prstClr val="black"/>
              </a:solidFill>
            </a:endParaRPr>
          </a:p>
        </p:txBody>
      </p:sp>
      <p:sp>
        <p:nvSpPr>
          <p:cNvPr id="3611650" name="Rectangle 2"/>
          <p:cNvSpPr>
            <a:spLocks noGrp="1" noRot="1" noChangeAspect="1" noChangeArrowheads="1" noTextEdit="1"/>
          </p:cNvSpPr>
          <p:nvPr>
            <p:ph type="sldImg"/>
          </p:nvPr>
        </p:nvSpPr>
        <p:spPr>
          <a:xfrm>
            <a:off x="381000" y="685800"/>
            <a:ext cx="6096000" cy="3429000"/>
          </a:xfrm>
          <a:ln/>
          <a:extLst>
            <a:ext uri="{FAA26D3D-D897-4be2-8F04-BA451C77F1D7}">
              <ma14:placeholderFlag xmlns="" xmlns:ma14="http://schemas.microsoft.com/office/mac/drawingml/2011/main" val="1"/>
            </a:ext>
          </a:extLst>
        </p:spPr>
      </p:sp>
      <p:sp>
        <p:nvSpPr>
          <p:cNvPr id="3611651" name="Rectangle 3"/>
          <p:cNvSpPr>
            <a:spLocks noGrp="1" noChangeArrowheads="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200" b="1">
                <a:solidFill>
                  <a:srgbClr val="002060"/>
                </a:solidFill>
                <a:latin typeface="SimSun" pitchFamily="2" charset="-122"/>
                <a:ea typeface="SimSun" pitchFamily="2" charset="-122"/>
              </a:rPr>
              <a:t>Lean</a:t>
            </a:r>
            <a:r>
              <a:rPr lang="en-US" sz="1200" b="1">
                <a:solidFill>
                  <a:srgbClr val="002060"/>
                </a:solidFill>
                <a:latin typeface="SimSun" pitchFamily="2" charset="-122"/>
                <a:ea typeface="SimSun" pitchFamily="2" charset="-122"/>
              </a:rPr>
              <a:t>: </a:t>
            </a:r>
            <a:r>
              <a:rPr lang="zh-CN" altLang="en-US" sz="1200" b="1">
                <a:solidFill>
                  <a:srgbClr val="002060"/>
                </a:solidFill>
                <a:latin typeface="SimSun" pitchFamily="2" charset="-122"/>
                <a:ea typeface="SimSun" pitchFamily="2" charset="-122"/>
              </a:rPr>
              <a:t>倾斜 </a:t>
            </a:r>
            <a:r>
              <a:rPr lang="en-US" altLang="zh-CN" sz="1200" b="1">
                <a:solidFill>
                  <a:srgbClr val="002060"/>
                </a:solidFill>
                <a:latin typeface="SimSun" pitchFamily="2" charset="-122"/>
                <a:ea typeface="SimSun" pitchFamily="2" charset="-122"/>
              </a:rPr>
              <a:t>Qing1Xie2</a:t>
            </a:r>
            <a:endParaRPr lang="en-US" b="1">
              <a:latin typeface="SimSun" pitchFamily="2" charset="-122"/>
              <a:ea typeface="SimSun" pitchFamily="2" charset="-122"/>
            </a:endParaRPr>
          </a:p>
        </p:txBody>
      </p:sp>
    </p:spTree>
    <p:extLst>
      <p:ext uri="{BB962C8B-B14F-4D97-AF65-F5344CB8AC3E}">
        <p14:creationId xmlns:p14="http://schemas.microsoft.com/office/powerpoint/2010/main" val="66372712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en-US" sz="1200"/>
              <a:t>But from c.1960 on, evolution dominates U.S. education.</a:t>
            </a:r>
            <a:r>
              <a:rPr lang="en-US" sz="1200" baseline="0"/>
              <a:t>  </a:t>
            </a:r>
            <a:r>
              <a:rPr lang="en-US" sz="1200"/>
              <a:t>Result: </a:t>
            </a:r>
          </a:p>
          <a:p>
            <a:pPr>
              <a:buFont typeface="Arial" pitchFamily="34" charset="0"/>
              <a:buChar char="•"/>
            </a:pPr>
            <a:r>
              <a:rPr lang="en-US" sz="1200"/>
              <a:t>1960s onward: Most churches liberal, compromise with long ages &amp; evolution, lose members… </a:t>
            </a:r>
          </a:p>
          <a:p>
            <a:pPr>
              <a:buFont typeface="Arial" pitchFamily="34" charset="0"/>
              <a:buChar char="•"/>
            </a:pPr>
            <a:r>
              <a:rPr lang="en-US" sz="1200"/>
              <a:t>1960s onward: Sexual revolution… (animals follow instincts)</a:t>
            </a:r>
          </a:p>
          <a:p>
            <a:pPr>
              <a:buFont typeface="Arial" pitchFamily="34" charset="0"/>
              <a:buChar char="•"/>
            </a:pPr>
            <a:r>
              <a:rPr lang="en-US" sz="1200"/>
              <a:t>1960s--1972: abortion (animals can be killed)</a:t>
            </a:r>
          </a:p>
          <a:p>
            <a:pPr>
              <a:buFont typeface="Arial" pitchFamily="34" charset="0"/>
              <a:buChar char="•"/>
            </a:pPr>
            <a:r>
              <a:rPr lang="en-US" sz="1200"/>
              <a:t>1990s (&amp; earlier): homosexuality (some animals sometimes do it)</a:t>
            </a:r>
          </a:p>
          <a:p>
            <a:pPr>
              <a:buFont typeface="Arial" pitchFamily="34" charset="0"/>
              <a:buChar char="•"/>
            </a:pPr>
            <a:r>
              <a:rPr lang="en-US" sz="1200"/>
              <a:t>2000s: homosexual marriage (marriage is human idea, we can change it)</a:t>
            </a:r>
          </a:p>
          <a:p>
            <a:pPr>
              <a:buFont typeface="Arial" pitchFamily="34" charset="0"/>
              <a:buChar char="•"/>
            </a:pPr>
            <a:r>
              <a:rPr lang="en-US" sz="1200"/>
              <a:t>2010s: ‘transgender’ (anything I feel must be right…)</a:t>
            </a:r>
          </a:p>
          <a:p>
            <a:r>
              <a:rPr lang="en-US" sz="1200"/>
              <a:t>ALL of these have entered or are entering China.</a:t>
            </a:r>
          </a:p>
        </p:txBody>
      </p:sp>
      <p:sp>
        <p:nvSpPr>
          <p:cNvPr id="4" name="灯片编号占位符 3"/>
          <p:cNvSpPr>
            <a:spLocks noGrp="1"/>
          </p:cNvSpPr>
          <p:nvPr>
            <p:ph type="sldNum" sz="quarter" idx="10"/>
          </p:nvPr>
        </p:nvSpPr>
        <p:spPr/>
        <p:txBody>
          <a:bodyPr/>
          <a:lstStyle/>
          <a:p>
            <a:fld id="{499F2717-EB1F-459E-B2BC-83CD17619732}" type="slidenum">
              <a:rPr lang="en-US" smtClean="0">
                <a:solidFill>
                  <a:prstClr val="black"/>
                </a:solidFill>
              </a:rPr>
              <a:pPr/>
              <a:t>55</a:t>
            </a:fld>
            <a:endParaRPr lang="en-US">
              <a:solidFill>
                <a:prstClr val="black"/>
              </a:solidFill>
            </a:endParaRPr>
          </a:p>
        </p:txBody>
      </p:sp>
    </p:spTree>
    <p:extLst>
      <p:ext uri="{BB962C8B-B14F-4D97-AF65-F5344CB8AC3E}">
        <p14:creationId xmlns:p14="http://schemas.microsoft.com/office/powerpoint/2010/main" val="280184286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fld id="{83F82646-D1C2-4EDB-8ADB-65B9E05C1DAE}" type="slidenum">
              <a:rPr lang="en-US">
                <a:solidFill>
                  <a:prstClr val="black"/>
                </a:solidFill>
              </a:rPr>
              <a:pPr/>
              <a:t>57</a:t>
            </a:fld>
            <a:endParaRPr lang="en-US">
              <a:solidFill>
                <a:prstClr val="black"/>
              </a:solidFill>
            </a:endParaRPr>
          </a:p>
        </p:txBody>
      </p:sp>
      <p:sp>
        <p:nvSpPr>
          <p:cNvPr id="3611650" name="Rectangle 2"/>
          <p:cNvSpPr>
            <a:spLocks noGrp="1" noRot="1" noChangeAspect="1" noChangeArrowheads="1" noTextEdit="1"/>
          </p:cNvSpPr>
          <p:nvPr>
            <p:ph type="sldImg"/>
          </p:nvPr>
        </p:nvSpPr>
        <p:spPr>
          <a:xfrm>
            <a:off x="381000" y="685800"/>
            <a:ext cx="6096000" cy="3429000"/>
          </a:xfrm>
          <a:ln/>
          <a:extLst>
            <a:ext uri="{FAA26D3D-D897-4be2-8F04-BA451C77F1D7}">
              <ma14:placeholderFlag xmlns="" xmlns:ma14="http://schemas.microsoft.com/office/mac/drawingml/2011/main" val="1"/>
            </a:ext>
          </a:extLst>
        </p:spPr>
      </p:sp>
      <p:sp>
        <p:nvSpPr>
          <p:cNvPr id="3611651" name="Rectangle 3"/>
          <p:cNvSpPr>
            <a:spLocks noGrp="1" noChangeArrowheads="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200" b="1">
                <a:solidFill>
                  <a:srgbClr val="002060"/>
                </a:solidFill>
                <a:latin typeface="SimSun" pitchFamily="2" charset="-122"/>
                <a:ea typeface="SimSun" pitchFamily="2" charset="-122"/>
              </a:rPr>
              <a:t>Lean</a:t>
            </a:r>
            <a:r>
              <a:rPr lang="en-US" sz="1200" b="1">
                <a:solidFill>
                  <a:srgbClr val="002060"/>
                </a:solidFill>
                <a:latin typeface="SimSun" pitchFamily="2" charset="-122"/>
                <a:ea typeface="SimSun" pitchFamily="2" charset="-122"/>
              </a:rPr>
              <a:t>: </a:t>
            </a:r>
            <a:r>
              <a:rPr lang="zh-CN" altLang="en-US" sz="1200" b="1">
                <a:solidFill>
                  <a:srgbClr val="002060"/>
                </a:solidFill>
                <a:latin typeface="SimSun" pitchFamily="2" charset="-122"/>
                <a:ea typeface="SimSun" pitchFamily="2" charset="-122"/>
              </a:rPr>
              <a:t>倾斜 </a:t>
            </a:r>
            <a:r>
              <a:rPr lang="en-US" altLang="zh-CN" sz="1200" b="1">
                <a:solidFill>
                  <a:srgbClr val="002060"/>
                </a:solidFill>
                <a:latin typeface="SimSun" pitchFamily="2" charset="-122"/>
                <a:ea typeface="SimSun" pitchFamily="2" charset="-122"/>
              </a:rPr>
              <a:t>Qing1Xie2</a:t>
            </a:r>
            <a:endParaRPr lang="en-US" b="1">
              <a:latin typeface="SimSun" pitchFamily="2" charset="-122"/>
              <a:ea typeface="SimSun" pitchFamily="2" charset="-122"/>
            </a:endParaRPr>
          </a:p>
        </p:txBody>
      </p:sp>
    </p:spTree>
    <p:extLst>
      <p:ext uri="{BB962C8B-B14F-4D97-AF65-F5344CB8AC3E}">
        <p14:creationId xmlns:p14="http://schemas.microsoft.com/office/powerpoint/2010/main" val="66372712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fld id="{3DE4A9A3-81EC-4832-9477-B7EAA87C4524}" type="slidenum">
              <a:rPr lang="en-US">
                <a:solidFill>
                  <a:prstClr val="black"/>
                </a:solidFill>
              </a:rPr>
              <a:pPr/>
              <a:t>58</a:t>
            </a:fld>
            <a:endParaRPr lang="en-US">
              <a:solidFill>
                <a:prstClr val="black"/>
              </a:solidFill>
            </a:endParaRPr>
          </a:p>
        </p:txBody>
      </p:sp>
      <p:sp>
        <p:nvSpPr>
          <p:cNvPr id="3617794" name="Rectangle 2"/>
          <p:cNvSpPr>
            <a:spLocks noGrp="1" noRot="1" noChangeAspect="1" noChangeArrowheads="1" noTextEdit="1"/>
          </p:cNvSpPr>
          <p:nvPr>
            <p:ph type="sldImg"/>
          </p:nvPr>
        </p:nvSpPr>
        <p:spPr>
          <a:xfrm>
            <a:off x="381000" y="685800"/>
            <a:ext cx="6096000" cy="3429000"/>
          </a:xfrm>
          <a:ln/>
          <a:extLst>
            <a:ext uri="{FAA26D3D-D897-4be2-8F04-BA451C77F1D7}">
              <ma14:placeholderFlag xmlns="" xmlns:ma14="http://schemas.microsoft.com/office/mac/drawingml/2011/main" val="1"/>
            </a:ext>
          </a:extLst>
        </p:spPr>
      </p:sp>
      <p:sp>
        <p:nvSpPr>
          <p:cNvPr id="3617795" name="Rectangle 3"/>
          <p:cNvSpPr>
            <a:spLocks noGrp="1" noChangeArrowheads="1"/>
          </p:cNvSpPr>
          <p:nvPr>
            <p:ph type="body" idx="1"/>
          </p:nvPr>
        </p:nvSpPr>
        <p:spPr>
          <a:xfrm>
            <a:off x="914504" y="4342777"/>
            <a:ext cx="5028994" cy="4115111"/>
          </a:xfrm>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76805650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fld id="{BD64E4F2-11F3-47DD-A53E-2658E20C14B2}" type="slidenum">
              <a:rPr lang="en-US">
                <a:solidFill>
                  <a:prstClr val="black"/>
                </a:solidFill>
              </a:rPr>
              <a:pPr/>
              <a:t>59</a:t>
            </a:fld>
            <a:endParaRPr lang="en-US">
              <a:solidFill>
                <a:prstClr val="black"/>
              </a:solidFill>
            </a:endParaRPr>
          </a:p>
        </p:txBody>
      </p:sp>
      <p:sp>
        <p:nvSpPr>
          <p:cNvPr id="3619842" name="Rectangle 2"/>
          <p:cNvSpPr>
            <a:spLocks noGrp="1" noRot="1" noChangeAspect="1" noChangeArrowheads="1" noTextEdit="1"/>
          </p:cNvSpPr>
          <p:nvPr>
            <p:ph type="sldImg"/>
          </p:nvPr>
        </p:nvSpPr>
        <p:spPr>
          <a:xfrm>
            <a:off x="381000" y="685800"/>
            <a:ext cx="6096000" cy="3429000"/>
          </a:xfrm>
          <a:ln/>
          <a:extLst>
            <a:ext uri="{FAA26D3D-D897-4be2-8F04-BA451C77F1D7}">
              <ma14:placeholderFlag xmlns="" xmlns:ma14="http://schemas.microsoft.com/office/mac/drawingml/2011/main" val="1"/>
            </a:ext>
          </a:extLst>
        </p:spPr>
      </p:sp>
      <p:sp>
        <p:nvSpPr>
          <p:cNvPr id="3619843" name="Rectangle 3"/>
          <p:cNvSpPr>
            <a:spLocks noGrp="1" noChangeArrowheads="1"/>
          </p:cNvSpPr>
          <p:nvPr>
            <p:ph type="body" idx="1"/>
          </p:nvPr>
        </p:nvSpPr>
        <p:spPr>
          <a:xfrm>
            <a:off x="914504" y="4342777"/>
            <a:ext cx="5028994" cy="4115111"/>
          </a:xfrm>
        </p:spPr>
        <p:txBody>
          <a:bodyPr/>
          <a:lstStyle/>
          <a:p>
            <a:pPr eaLnBrk="1" hangingPunct="1">
              <a:defRPr/>
            </a:pPr>
            <a:r>
              <a:rPr lang="en-US">
                <a:ea typeface="ＭＳ Ｐゴシック" charset="0"/>
                <a:cs typeface="+mn-cs"/>
              </a:rPr>
              <a:t>Destroy them by providing answers based on the authority of Scripture</a:t>
            </a:r>
          </a:p>
        </p:txBody>
      </p:sp>
    </p:spTree>
    <p:extLst>
      <p:ext uri="{BB962C8B-B14F-4D97-AF65-F5344CB8AC3E}">
        <p14:creationId xmlns:p14="http://schemas.microsoft.com/office/powerpoint/2010/main" val="66429311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fld id="{667C1A2D-A234-4D22-987D-4D2098A9BB28}" type="slidenum">
              <a:rPr lang="en-US">
                <a:solidFill>
                  <a:prstClr val="black"/>
                </a:solidFill>
              </a:rPr>
              <a:pPr/>
              <a:t>60</a:t>
            </a:fld>
            <a:endParaRPr lang="en-US">
              <a:solidFill>
                <a:prstClr val="black"/>
              </a:solidFill>
            </a:endParaRPr>
          </a:p>
        </p:txBody>
      </p:sp>
      <p:sp>
        <p:nvSpPr>
          <p:cNvPr id="3621890" name="Rectangle 2"/>
          <p:cNvSpPr>
            <a:spLocks noGrp="1" noRot="1" noChangeAspect="1" noChangeArrowheads="1" noTextEdit="1"/>
          </p:cNvSpPr>
          <p:nvPr>
            <p:ph type="sldImg"/>
          </p:nvPr>
        </p:nvSpPr>
        <p:spPr>
          <a:xfrm>
            <a:off x="381000" y="685800"/>
            <a:ext cx="6096000" cy="3429000"/>
          </a:xfrm>
          <a:ln/>
          <a:extLst>
            <a:ext uri="{FAA26D3D-D897-4be2-8F04-BA451C77F1D7}">
              <ma14:placeholderFlag xmlns="" xmlns:ma14="http://schemas.microsoft.com/office/mac/drawingml/2011/main" val="1"/>
            </a:ext>
          </a:extLst>
        </p:spPr>
      </p:sp>
      <p:sp>
        <p:nvSpPr>
          <p:cNvPr id="3621891" name="Rectangle 3"/>
          <p:cNvSpPr>
            <a:spLocks noGrp="1" noChangeArrowheads="1"/>
          </p:cNvSpPr>
          <p:nvPr>
            <p:ph type="body" idx="1"/>
          </p:nvPr>
        </p:nvSpPr>
        <p:spPr>
          <a:xfrm>
            <a:off x="914504" y="4342777"/>
            <a:ext cx="5028994" cy="4115111"/>
          </a:xfrm>
        </p:spPr>
        <p:txBody>
          <a:bodyPr/>
          <a:lstStyle/>
          <a:p>
            <a:pPr eaLnBrk="1" hangingPunct="1">
              <a:defRPr/>
            </a:pPr>
            <a:r>
              <a:rPr lang="en-US">
                <a:ea typeface="ＭＳ Ｐゴシック" charset="0"/>
                <a:cs typeface="+mn-cs"/>
              </a:rPr>
              <a:t>Now they are able to demolish every argument, provide an answer to everyone, because they are standing on the proper foundation- the authority of Scripture</a:t>
            </a:r>
          </a:p>
        </p:txBody>
      </p:sp>
    </p:spTree>
    <p:extLst>
      <p:ext uri="{BB962C8B-B14F-4D97-AF65-F5344CB8AC3E}">
        <p14:creationId xmlns:p14="http://schemas.microsoft.com/office/powerpoint/2010/main" val="6560053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fld id="{F2085FF9-2705-4F1E-9046-40E65994C2D9}" type="slidenum">
              <a:rPr lang="en-US">
                <a:solidFill>
                  <a:prstClr val="black"/>
                </a:solidFill>
              </a:rPr>
              <a:pPr/>
              <a:t>61</a:t>
            </a:fld>
            <a:endParaRPr lang="en-US">
              <a:solidFill>
                <a:prstClr val="black"/>
              </a:solidFill>
            </a:endParaRPr>
          </a:p>
        </p:txBody>
      </p:sp>
      <p:sp>
        <p:nvSpPr>
          <p:cNvPr id="3623938" name="Rectangle 2"/>
          <p:cNvSpPr>
            <a:spLocks noGrp="1" noRot="1" noChangeAspect="1" noChangeArrowheads="1" noTextEdit="1"/>
          </p:cNvSpPr>
          <p:nvPr>
            <p:ph type="sldImg"/>
          </p:nvPr>
        </p:nvSpPr>
        <p:spPr>
          <a:xfrm>
            <a:off x="381000" y="685800"/>
            <a:ext cx="6096000" cy="3429000"/>
          </a:xfrm>
          <a:ln/>
          <a:extLst>
            <a:ext uri="{FAA26D3D-D897-4be2-8F04-BA451C77F1D7}">
              <ma14:placeholderFlag xmlns="" xmlns:ma14="http://schemas.microsoft.com/office/mac/drawingml/2011/main" val="1"/>
            </a:ext>
          </a:extLst>
        </p:spPr>
      </p:sp>
      <p:sp>
        <p:nvSpPr>
          <p:cNvPr id="3623939" name="Rectangle 3"/>
          <p:cNvSpPr>
            <a:spLocks noGrp="1" noChangeArrowheads="1"/>
          </p:cNvSpPr>
          <p:nvPr>
            <p:ph type="body" idx="1"/>
          </p:nvPr>
        </p:nvSpPr>
        <p:spPr>
          <a:xfrm>
            <a:off x="914504" y="4342777"/>
            <a:ext cx="5028994" cy="4115111"/>
          </a:xfrm>
        </p:spPr>
        <p:txBody>
          <a:bodyPr/>
          <a:lstStyle/>
          <a:p>
            <a:pPr eaLnBrk="1" hangingPunct="1">
              <a:defRPr/>
            </a:pPr>
            <a:r>
              <a:rPr lang="en-US" dirty="0">
                <a:ea typeface="ＭＳ Ｐゴシック" charset="0"/>
                <a:cs typeface="+mn-cs"/>
              </a:rPr>
              <a:t>Now the church has a proper foundation, help people understand what sin is and why Jesus died on the cross, the Gospel message is no longer compromised</a:t>
            </a:r>
          </a:p>
        </p:txBody>
      </p:sp>
    </p:spTree>
    <p:extLst>
      <p:ext uri="{BB962C8B-B14F-4D97-AF65-F5344CB8AC3E}">
        <p14:creationId xmlns:p14="http://schemas.microsoft.com/office/powerpoint/2010/main" val="36387663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0" y="185986"/>
            <a:ext cx="12192000" cy="584775"/>
          </a:xfrm>
          <a:prstGeom prst="rect">
            <a:avLst/>
          </a:prstGeom>
          <a:noFill/>
        </p:spPr>
        <p:txBody>
          <a:bodyPr vert="horz" wrap="square" lIns="91440" tIns="45720" rIns="91440" bIns="45720" rtlCol="0">
            <a:spAutoFit/>
          </a:bodyPr>
          <a:lstStyle>
            <a:lvl1pPr algn="ctr">
              <a:defRPr lang="en-US" sz="3200" b="1">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lvl="0"/>
            <a:r>
              <a:rPr lang="zh-CN" altLang="en-US" dirty="0"/>
              <a:t>单击此处编辑母版标题样式</a:t>
            </a:r>
            <a:endParaRPr lang="en-US" dirty="0"/>
          </a:p>
        </p:txBody>
      </p:sp>
    </p:spTree>
    <p:extLst>
      <p:ext uri="{BB962C8B-B14F-4D97-AF65-F5344CB8AC3E}">
        <p14:creationId xmlns:p14="http://schemas.microsoft.com/office/powerpoint/2010/main" val="16739138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0" y="-642967"/>
            <a:ext cx="12192000" cy="571504"/>
          </a:xfrm>
          <a:prstGeom prst="rect">
            <a:avLst/>
          </a:prstGeom>
        </p:spPr>
        <p:txBody>
          <a:bodyPr vert="horz" wrap="none" lIns="91440" tIns="45720" rIns="91440" bIns="45720" rtlCol="0" anchor="b" anchorCtr="0">
            <a:normAutofit/>
          </a:bodyPr>
          <a:lstStyle>
            <a:lvl1pPr>
              <a:defRPr lang="en-US" sz="2100" dirty="0">
                <a:solidFill>
                  <a:schemeClr val="tx1"/>
                </a:solidFill>
                <a:latin typeface="Arial" pitchFamily="34" charset="0"/>
                <a:cs typeface="Arial" pitchFamily="34" charset="0"/>
              </a:defRPr>
            </a:lvl1pPr>
          </a:lstStyle>
          <a:p>
            <a:pPr lvl="0"/>
            <a:r>
              <a:rPr lang="zh-CN" altLang="en-US" dirty="0"/>
              <a:t>单击此处编辑母版标题样式</a:t>
            </a:r>
            <a:endParaRPr lang="en-US" dirty="0"/>
          </a:p>
        </p:txBody>
      </p:sp>
      <p:sp>
        <p:nvSpPr>
          <p:cNvPr id="8" name="内容占位符 7"/>
          <p:cNvSpPr>
            <a:spLocks noGrp="1"/>
          </p:cNvSpPr>
          <p:nvPr>
            <p:ph sz="quarter" idx="1"/>
          </p:nvPr>
        </p:nvSpPr>
        <p:spPr>
          <a:xfrm>
            <a:off x="0" y="162003"/>
            <a:ext cx="12192000" cy="507831"/>
          </a:xfrm>
          <a:prstGeom prst="rect">
            <a:avLst/>
          </a:prstGeom>
          <a:noFill/>
        </p:spPr>
        <p:txBody>
          <a:bodyPr vert="horz" wrap="square" lIns="91440" tIns="45720" rIns="91440" bIns="45720" rtlCol="0">
            <a:spAutoFit/>
          </a:bodyPr>
          <a:lstStyle>
            <a:lvl1pPr>
              <a:defRPr lang="zh-CN" altLang="en-US" sz="2700" b="1" dirty="0" smtClean="0">
                <a:solidFill>
                  <a:srgbClr val="002954"/>
                </a:solidFill>
                <a:latin typeface="Arial" panose="020B0604020202020204" pitchFamily="34" charset="0"/>
                <a:ea typeface="微软雅黑" panose="020B0503020204020204" pitchFamily="34" charset="-122"/>
                <a:cs typeface="Arial" panose="020B0604020202020204" pitchFamily="34" charset="0"/>
              </a:defRPr>
            </a:lvl1pPr>
            <a:lvl2pPr>
              <a:defRPr lang="zh-CN" altLang="en-US" sz="1351" dirty="0" smtClean="0">
                <a:solidFill>
                  <a:schemeClr val="tx1"/>
                </a:solidFill>
              </a:defRPr>
            </a:lvl2pPr>
            <a:lvl3pPr>
              <a:defRPr lang="zh-CN" altLang="en-US" sz="1125" dirty="0" smtClean="0"/>
            </a:lvl3pPr>
            <a:lvl4pPr>
              <a:defRPr lang="zh-CN" altLang="en-US" sz="1013" dirty="0" smtClean="0"/>
            </a:lvl4pPr>
            <a:lvl5pPr>
              <a:defRPr lang="en-US" sz="1013" dirty="0"/>
            </a:lvl5pPr>
          </a:lstStyle>
          <a:p>
            <a:pPr lvl="0"/>
            <a:r>
              <a:rPr lang="zh-CN" altLang="en-US" dirty="0"/>
              <a:t>单击此处编辑母版文本样式</a:t>
            </a:r>
          </a:p>
        </p:txBody>
      </p:sp>
      <p:sp>
        <p:nvSpPr>
          <p:cNvPr id="4" name="日期占位符 3">
            <a:extLst>
              <a:ext uri="{FF2B5EF4-FFF2-40B4-BE49-F238E27FC236}">
                <a16:creationId xmlns:a16="http://schemas.microsoft.com/office/drawing/2014/main" id="{257B8E4B-73A2-4CA7-B222-A81E85A098A2}"/>
              </a:ext>
            </a:extLst>
          </p:cNvPr>
          <p:cNvSpPr>
            <a:spLocks noGrp="1"/>
          </p:cNvSpPr>
          <p:nvPr>
            <p:ph type="dt" sz="half" idx="10"/>
          </p:nvPr>
        </p:nvSpPr>
        <p:spPr>
          <a:xfrm>
            <a:off x="8534401" y="6356351"/>
            <a:ext cx="3052763" cy="365125"/>
          </a:xfrm>
          <a:prstGeom prst="rect">
            <a:avLst/>
          </a:prstGeom>
        </p:spPr>
        <p:txBody>
          <a:bodyPr/>
          <a:lstStyle>
            <a:lvl1pPr>
              <a:defRPr>
                <a:solidFill>
                  <a:srgbClr val="464653"/>
                </a:solidFill>
              </a:defRPr>
            </a:lvl1pPr>
          </a:lstStyle>
          <a:p>
            <a:pPr>
              <a:defRPr/>
            </a:pPr>
            <a:fld id="{052ACC13-529F-45BF-8A06-B0FFBF5FFDE6}" type="datetimeFigureOut">
              <a:rPr lang="zh-CN" altLang="en-US"/>
              <a:pPr>
                <a:defRPr/>
              </a:pPr>
              <a:t>2020/5/20</a:t>
            </a:fld>
            <a:endParaRPr lang="zh-CN" altLang="en-US"/>
          </a:p>
        </p:txBody>
      </p:sp>
      <p:sp>
        <p:nvSpPr>
          <p:cNvPr id="5" name="页脚占位符 4">
            <a:extLst>
              <a:ext uri="{FF2B5EF4-FFF2-40B4-BE49-F238E27FC236}">
                <a16:creationId xmlns:a16="http://schemas.microsoft.com/office/drawing/2014/main" id="{98844A5D-2FEB-4AB1-9B03-1C6EF20B0551}"/>
              </a:ext>
            </a:extLst>
          </p:cNvPr>
          <p:cNvSpPr>
            <a:spLocks noGrp="1"/>
          </p:cNvSpPr>
          <p:nvPr>
            <p:ph type="ftr" sz="quarter" idx="11"/>
          </p:nvPr>
        </p:nvSpPr>
        <p:spPr>
          <a:xfrm>
            <a:off x="3865563" y="6356351"/>
            <a:ext cx="4673600" cy="365125"/>
          </a:xfrm>
          <a:prstGeom prst="rect">
            <a:avLst/>
          </a:prstGeom>
        </p:spPr>
        <p:txBody>
          <a:bodyPr/>
          <a:lstStyle>
            <a:lvl1pPr>
              <a:defRPr>
                <a:solidFill>
                  <a:srgbClr val="464653"/>
                </a:solidFill>
              </a:defRPr>
            </a:lvl1pPr>
          </a:lstStyle>
          <a:p>
            <a:pPr>
              <a:defRPr/>
            </a:pPr>
            <a:endParaRPr lang="zh-CN" altLang="en-US"/>
          </a:p>
        </p:txBody>
      </p:sp>
      <p:sp>
        <p:nvSpPr>
          <p:cNvPr id="6" name="灯片编号占位符 5">
            <a:extLst>
              <a:ext uri="{FF2B5EF4-FFF2-40B4-BE49-F238E27FC236}">
                <a16:creationId xmlns:a16="http://schemas.microsoft.com/office/drawing/2014/main" id="{5E357901-7C5E-4D8C-85F7-3CC2ED068C9D}"/>
              </a:ext>
            </a:extLst>
          </p:cNvPr>
          <p:cNvSpPr>
            <a:spLocks noGrp="1"/>
          </p:cNvSpPr>
          <p:nvPr>
            <p:ph type="sldNum" sz="quarter" idx="12"/>
          </p:nvPr>
        </p:nvSpPr>
        <p:spPr>
          <a:xfrm>
            <a:off x="817563" y="6356351"/>
            <a:ext cx="2641600" cy="365125"/>
          </a:xfrm>
          <a:prstGeom prst="rect">
            <a:avLst/>
          </a:prstGeom>
        </p:spPr>
        <p:txBody>
          <a:bodyPr/>
          <a:lstStyle>
            <a:lvl1pPr>
              <a:defRPr>
                <a:solidFill>
                  <a:srgbClr val="464653"/>
                </a:solidFill>
              </a:defRPr>
            </a:lvl1pPr>
          </a:lstStyle>
          <a:p>
            <a:pPr>
              <a:defRPr/>
            </a:pPr>
            <a:fld id="{5B39FA6F-2578-403F-A331-15F7D6684B79}" type="slidenum">
              <a:rPr lang="zh-CN" altLang="en-US"/>
              <a:pPr>
                <a:defRPr/>
              </a:pPr>
              <a:t>‹#›</a:t>
            </a:fld>
            <a:endParaRPr lang="zh-CN" altLang="en-US"/>
          </a:p>
        </p:txBody>
      </p:sp>
    </p:spTree>
    <p:extLst>
      <p:ext uri="{BB962C8B-B14F-4D97-AF65-F5344CB8AC3E}">
        <p14:creationId xmlns:p14="http://schemas.microsoft.com/office/powerpoint/2010/main" val="17809901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8" name="标题 7"/>
          <p:cNvSpPr>
            <a:spLocks noGrp="1"/>
          </p:cNvSpPr>
          <p:nvPr>
            <p:ph type="ctrTitle"/>
          </p:nvPr>
        </p:nvSpPr>
        <p:spPr>
          <a:xfrm>
            <a:off x="0" y="-675456"/>
            <a:ext cx="12192000" cy="558552"/>
          </a:xfrm>
          <a:prstGeom prst="rect">
            <a:avLst/>
          </a:prstGeom>
        </p:spPr>
        <p:txBody>
          <a:bodyPr vert="horz" wrap="none" lIns="91440" tIns="45720" rIns="91440" bIns="45720" rtlCol="0" anchor="b" anchorCtr="0">
            <a:normAutofit/>
          </a:bodyPr>
          <a:lstStyle>
            <a:lvl1pPr>
              <a:defRPr lang="en-US" sz="2100" dirty="0">
                <a:solidFill>
                  <a:schemeClr val="tx1"/>
                </a:solidFill>
                <a:latin typeface="Arial" pitchFamily="34" charset="0"/>
                <a:cs typeface="Arial" pitchFamily="34" charset="0"/>
              </a:defRPr>
            </a:lvl1pPr>
          </a:lstStyle>
          <a:p>
            <a:pPr lvl="0"/>
            <a:r>
              <a:rPr lang="zh-CN" altLang="en-US" dirty="0"/>
              <a:t>单击此处编辑母版标题样式</a:t>
            </a:r>
            <a:endParaRPr lang="en-US" dirty="0"/>
          </a:p>
        </p:txBody>
      </p:sp>
      <p:sp>
        <p:nvSpPr>
          <p:cNvPr id="9" name="副标题 8"/>
          <p:cNvSpPr>
            <a:spLocks noGrp="1"/>
          </p:cNvSpPr>
          <p:nvPr>
            <p:ph type="subTitle" idx="1"/>
          </p:nvPr>
        </p:nvSpPr>
        <p:spPr>
          <a:xfrm>
            <a:off x="0" y="162003"/>
            <a:ext cx="12192000" cy="507831"/>
          </a:xfrm>
          <a:prstGeom prst="rect">
            <a:avLst/>
          </a:prstGeom>
          <a:noFill/>
        </p:spPr>
        <p:txBody>
          <a:bodyPr vert="horz" wrap="square" lIns="91440" tIns="45720" rIns="91440" bIns="45720" rtlCol="0">
            <a:spAutoFit/>
          </a:bodyPr>
          <a:lstStyle>
            <a:lvl1pPr algn="ctr">
              <a:defRPr lang="en-US" sz="2700" b="1">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lvl="0"/>
            <a:r>
              <a:rPr lang="zh-CN" altLang="en-US" dirty="0"/>
              <a:t>单击此处编辑母版副标题样式</a:t>
            </a:r>
            <a:endParaRPr lang="en-US" dirty="0"/>
          </a:p>
        </p:txBody>
      </p:sp>
      <p:sp>
        <p:nvSpPr>
          <p:cNvPr id="4" name="日期占位符 27">
            <a:extLst>
              <a:ext uri="{FF2B5EF4-FFF2-40B4-BE49-F238E27FC236}">
                <a16:creationId xmlns:a16="http://schemas.microsoft.com/office/drawing/2014/main" id="{A52392BB-E236-4DC0-93F6-B536244BFD5F}"/>
              </a:ext>
            </a:extLst>
          </p:cNvPr>
          <p:cNvSpPr>
            <a:spLocks noGrp="1"/>
          </p:cNvSpPr>
          <p:nvPr>
            <p:ph type="dt" sz="half" idx="10"/>
          </p:nvPr>
        </p:nvSpPr>
        <p:spPr>
          <a:xfrm>
            <a:off x="8534400" y="6354763"/>
            <a:ext cx="3048000" cy="366712"/>
          </a:xfrm>
          <a:prstGeom prst="rect">
            <a:avLst/>
          </a:prstGeom>
        </p:spPr>
        <p:txBody>
          <a:bodyPr/>
          <a:lstStyle>
            <a:lvl1pPr>
              <a:defRPr sz="1051">
                <a:solidFill>
                  <a:srgbClr val="464653"/>
                </a:solidFill>
              </a:defRPr>
            </a:lvl1pPr>
          </a:lstStyle>
          <a:p>
            <a:pPr>
              <a:defRPr/>
            </a:pPr>
            <a:fld id="{3CB47AEC-0329-42F9-8B31-58F67AE30D42}" type="datetimeFigureOut">
              <a:rPr lang="zh-CN" altLang="en-US"/>
              <a:pPr>
                <a:defRPr/>
              </a:pPr>
              <a:t>2020/5/20</a:t>
            </a:fld>
            <a:endParaRPr lang="zh-CN" altLang="en-US"/>
          </a:p>
        </p:txBody>
      </p:sp>
      <p:sp>
        <p:nvSpPr>
          <p:cNvPr id="5" name="页脚占位符 16">
            <a:extLst>
              <a:ext uri="{FF2B5EF4-FFF2-40B4-BE49-F238E27FC236}">
                <a16:creationId xmlns:a16="http://schemas.microsoft.com/office/drawing/2014/main" id="{FD1213AC-339A-4DD7-BF16-261101340086}"/>
              </a:ext>
            </a:extLst>
          </p:cNvPr>
          <p:cNvSpPr>
            <a:spLocks noGrp="1"/>
          </p:cNvSpPr>
          <p:nvPr>
            <p:ph type="ftr" sz="quarter" idx="11"/>
          </p:nvPr>
        </p:nvSpPr>
        <p:spPr>
          <a:xfrm>
            <a:off x="3865564" y="6354763"/>
            <a:ext cx="4632325" cy="366712"/>
          </a:xfrm>
          <a:prstGeom prst="rect">
            <a:avLst/>
          </a:prstGeom>
        </p:spPr>
        <p:txBody>
          <a:bodyPr/>
          <a:lstStyle>
            <a:lvl1pPr>
              <a:defRPr>
                <a:solidFill>
                  <a:srgbClr val="464653"/>
                </a:solidFill>
              </a:defRPr>
            </a:lvl1pPr>
          </a:lstStyle>
          <a:p>
            <a:pPr>
              <a:defRPr/>
            </a:pPr>
            <a:endParaRPr lang="zh-CN" altLang="en-US"/>
          </a:p>
        </p:txBody>
      </p:sp>
      <p:sp>
        <p:nvSpPr>
          <p:cNvPr id="6" name="灯片编号占位符 28">
            <a:extLst>
              <a:ext uri="{FF2B5EF4-FFF2-40B4-BE49-F238E27FC236}">
                <a16:creationId xmlns:a16="http://schemas.microsoft.com/office/drawing/2014/main" id="{7DD6B2A8-2C8A-46EE-A5A1-3BF1773C6937}"/>
              </a:ext>
            </a:extLst>
          </p:cNvPr>
          <p:cNvSpPr>
            <a:spLocks noGrp="1"/>
          </p:cNvSpPr>
          <p:nvPr>
            <p:ph type="sldNum" sz="quarter" idx="12"/>
          </p:nvPr>
        </p:nvSpPr>
        <p:spPr>
          <a:xfrm>
            <a:off x="1620839" y="6354763"/>
            <a:ext cx="1625600" cy="366712"/>
          </a:xfrm>
          <a:prstGeom prst="rect">
            <a:avLst/>
          </a:prstGeom>
        </p:spPr>
        <p:txBody>
          <a:bodyPr/>
          <a:lstStyle>
            <a:lvl1pPr>
              <a:defRPr>
                <a:solidFill>
                  <a:srgbClr val="464653"/>
                </a:solidFill>
              </a:defRPr>
            </a:lvl1pPr>
          </a:lstStyle>
          <a:p>
            <a:pPr>
              <a:defRPr/>
            </a:pPr>
            <a:fld id="{C08B1501-2DB6-42DF-AFD2-0A3520818618}" type="slidenum">
              <a:rPr lang="zh-CN" altLang="en-US"/>
              <a:pPr>
                <a:defRPr/>
              </a:pPr>
              <a:t>‹#›</a:t>
            </a:fld>
            <a:endParaRPr lang="zh-CN" altLang="en-US"/>
          </a:p>
        </p:txBody>
      </p:sp>
    </p:spTree>
    <p:extLst>
      <p:ext uri="{BB962C8B-B14F-4D97-AF65-F5344CB8AC3E}">
        <p14:creationId xmlns:p14="http://schemas.microsoft.com/office/powerpoint/2010/main" val="34448752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1B37170D-6CC4-4618-8239-6B802D6E2CDC}"/>
              </a:ext>
            </a:extLst>
          </p:cNvPr>
          <p:cNvSpPr/>
          <p:nvPr/>
        </p:nvSpPr>
        <p:spPr>
          <a:xfrm>
            <a:off x="1219200" y="2819400"/>
            <a:ext cx="97536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351">
              <a:solidFill>
                <a:prstClr val="white"/>
              </a:solidFill>
            </a:endParaRPr>
          </a:p>
        </p:txBody>
      </p:sp>
      <p:sp>
        <p:nvSpPr>
          <p:cNvPr id="5" name="矩形 4">
            <a:extLst>
              <a:ext uri="{FF2B5EF4-FFF2-40B4-BE49-F238E27FC236}">
                <a16:creationId xmlns:a16="http://schemas.microsoft.com/office/drawing/2014/main" id="{10971AC1-84B3-46D6-B963-6EE3B682253C}"/>
              </a:ext>
            </a:extLst>
          </p:cNvPr>
          <p:cNvSpPr/>
          <p:nvPr/>
        </p:nvSpPr>
        <p:spPr>
          <a:xfrm>
            <a:off x="1219200" y="2819400"/>
            <a:ext cx="3048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351">
              <a:solidFill>
                <a:prstClr val="white"/>
              </a:solidFill>
            </a:endParaRPr>
          </a:p>
        </p:txBody>
      </p:sp>
      <p:sp>
        <p:nvSpPr>
          <p:cNvPr id="2" name="标题 1"/>
          <p:cNvSpPr>
            <a:spLocks noGrp="1"/>
          </p:cNvSpPr>
          <p:nvPr>
            <p:ph type="title"/>
          </p:nvPr>
        </p:nvSpPr>
        <p:spPr>
          <a:xfrm>
            <a:off x="1625600" y="2971800"/>
            <a:ext cx="9144000" cy="1066800"/>
          </a:xfrm>
          <a:prstGeom prst="rect">
            <a:avLst/>
          </a:prstGeom>
        </p:spPr>
        <p:txBody>
          <a:bodyPr anchor="t" anchorCtr="0"/>
          <a:lstStyle>
            <a:lvl1pPr algn="r">
              <a:buNone/>
              <a:defRPr sz="2400" b="0" cap="none" baseline="0"/>
            </a:lvl1pPr>
          </a:lstStyle>
          <a:p>
            <a:r>
              <a:rPr lang="zh-CN" altLang="en-US"/>
              <a:t>单击此处编辑母版标题样式</a:t>
            </a:r>
            <a:endParaRPr lang="en-US"/>
          </a:p>
        </p:txBody>
      </p:sp>
      <p:sp>
        <p:nvSpPr>
          <p:cNvPr id="3" name="文本占位符 2"/>
          <p:cNvSpPr>
            <a:spLocks noGrp="1"/>
          </p:cNvSpPr>
          <p:nvPr>
            <p:ph type="body" idx="1"/>
          </p:nvPr>
        </p:nvSpPr>
        <p:spPr>
          <a:xfrm>
            <a:off x="1727200" y="4267200"/>
            <a:ext cx="9042400" cy="1143000"/>
          </a:xfrm>
          <a:prstGeom prst="rect">
            <a:avLst/>
          </a:prstGeom>
        </p:spPr>
        <p:txBody>
          <a:bodyPr anchor="t" anchorCtr="0"/>
          <a:lstStyle>
            <a:lvl1pPr marL="0" indent="0" algn="r">
              <a:buNone/>
              <a:defRPr sz="1500">
                <a:solidFill>
                  <a:schemeClr val="tx1">
                    <a:tint val="75000"/>
                  </a:schemeClr>
                </a:solidFill>
              </a:defRPr>
            </a:lvl1pPr>
            <a:lvl2pPr>
              <a:buNone/>
              <a:defRPr sz="1351">
                <a:solidFill>
                  <a:schemeClr val="tx1">
                    <a:tint val="75000"/>
                  </a:schemeClr>
                </a:solidFill>
              </a:defRPr>
            </a:lvl2pPr>
            <a:lvl3pPr>
              <a:buNone/>
              <a:defRPr sz="1200">
                <a:solidFill>
                  <a:schemeClr val="tx1">
                    <a:tint val="75000"/>
                  </a:schemeClr>
                </a:solidFill>
              </a:defRPr>
            </a:lvl3pPr>
            <a:lvl4pPr>
              <a:buNone/>
              <a:defRPr sz="1051">
                <a:solidFill>
                  <a:schemeClr val="tx1">
                    <a:tint val="75000"/>
                  </a:schemeClr>
                </a:solidFill>
              </a:defRPr>
            </a:lvl4pPr>
            <a:lvl5pPr>
              <a:buNone/>
              <a:defRPr sz="1051">
                <a:solidFill>
                  <a:schemeClr val="tx1">
                    <a:tint val="75000"/>
                  </a:schemeClr>
                </a:solidFill>
              </a:defRPr>
            </a:lvl5pPr>
          </a:lstStyle>
          <a:p>
            <a:pPr lvl="0"/>
            <a:r>
              <a:rPr lang="zh-CN" altLang="en-US"/>
              <a:t>单击此处编辑母版文本样式</a:t>
            </a:r>
          </a:p>
        </p:txBody>
      </p:sp>
      <p:sp>
        <p:nvSpPr>
          <p:cNvPr id="6" name="日期占位符 3">
            <a:extLst>
              <a:ext uri="{FF2B5EF4-FFF2-40B4-BE49-F238E27FC236}">
                <a16:creationId xmlns:a16="http://schemas.microsoft.com/office/drawing/2014/main" id="{1B7AA284-673F-45B4-9B23-1A74633BA0A8}"/>
              </a:ext>
            </a:extLst>
          </p:cNvPr>
          <p:cNvSpPr>
            <a:spLocks noGrp="1"/>
          </p:cNvSpPr>
          <p:nvPr>
            <p:ph type="dt" sz="half" idx="10"/>
          </p:nvPr>
        </p:nvSpPr>
        <p:spPr>
          <a:xfrm>
            <a:off x="8534400" y="6354763"/>
            <a:ext cx="3048000" cy="366712"/>
          </a:xfrm>
          <a:prstGeom prst="rect">
            <a:avLst/>
          </a:prstGeom>
        </p:spPr>
        <p:txBody>
          <a:bodyPr/>
          <a:lstStyle>
            <a:lvl1pPr>
              <a:defRPr>
                <a:solidFill>
                  <a:srgbClr val="464653"/>
                </a:solidFill>
              </a:defRPr>
            </a:lvl1pPr>
          </a:lstStyle>
          <a:p>
            <a:pPr>
              <a:defRPr/>
            </a:pPr>
            <a:fld id="{93999779-534D-4C44-BF7F-91C4B6F84C02}" type="datetimeFigureOut">
              <a:rPr lang="zh-CN" altLang="en-US"/>
              <a:pPr>
                <a:defRPr/>
              </a:pPr>
              <a:t>2020/5/20</a:t>
            </a:fld>
            <a:endParaRPr lang="zh-CN" altLang="en-US"/>
          </a:p>
        </p:txBody>
      </p:sp>
      <p:sp>
        <p:nvSpPr>
          <p:cNvPr id="7" name="页脚占位符 4">
            <a:extLst>
              <a:ext uri="{FF2B5EF4-FFF2-40B4-BE49-F238E27FC236}">
                <a16:creationId xmlns:a16="http://schemas.microsoft.com/office/drawing/2014/main" id="{27C03680-A250-4FBA-9B7A-67BFC1B7A067}"/>
              </a:ext>
            </a:extLst>
          </p:cNvPr>
          <p:cNvSpPr>
            <a:spLocks noGrp="1"/>
          </p:cNvSpPr>
          <p:nvPr>
            <p:ph type="ftr" sz="quarter" idx="11"/>
          </p:nvPr>
        </p:nvSpPr>
        <p:spPr>
          <a:xfrm>
            <a:off x="3865564" y="6354763"/>
            <a:ext cx="4632325" cy="366712"/>
          </a:xfrm>
          <a:prstGeom prst="rect">
            <a:avLst/>
          </a:prstGeom>
        </p:spPr>
        <p:txBody>
          <a:bodyPr/>
          <a:lstStyle>
            <a:lvl1pPr>
              <a:defRPr>
                <a:solidFill>
                  <a:srgbClr val="464653"/>
                </a:solidFill>
              </a:defRPr>
            </a:lvl1pPr>
          </a:lstStyle>
          <a:p>
            <a:pPr>
              <a:defRPr/>
            </a:pPr>
            <a:endParaRPr lang="zh-CN" altLang="en-US"/>
          </a:p>
        </p:txBody>
      </p:sp>
      <p:sp>
        <p:nvSpPr>
          <p:cNvPr id="8" name="灯片编号占位符 5">
            <a:extLst>
              <a:ext uri="{FF2B5EF4-FFF2-40B4-BE49-F238E27FC236}">
                <a16:creationId xmlns:a16="http://schemas.microsoft.com/office/drawing/2014/main" id="{1CFE4798-A87E-4731-9AB7-A5047AE916BD}"/>
              </a:ext>
            </a:extLst>
          </p:cNvPr>
          <p:cNvSpPr>
            <a:spLocks noGrp="1"/>
          </p:cNvSpPr>
          <p:nvPr>
            <p:ph type="sldNum" sz="quarter" idx="12"/>
          </p:nvPr>
        </p:nvSpPr>
        <p:spPr>
          <a:xfrm>
            <a:off x="1427164" y="6354763"/>
            <a:ext cx="2027237" cy="366712"/>
          </a:xfrm>
          <a:prstGeom prst="rect">
            <a:avLst/>
          </a:prstGeom>
        </p:spPr>
        <p:txBody>
          <a:bodyPr/>
          <a:lstStyle>
            <a:lvl1pPr>
              <a:defRPr>
                <a:solidFill>
                  <a:srgbClr val="464653"/>
                </a:solidFill>
              </a:defRPr>
            </a:lvl1pPr>
          </a:lstStyle>
          <a:p>
            <a:pPr>
              <a:defRPr/>
            </a:pPr>
            <a:fld id="{67E8EA95-CE27-4363-AAF6-A5F7EDBFEFF8}" type="slidenum">
              <a:rPr lang="zh-CN" altLang="en-US"/>
              <a:pPr>
                <a:defRPr/>
              </a:pPr>
              <a:t>‹#›</a:t>
            </a:fld>
            <a:endParaRPr lang="zh-CN" altLang="en-US"/>
          </a:p>
        </p:txBody>
      </p:sp>
    </p:spTree>
    <p:extLst>
      <p:ext uri="{BB962C8B-B14F-4D97-AF65-F5344CB8AC3E}">
        <p14:creationId xmlns:p14="http://schemas.microsoft.com/office/powerpoint/2010/main" val="28434140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28600"/>
            <a:ext cx="10972800" cy="914400"/>
          </a:xfrm>
          <a:prstGeom prst="rect">
            <a:avLst/>
          </a:prstGeom>
        </p:spPr>
        <p:txBody>
          <a:bodyPr/>
          <a:lstStyle/>
          <a:p>
            <a:r>
              <a:rPr lang="zh-CN" altLang="en-US" dirty="0"/>
              <a:t>单击此处编辑母版标题样式</a:t>
            </a:r>
            <a:endParaRPr lang="en-US" dirty="0"/>
          </a:p>
        </p:txBody>
      </p:sp>
      <p:sp>
        <p:nvSpPr>
          <p:cNvPr id="9" name="内容占位符 8"/>
          <p:cNvSpPr>
            <a:spLocks noGrp="1"/>
          </p:cNvSpPr>
          <p:nvPr>
            <p:ph sz="quarter" idx="1"/>
          </p:nvPr>
        </p:nvSpPr>
        <p:spPr>
          <a:xfrm>
            <a:off x="609600" y="1219200"/>
            <a:ext cx="5388864" cy="4937760"/>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11" name="内容占位符 10"/>
          <p:cNvSpPr>
            <a:spLocks noGrp="1"/>
          </p:cNvSpPr>
          <p:nvPr>
            <p:ph sz="quarter" idx="2"/>
          </p:nvPr>
        </p:nvSpPr>
        <p:spPr>
          <a:xfrm>
            <a:off x="6176264" y="1216152"/>
            <a:ext cx="5388864" cy="4937760"/>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5" name="日期占位符 4">
            <a:extLst>
              <a:ext uri="{FF2B5EF4-FFF2-40B4-BE49-F238E27FC236}">
                <a16:creationId xmlns:a16="http://schemas.microsoft.com/office/drawing/2014/main" id="{6A83AACA-6AEA-4CB5-8EAA-349A8F1A0621}"/>
              </a:ext>
            </a:extLst>
          </p:cNvPr>
          <p:cNvSpPr>
            <a:spLocks noGrp="1"/>
          </p:cNvSpPr>
          <p:nvPr>
            <p:ph type="dt" sz="half" idx="10"/>
          </p:nvPr>
        </p:nvSpPr>
        <p:spPr>
          <a:xfrm>
            <a:off x="8534401" y="6356351"/>
            <a:ext cx="3052763" cy="365125"/>
          </a:xfrm>
          <a:prstGeom prst="rect">
            <a:avLst/>
          </a:prstGeom>
        </p:spPr>
        <p:txBody>
          <a:bodyPr/>
          <a:lstStyle>
            <a:lvl1pPr>
              <a:defRPr>
                <a:solidFill>
                  <a:srgbClr val="464653"/>
                </a:solidFill>
              </a:defRPr>
            </a:lvl1pPr>
          </a:lstStyle>
          <a:p>
            <a:pPr>
              <a:defRPr/>
            </a:pPr>
            <a:fld id="{52BC2B4F-7535-4A81-9B81-D7E959FFA0ED}" type="datetimeFigureOut">
              <a:rPr lang="zh-CN" altLang="en-US"/>
              <a:pPr>
                <a:defRPr/>
              </a:pPr>
              <a:t>2020/5/20</a:t>
            </a:fld>
            <a:endParaRPr lang="zh-CN" altLang="en-US"/>
          </a:p>
        </p:txBody>
      </p:sp>
      <p:sp>
        <p:nvSpPr>
          <p:cNvPr id="6" name="页脚占位符 5">
            <a:extLst>
              <a:ext uri="{FF2B5EF4-FFF2-40B4-BE49-F238E27FC236}">
                <a16:creationId xmlns:a16="http://schemas.microsoft.com/office/drawing/2014/main" id="{E6A48A52-9FC0-45F5-B55F-51347305C663}"/>
              </a:ext>
            </a:extLst>
          </p:cNvPr>
          <p:cNvSpPr>
            <a:spLocks noGrp="1"/>
          </p:cNvSpPr>
          <p:nvPr>
            <p:ph type="ftr" sz="quarter" idx="11"/>
          </p:nvPr>
        </p:nvSpPr>
        <p:spPr>
          <a:xfrm>
            <a:off x="3865563" y="6356351"/>
            <a:ext cx="4673600" cy="365125"/>
          </a:xfrm>
          <a:prstGeom prst="rect">
            <a:avLst/>
          </a:prstGeom>
        </p:spPr>
        <p:txBody>
          <a:bodyPr/>
          <a:lstStyle>
            <a:lvl1pPr>
              <a:defRPr>
                <a:solidFill>
                  <a:srgbClr val="464653"/>
                </a:solidFill>
              </a:defRPr>
            </a:lvl1pPr>
          </a:lstStyle>
          <a:p>
            <a:pPr>
              <a:defRPr/>
            </a:pPr>
            <a:endParaRPr lang="zh-CN" altLang="en-US"/>
          </a:p>
        </p:txBody>
      </p:sp>
      <p:sp>
        <p:nvSpPr>
          <p:cNvPr id="7" name="灯片编号占位符 6">
            <a:extLst>
              <a:ext uri="{FF2B5EF4-FFF2-40B4-BE49-F238E27FC236}">
                <a16:creationId xmlns:a16="http://schemas.microsoft.com/office/drawing/2014/main" id="{60AD5CDF-7691-4FD2-9C47-B6660A63EA8E}"/>
              </a:ext>
            </a:extLst>
          </p:cNvPr>
          <p:cNvSpPr>
            <a:spLocks noGrp="1"/>
          </p:cNvSpPr>
          <p:nvPr>
            <p:ph type="sldNum" sz="quarter" idx="12"/>
          </p:nvPr>
        </p:nvSpPr>
        <p:spPr>
          <a:xfrm>
            <a:off x="817563" y="6356351"/>
            <a:ext cx="2641600" cy="365125"/>
          </a:xfrm>
          <a:prstGeom prst="rect">
            <a:avLst/>
          </a:prstGeom>
        </p:spPr>
        <p:txBody>
          <a:bodyPr/>
          <a:lstStyle>
            <a:lvl1pPr>
              <a:defRPr>
                <a:solidFill>
                  <a:srgbClr val="464653"/>
                </a:solidFill>
              </a:defRPr>
            </a:lvl1pPr>
          </a:lstStyle>
          <a:p>
            <a:pPr>
              <a:defRPr/>
            </a:pPr>
            <a:fld id="{D4604783-D553-4CEB-9457-E0EC8E4E8482}" type="slidenum">
              <a:rPr lang="zh-CN" altLang="en-US"/>
              <a:pPr>
                <a:defRPr/>
              </a:pPr>
              <a:t>‹#›</a:t>
            </a:fld>
            <a:endParaRPr lang="zh-CN" altLang="en-US"/>
          </a:p>
        </p:txBody>
      </p:sp>
    </p:spTree>
    <p:extLst>
      <p:ext uri="{BB962C8B-B14F-4D97-AF65-F5344CB8AC3E}">
        <p14:creationId xmlns:p14="http://schemas.microsoft.com/office/powerpoint/2010/main" val="3912123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28600"/>
            <a:ext cx="10972800" cy="914400"/>
          </a:xfrm>
          <a:prstGeom prst="rect">
            <a:avLst/>
          </a:prstGeom>
        </p:spPr>
        <p:txBody>
          <a:bodyPr anchor="ctr"/>
          <a:lstStyle>
            <a:lvl1pPr>
              <a:defRPr/>
            </a:lvl1pPr>
          </a:lstStyle>
          <a:p>
            <a:r>
              <a:rPr lang="zh-CN" altLang="en-US"/>
              <a:t>单击此处编辑母版标题样式</a:t>
            </a:r>
            <a:endParaRPr lang="en-US"/>
          </a:p>
        </p:txBody>
      </p:sp>
      <p:sp>
        <p:nvSpPr>
          <p:cNvPr id="3" name="文本占位符 2"/>
          <p:cNvSpPr>
            <a:spLocks noGrp="1"/>
          </p:cNvSpPr>
          <p:nvPr>
            <p:ph type="body" idx="1"/>
          </p:nvPr>
        </p:nvSpPr>
        <p:spPr>
          <a:xfrm>
            <a:off x="609600" y="1285875"/>
            <a:ext cx="5386917" cy="685800"/>
          </a:xfrm>
          <a:prstGeom prst="rect">
            <a:avLst/>
          </a:prstGeom>
          <a:noFill/>
          <a:ln>
            <a:noFill/>
          </a:ln>
        </p:spPr>
        <p:txBody>
          <a:bodyPr lIns="91440" anchor="b" anchorCtr="0">
            <a:noAutofit/>
          </a:bodyPr>
          <a:lstStyle>
            <a:lvl1pPr marL="0" indent="0">
              <a:buNone/>
              <a:defRPr sz="1800" b="1">
                <a:solidFill>
                  <a:schemeClr val="accent2"/>
                </a:solidFill>
              </a:defRPr>
            </a:lvl1pPr>
            <a:lvl2pPr>
              <a:buNone/>
              <a:defRPr sz="1500" b="1"/>
            </a:lvl2pPr>
            <a:lvl3pPr>
              <a:buNone/>
              <a:defRPr sz="1351" b="1"/>
            </a:lvl3pPr>
            <a:lvl4pPr>
              <a:buNone/>
              <a:defRPr sz="1200" b="1"/>
            </a:lvl4pPr>
            <a:lvl5pPr>
              <a:buNone/>
              <a:defRPr sz="1200" b="1"/>
            </a:lvl5pPr>
          </a:lstStyle>
          <a:p>
            <a:pPr lvl="0"/>
            <a:r>
              <a:rPr lang="zh-CN" altLang="en-US"/>
              <a:t>单击此处编辑母版文本样式</a:t>
            </a:r>
          </a:p>
        </p:txBody>
      </p:sp>
      <p:sp>
        <p:nvSpPr>
          <p:cNvPr id="4" name="文本占位符 3"/>
          <p:cNvSpPr>
            <a:spLocks noGrp="1"/>
          </p:cNvSpPr>
          <p:nvPr>
            <p:ph type="body" sz="half" idx="3"/>
          </p:nvPr>
        </p:nvSpPr>
        <p:spPr>
          <a:xfrm>
            <a:off x="6197609" y="1295400"/>
            <a:ext cx="5389033" cy="685800"/>
          </a:xfrm>
          <a:prstGeom prst="rect">
            <a:avLst/>
          </a:prstGeom>
          <a:noFill/>
          <a:ln>
            <a:noFill/>
          </a:ln>
        </p:spPr>
        <p:txBody>
          <a:bodyPr lIns="91440" anchor="b" anchorCtr="0"/>
          <a:lstStyle>
            <a:lvl1pPr marL="0" indent="0">
              <a:buNone/>
              <a:defRPr sz="1800" b="1">
                <a:solidFill>
                  <a:schemeClr val="accent2"/>
                </a:solidFill>
              </a:defRPr>
            </a:lvl1pPr>
            <a:lvl2pPr>
              <a:buNone/>
              <a:defRPr sz="1500" b="1"/>
            </a:lvl2pPr>
            <a:lvl3pPr>
              <a:buNone/>
              <a:defRPr sz="1351" b="1"/>
            </a:lvl3pPr>
            <a:lvl4pPr>
              <a:buNone/>
              <a:defRPr sz="1200" b="1"/>
            </a:lvl4pPr>
            <a:lvl5pPr>
              <a:buNone/>
              <a:defRPr sz="1200" b="1"/>
            </a:lvl5pPr>
          </a:lstStyle>
          <a:p>
            <a:pPr lvl="0"/>
            <a:r>
              <a:rPr lang="zh-CN" altLang="en-US"/>
              <a:t>单击此处编辑母版文本样式</a:t>
            </a:r>
          </a:p>
        </p:txBody>
      </p:sp>
      <p:sp>
        <p:nvSpPr>
          <p:cNvPr id="11" name="内容占位符 10"/>
          <p:cNvSpPr>
            <a:spLocks noGrp="1"/>
          </p:cNvSpPr>
          <p:nvPr>
            <p:ph sz="quarter" idx="2"/>
          </p:nvPr>
        </p:nvSpPr>
        <p:spPr>
          <a:xfrm>
            <a:off x="609600" y="2133600"/>
            <a:ext cx="5384800" cy="4038600"/>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13" name="内容占位符 12"/>
          <p:cNvSpPr>
            <a:spLocks noGrp="1"/>
          </p:cNvSpPr>
          <p:nvPr>
            <p:ph sz="quarter" idx="4"/>
          </p:nvPr>
        </p:nvSpPr>
        <p:spPr>
          <a:xfrm>
            <a:off x="6197600" y="2133600"/>
            <a:ext cx="5384800" cy="4038600"/>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7" name="日期占位符 6">
            <a:extLst>
              <a:ext uri="{FF2B5EF4-FFF2-40B4-BE49-F238E27FC236}">
                <a16:creationId xmlns:a16="http://schemas.microsoft.com/office/drawing/2014/main" id="{348C9083-0EF3-4DD2-B849-442AFDEC72A3}"/>
              </a:ext>
            </a:extLst>
          </p:cNvPr>
          <p:cNvSpPr>
            <a:spLocks noGrp="1"/>
          </p:cNvSpPr>
          <p:nvPr>
            <p:ph type="dt" sz="half" idx="10"/>
          </p:nvPr>
        </p:nvSpPr>
        <p:spPr>
          <a:xfrm>
            <a:off x="8534401" y="6356351"/>
            <a:ext cx="3052763" cy="365125"/>
          </a:xfrm>
          <a:prstGeom prst="rect">
            <a:avLst/>
          </a:prstGeom>
        </p:spPr>
        <p:txBody>
          <a:bodyPr/>
          <a:lstStyle>
            <a:lvl1pPr>
              <a:defRPr>
                <a:solidFill>
                  <a:srgbClr val="464653"/>
                </a:solidFill>
              </a:defRPr>
            </a:lvl1pPr>
          </a:lstStyle>
          <a:p>
            <a:pPr>
              <a:defRPr/>
            </a:pPr>
            <a:fld id="{8219FB0E-397C-43EC-AD61-5D063F1D3322}" type="datetimeFigureOut">
              <a:rPr lang="zh-CN" altLang="en-US"/>
              <a:pPr>
                <a:defRPr/>
              </a:pPr>
              <a:t>2020/5/20</a:t>
            </a:fld>
            <a:endParaRPr lang="zh-CN" altLang="en-US"/>
          </a:p>
        </p:txBody>
      </p:sp>
      <p:sp>
        <p:nvSpPr>
          <p:cNvPr id="8" name="页脚占位符 7">
            <a:extLst>
              <a:ext uri="{FF2B5EF4-FFF2-40B4-BE49-F238E27FC236}">
                <a16:creationId xmlns:a16="http://schemas.microsoft.com/office/drawing/2014/main" id="{1A6844DF-6601-4C46-BE6A-4A4A0A35B1D4}"/>
              </a:ext>
            </a:extLst>
          </p:cNvPr>
          <p:cNvSpPr>
            <a:spLocks noGrp="1"/>
          </p:cNvSpPr>
          <p:nvPr>
            <p:ph type="ftr" sz="quarter" idx="11"/>
          </p:nvPr>
        </p:nvSpPr>
        <p:spPr>
          <a:xfrm>
            <a:off x="3865563" y="6356351"/>
            <a:ext cx="4673600" cy="365125"/>
          </a:xfrm>
          <a:prstGeom prst="rect">
            <a:avLst/>
          </a:prstGeom>
        </p:spPr>
        <p:txBody>
          <a:bodyPr/>
          <a:lstStyle>
            <a:lvl1pPr>
              <a:defRPr>
                <a:solidFill>
                  <a:srgbClr val="464653"/>
                </a:solidFill>
              </a:defRPr>
            </a:lvl1pPr>
          </a:lstStyle>
          <a:p>
            <a:pPr>
              <a:defRPr/>
            </a:pPr>
            <a:endParaRPr lang="zh-CN" altLang="en-US"/>
          </a:p>
        </p:txBody>
      </p:sp>
      <p:sp>
        <p:nvSpPr>
          <p:cNvPr id="9" name="灯片编号占位符 8">
            <a:extLst>
              <a:ext uri="{FF2B5EF4-FFF2-40B4-BE49-F238E27FC236}">
                <a16:creationId xmlns:a16="http://schemas.microsoft.com/office/drawing/2014/main" id="{662568FB-F0F4-4457-8120-85470CD65284}"/>
              </a:ext>
            </a:extLst>
          </p:cNvPr>
          <p:cNvSpPr>
            <a:spLocks noGrp="1"/>
          </p:cNvSpPr>
          <p:nvPr>
            <p:ph type="sldNum" sz="quarter" idx="12"/>
          </p:nvPr>
        </p:nvSpPr>
        <p:spPr>
          <a:xfrm>
            <a:off x="817563" y="6356351"/>
            <a:ext cx="2641600" cy="365125"/>
          </a:xfrm>
          <a:prstGeom prst="rect">
            <a:avLst/>
          </a:prstGeom>
        </p:spPr>
        <p:txBody>
          <a:bodyPr/>
          <a:lstStyle>
            <a:lvl1pPr>
              <a:defRPr>
                <a:solidFill>
                  <a:srgbClr val="464653"/>
                </a:solidFill>
              </a:defRPr>
            </a:lvl1pPr>
          </a:lstStyle>
          <a:p>
            <a:pPr>
              <a:defRPr/>
            </a:pPr>
            <a:fld id="{9FCB5D32-8BC8-4D21-A5C2-3612EE8F99D0}" type="slidenum">
              <a:rPr lang="zh-CN" altLang="en-US"/>
              <a:pPr>
                <a:defRPr/>
              </a:pPr>
              <a:t>‹#›</a:t>
            </a:fld>
            <a:endParaRPr lang="zh-CN" altLang="en-US"/>
          </a:p>
        </p:txBody>
      </p:sp>
    </p:spTree>
    <p:extLst>
      <p:ext uri="{BB962C8B-B14F-4D97-AF65-F5344CB8AC3E}">
        <p14:creationId xmlns:p14="http://schemas.microsoft.com/office/powerpoint/2010/main" val="31860388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直接连接符 1">
            <a:extLst>
              <a:ext uri="{FF2B5EF4-FFF2-40B4-BE49-F238E27FC236}">
                <a16:creationId xmlns:a16="http://schemas.microsoft.com/office/drawing/2014/main" id="{A4114FEF-CEFC-46F6-8CC3-9EC810B0D442}"/>
              </a:ext>
            </a:extLst>
          </p:cNvPr>
          <p:cNvSpPr>
            <a:spLocks noChangeShapeType="1"/>
          </p:cNvSpPr>
          <p:nvPr/>
        </p:nvSpPr>
        <p:spPr bwMode="auto">
          <a:xfrm>
            <a:off x="609600" y="6353175"/>
            <a:ext cx="10972800" cy="0"/>
          </a:xfrm>
          <a:prstGeom prst="line">
            <a:avLst/>
          </a:prstGeom>
          <a:noFill/>
          <a:ln w="9525" cap="flat" cmpd="sng" algn="ctr">
            <a:solidFill>
              <a:schemeClr val="accent2"/>
            </a:solidFill>
            <a:prstDash val="dash"/>
            <a:round/>
            <a:headEnd type="none" w="med" len="med"/>
            <a:tailEnd type="none" w="med" len="med"/>
          </a:ln>
          <a:effectLst/>
        </p:spPr>
        <p:txBody>
          <a:bodyPr lIns="68580" tIns="34291" rIns="68580" bIns="34291"/>
          <a:lstStyle/>
          <a:p>
            <a:pPr>
              <a:defRPr/>
            </a:pPr>
            <a:endParaRPr lang="en-US" sz="1351">
              <a:solidFill>
                <a:prstClr val="black"/>
              </a:solidFill>
            </a:endParaRPr>
          </a:p>
        </p:txBody>
      </p:sp>
      <p:sp>
        <p:nvSpPr>
          <p:cNvPr id="3" name="等腰三角形 2">
            <a:extLst>
              <a:ext uri="{FF2B5EF4-FFF2-40B4-BE49-F238E27FC236}">
                <a16:creationId xmlns:a16="http://schemas.microsoft.com/office/drawing/2014/main" id="{EE3FCBA9-D0A1-4135-9FAB-6E0E10C1FFBB}"/>
              </a:ext>
            </a:extLst>
          </p:cNvPr>
          <p:cNvSpPr>
            <a:spLocks noChangeAspect="1"/>
          </p:cNvSpPr>
          <p:nvPr/>
        </p:nvSpPr>
        <p:spPr>
          <a:xfrm rot="5400000">
            <a:off x="591345" y="6447631"/>
            <a:ext cx="190500" cy="160339"/>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351">
              <a:solidFill>
                <a:prstClr val="white"/>
              </a:solidFill>
            </a:endParaRPr>
          </a:p>
        </p:txBody>
      </p:sp>
      <p:sp>
        <p:nvSpPr>
          <p:cNvPr id="4" name="日期占位符 1">
            <a:extLst>
              <a:ext uri="{FF2B5EF4-FFF2-40B4-BE49-F238E27FC236}">
                <a16:creationId xmlns:a16="http://schemas.microsoft.com/office/drawing/2014/main" id="{1228B362-C423-48CD-9745-AB83EFDB21DA}"/>
              </a:ext>
            </a:extLst>
          </p:cNvPr>
          <p:cNvSpPr>
            <a:spLocks noGrp="1"/>
          </p:cNvSpPr>
          <p:nvPr>
            <p:ph type="dt" sz="half" idx="10"/>
          </p:nvPr>
        </p:nvSpPr>
        <p:spPr>
          <a:xfrm>
            <a:off x="8534401" y="6356351"/>
            <a:ext cx="3052763" cy="365125"/>
          </a:xfrm>
          <a:prstGeom prst="rect">
            <a:avLst/>
          </a:prstGeom>
        </p:spPr>
        <p:txBody>
          <a:bodyPr/>
          <a:lstStyle>
            <a:lvl1pPr>
              <a:defRPr>
                <a:solidFill>
                  <a:srgbClr val="464653"/>
                </a:solidFill>
              </a:defRPr>
            </a:lvl1pPr>
          </a:lstStyle>
          <a:p>
            <a:pPr>
              <a:defRPr/>
            </a:pPr>
            <a:fld id="{322239D2-DCDC-4941-812E-99D99D203334}" type="datetimeFigureOut">
              <a:rPr lang="zh-CN" altLang="en-US"/>
              <a:pPr>
                <a:defRPr/>
              </a:pPr>
              <a:t>2020/5/20</a:t>
            </a:fld>
            <a:endParaRPr lang="zh-CN" altLang="en-US"/>
          </a:p>
        </p:txBody>
      </p:sp>
      <p:sp>
        <p:nvSpPr>
          <p:cNvPr id="5" name="页脚占位符 2">
            <a:extLst>
              <a:ext uri="{FF2B5EF4-FFF2-40B4-BE49-F238E27FC236}">
                <a16:creationId xmlns:a16="http://schemas.microsoft.com/office/drawing/2014/main" id="{D2163A10-1908-4C61-9312-2B451DE83D10}"/>
              </a:ext>
            </a:extLst>
          </p:cNvPr>
          <p:cNvSpPr>
            <a:spLocks noGrp="1"/>
          </p:cNvSpPr>
          <p:nvPr>
            <p:ph type="ftr" sz="quarter" idx="11"/>
          </p:nvPr>
        </p:nvSpPr>
        <p:spPr>
          <a:xfrm>
            <a:off x="3865563" y="6356351"/>
            <a:ext cx="4673600" cy="365125"/>
          </a:xfrm>
          <a:prstGeom prst="rect">
            <a:avLst/>
          </a:prstGeom>
        </p:spPr>
        <p:txBody>
          <a:bodyPr/>
          <a:lstStyle>
            <a:lvl1pPr>
              <a:defRPr>
                <a:solidFill>
                  <a:srgbClr val="464653"/>
                </a:solidFill>
              </a:defRPr>
            </a:lvl1pPr>
          </a:lstStyle>
          <a:p>
            <a:pPr>
              <a:defRPr/>
            </a:pPr>
            <a:endParaRPr lang="zh-CN" altLang="en-US"/>
          </a:p>
        </p:txBody>
      </p:sp>
      <p:sp>
        <p:nvSpPr>
          <p:cNvPr id="6" name="灯片编号占位符 3">
            <a:extLst>
              <a:ext uri="{FF2B5EF4-FFF2-40B4-BE49-F238E27FC236}">
                <a16:creationId xmlns:a16="http://schemas.microsoft.com/office/drawing/2014/main" id="{EB1FC090-AD9A-40BA-8C90-89A10E1FAC4C}"/>
              </a:ext>
            </a:extLst>
          </p:cNvPr>
          <p:cNvSpPr>
            <a:spLocks noGrp="1"/>
          </p:cNvSpPr>
          <p:nvPr>
            <p:ph type="sldNum" sz="quarter" idx="12"/>
          </p:nvPr>
        </p:nvSpPr>
        <p:spPr>
          <a:xfrm>
            <a:off x="817563" y="6356351"/>
            <a:ext cx="2641600" cy="365125"/>
          </a:xfrm>
          <a:prstGeom prst="rect">
            <a:avLst/>
          </a:prstGeom>
        </p:spPr>
        <p:txBody>
          <a:bodyPr/>
          <a:lstStyle>
            <a:lvl1pPr>
              <a:defRPr>
                <a:solidFill>
                  <a:srgbClr val="464653"/>
                </a:solidFill>
              </a:defRPr>
            </a:lvl1pPr>
          </a:lstStyle>
          <a:p>
            <a:pPr>
              <a:defRPr/>
            </a:pPr>
            <a:fld id="{D12486ED-D3EB-412E-9C2E-BA3ED35E5D9D}" type="slidenum">
              <a:rPr lang="zh-CN" altLang="en-US"/>
              <a:pPr>
                <a:defRPr/>
              </a:pPr>
              <a:t>‹#›</a:t>
            </a:fld>
            <a:endParaRPr lang="zh-CN" altLang="en-US"/>
          </a:p>
        </p:txBody>
      </p:sp>
    </p:spTree>
    <p:extLst>
      <p:ext uri="{BB962C8B-B14F-4D97-AF65-F5344CB8AC3E}">
        <p14:creationId xmlns:p14="http://schemas.microsoft.com/office/powerpoint/2010/main" val="1631835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5" name="直接连接符 4">
            <a:extLst>
              <a:ext uri="{FF2B5EF4-FFF2-40B4-BE49-F238E27FC236}">
                <a16:creationId xmlns:a16="http://schemas.microsoft.com/office/drawing/2014/main" id="{B4A1CD7E-CCE4-440F-96FA-75D41B4B07A2}"/>
              </a:ext>
            </a:extLst>
          </p:cNvPr>
          <p:cNvSpPr>
            <a:spLocks noChangeShapeType="1"/>
          </p:cNvSpPr>
          <p:nvPr/>
        </p:nvSpPr>
        <p:spPr bwMode="auto">
          <a:xfrm>
            <a:off x="609600" y="6353175"/>
            <a:ext cx="10972800" cy="0"/>
          </a:xfrm>
          <a:prstGeom prst="line">
            <a:avLst/>
          </a:prstGeom>
          <a:noFill/>
          <a:ln w="9525" cap="flat" cmpd="sng" algn="ctr">
            <a:solidFill>
              <a:schemeClr val="accent2"/>
            </a:solidFill>
            <a:prstDash val="dash"/>
            <a:round/>
            <a:headEnd type="none" w="med" len="med"/>
            <a:tailEnd type="none" w="med" len="med"/>
          </a:ln>
          <a:effectLst/>
        </p:spPr>
        <p:txBody>
          <a:bodyPr lIns="68580" tIns="34291" rIns="68580" bIns="34291"/>
          <a:lstStyle/>
          <a:p>
            <a:pPr>
              <a:defRPr/>
            </a:pPr>
            <a:endParaRPr lang="en-US" sz="1351">
              <a:solidFill>
                <a:prstClr val="black"/>
              </a:solidFill>
            </a:endParaRPr>
          </a:p>
        </p:txBody>
      </p:sp>
      <p:sp>
        <p:nvSpPr>
          <p:cNvPr id="6" name="直接连接符 5">
            <a:extLst>
              <a:ext uri="{FF2B5EF4-FFF2-40B4-BE49-F238E27FC236}">
                <a16:creationId xmlns:a16="http://schemas.microsoft.com/office/drawing/2014/main" id="{E09F2C13-4DF4-4733-956F-846179D659ED}"/>
              </a:ext>
            </a:extLst>
          </p:cNvPr>
          <p:cNvSpPr>
            <a:spLocks noChangeShapeType="1"/>
          </p:cNvSpPr>
          <p:nvPr/>
        </p:nvSpPr>
        <p:spPr bwMode="auto">
          <a:xfrm rot="5400000">
            <a:off x="5219701" y="3324227"/>
            <a:ext cx="6035675" cy="0"/>
          </a:xfrm>
          <a:prstGeom prst="line">
            <a:avLst/>
          </a:prstGeom>
          <a:noFill/>
          <a:ln w="9525" cap="flat" cmpd="sng" algn="ctr">
            <a:solidFill>
              <a:schemeClr val="accent2"/>
            </a:solidFill>
            <a:prstDash val="dash"/>
            <a:round/>
            <a:headEnd type="none" w="med" len="med"/>
            <a:tailEnd type="none" w="med" len="med"/>
          </a:ln>
          <a:effectLst/>
        </p:spPr>
        <p:txBody>
          <a:bodyPr lIns="68580" tIns="34291" rIns="68580" bIns="34291"/>
          <a:lstStyle/>
          <a:p>
            <a:pPr>
              <a:defRPr/>
            </a:pPr>
            <a:endParaRPr lang="en-US" sz="1351" dirty="0">
              <a:solidFill>
                <a:prstClr val="black"/>
              </a:solidFill>
            </a:endParaRPr>
          </a:p>
        </p:txBody>
      </p:sp>
      <p:sp>
        <p:nvSpPr>
          <p:cNvPr id="7" name="等腰三角形 6">
            <a:extLst>
              <a:ext uri="{FF2B5EF4-FFF2-40B4-BE49-F238E27FC236}">
                <a16:creationId xmlns:a16="http://schemas.microsoft.com/office/drawing/2014/main" id="{D82EF318-2D85-40FC-A4A6-D46348F057B2}"/>
              </a:ext>
            </a:extLst>
          </p:cNvPr>
          <p:cNvSpPr>
            <a:spLocks noChangeAspect="1"/>
          </p:cNvSpPr>
          <p:nvPr/>
        </p:nvSpPr>
        <p:spPr>
          <a:xfrm rot="5400000">
            <a:off x="591345" y="6447631"/>
            <a:ext cx="190500" cy="160339"/>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351">
              <a:solidFill>
                <a:prstClr val="white"/>
              </a:solidFill>
            </a:endParaRPr>
          </a:p>
        </p:txBody>
      </p:sp>
      <p:sp>
        <p:nvSpPr>
          <p:cNvPr id="2" name="标题 1"/>
          <p:cNvSpPr>
            <a:spLocks noGrp="1"/>
          </p:cNvSpPr>
          <p:nvPr>
            <p:ph type="title"/>
          </p:nvPr>
        </p:nvSpPr>
        <p:spPr>
          <a:xfrm>
            <a:off x="8432800" y="304800"/>
            <a:ext cx="3352800" cy="838200"/>
          </a:xfrm>
          <a:prstGeom prst="rect">
            <a:avLst/>
          </a:prstGeom>
        </p:spPr>
        <p:txBody>
          <a:bodyPr anchor="b" anchorCtr="0">
            <a:noAutofit/>
          </a:bodyPr>
          <a:lstStyle>
            <a:lvl1pPr algn="l">
              <a:buNone/>
              <a:defRPr sz="1500" b="1">
                <a:solidFill>
                  <a:schemeClr val="tx2"/>
                </a:solidFill>
                <a:latin typeface="+mn-lt"/>
                <a:ea typeface="+mn-ea"/>
                <a:cs typeface="+mn-cs"/>
              </a:defRPr>
            </a:lvl1pPr>
          </a:lstStyle>
          <a:p>
            <a:r>
              <a:rPr lang="zh-CN" altLang="en-US"/>
              <a:t>单击此处编辑母版标题样式</a:t>
            </a:r>
            <a:endParaRPr lang="en-US"/>
          </a:p>
        </p:txBody>
      </p:sp>
      <p:sp>
        <p:nvSpPr>
          <p:cNvPr id="3" name="文本占位符 2"/>
          <p:cNvSpPr>
            <a:spLocks noGrp="1"/>
          </p:cNvSpPr>
          <p:nvPr>
            <p:ph type="body" idx="2"/>
          </p:nvPr>
        </p:nvSpPr>
        <p:spPr>
          <a:xfrm>
            <a:off x="8432800" y="1219204"/>
            <a:ext cx="3352800" cy="4843463"/>
          </a:xfrm>
          <a:prstGeom prst="rect">
            <a:avLst/>
          </a:prstGeom>
        </p:spPr>
        <p:txBody>
          <a:bodyPr/>
          <a:lstStyle>
            <a:lvl1pPr marL="0" indent="0">
              <a:lnSpc>
                <a:spcPts val="1651"/>
              </a:lnSpc>
              <a:spcAft>
                <a:spcPts val="751"/>
              </a:spcAft>
              <a:buNone/>
              <a:defRPr sz="1200">
                <a:solidFill>
                  <a:schemeClr val="tx2"/>
                </a:solidFill>
              </a:defRPr>
            </a:lvl1pPr>
            <a:lvl2pPr>
              <a:buNone/>
              <a:defRPr sz="900"/>
            </a:lvl2pPr>
            <a:lvl3pPr>
              <a:buNone/>
              <a:defRPr sz="751"/>
            </a:lvl3pPr>
            <a:lvl4pPr>
              <a:buNone/>
              <a:defRPr sz="675"/>
            </a:lvl4pPr>
            <a:lvl5pPr>
              <a:buNone/>
              <a:defRPr sz="675"/>
            </a:lvl5pPr>
          </a:lstStyle>
          <a:p>
            <a:pPr lvl="0"/>
            <a:r>
              <a:rPr lang="zh-CN" altLang="en-US"/>
              <a:t>单击此处编辑母版文本样式</a:t>
            </a:r>
          </a:p>
        </p:txBody>
      </p:sp>
      <p:sp>
        <p:nvSpPr>
          <p:cNvPr id="12" name="内容占位符 11"/>
          <p:cNvSpPr>
            <a:spLocks noGrp="1"/>
          </p:cNvSpPr>
          <p:nvPr>
            <p:ph sz="quarter" idx="1"/>
          </p:nvPr>
        </p:nvSpPr>
        <p:spPr>
          <a:xfrm>
            <a:off x="406400" y="304800"/>
            <a:ext cx="7620000" cy="5715000"/>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8" name="日期占位符 4">
            <a:extLst>
              <a:ext uri="{FF2B5EF4-FFF2-40B4-BE49-F238E27FC236}">
                <a16:creationId xmlns:a16="http://schemas.microsoft.com/office/drawing/2014/main" id="{0D8FA5C3-100F-4760-98DA-BEBF593BD479}"/>
              </a:ext>
            </a:extLst>
          </p:cNvPr>
          <p:cNvSpPr>
            <a:spLocks noGrp="1"/>
          </p:cNvSpPr>
          <p:nvPr>
            <p:ph type="dt" sz="half" idx="10"/>
          </p:nvPr>
        </p:nvSpPr>
        <p:spPr>
          <a:xfrm>
            <a:off x="8534401" y="6356351"/>
            <a:ext cx="3052763" cy="365125"/>
          </a:xfrm>
          <a:prstGeom prst="rect">
            <a:avLst/>
          </a:prstGeom>
        </p:spPr>
        <p:txBody>
          <a:bodyPr/>
          <a:lstStyle>
            <a:lvl1pPr>
              <a:defRPr>
                <a:solidFill>
                  <a:srgbClr val="464653"/>
                </a:solidFill>
              </a:defRPr>
            </a:lvl1pPr>
          </a:lstStyle>
          <a:p>
            <a:pPr>
              <a:defRPr/>
            </a:pPr>
            <a:fld id="{8CF1D916-0712-45B1-86F0-8998CE006B7F}" type="datetimeFigureOut">
              <a:rPr lang="zh-CN" altLang="en-US"/>
              <a:pPr>
                <a:defRPr/>
              </a:pPr>
              <a:t>2020/5/20</a:t>
            </a:fld>
            <a:endParaRPr lang="zh-CN" altLang="en-US"/>
          </a:p>
        </p:txBody>
      </p:sp>
      <p:sp>
        <p:nvSpPr>
          <p:cNvPr id="9" name="页脚占位符 5">
            <a:extLst>
              <a:ext uri="{FF2B5EF4-FFF2-40B4-BE49-F238E27FC236}">
                <a16:creationId xmlns:a16="http://schemas.microsoft.com/office/drawing/2014/main" id="{0ED18520-FF8D-4022-96EF-1EF7E0FA82B4}"/>
              </a:ext>
            </a:extLst>
          </p:cNvPr>
          <p:cNvSpPr>
            <a:spLocks noGrp="1"/>
          </p:cNvSpPr>
          <p:nvPr>
            <p:ph type="ftr" sz="quarter" idx="11"/>
          </p:nvPr>
        </p:nvSpPr>
        <p:spPr>
          <a:xfrm>
            <a:off x="3865563" y="6356351"/>
            <a:ext cx="4673600" cy="365125"/>
          </a:xfrm>
          <a:prstGeom prst="rect">
            <a:avLst/>
          </a:prstGeom>
        </p:spPr>
        <p:txBody>
          <a:bodyPr/>
          <a:lstStyle>
            <a:lvl1pPr>
              <a:defRPr>
                <a:solidFill>
                  <a:srgbClr val="464653"/>
                </a:solidFill>
              </a:defRPr>
            </a:lvl1pPr>
          </a:lstStyle>
          <a:p>
            <a:pPr>
              <a:defRPr/>
            </a:pPr>
            <a:endParaRPr lang="zh-CN" altLang="en-US"/>
          </a:p>
        </p:txBody>
      </p:sp>
      <p:sp>
        <p:nvSpPr>
          <p:cNvPr id="10" name="灯片编号占位符 6">
            <a:extLst>
              <a:ext uri="{FF2B5EF4-FFF2-40B4-BE49-F238E27FC236}">
                <a16:creationId xmlns:a16="http://schemas.microsoft.com/office/drawing/2014/main" id="{45349BFB-CC24-4D4D-8592-88092CD40B56}"/>
              </a:ext>
            </a:extLst>
          </p:cNvPr>
          <p:cNvSpPr>
            <a:spLocks noGrp="1"/>
          </p:cNvSpPr>
          <p:nvPr>
            <p:ph type="sldNum" sz="quarter" idx="12"/>
          </p:nvPr>
        </p:nvSpPr>
        <p:spPr>
          <a:xfrm>
            <a:off x="817563" y="6356351"/>
            <a:ext cx="2641600" cy="365125"/>
          </a:xfrm>
          <a:prstGeom prst="rect">
            <a:avLst/>
          </a:prstGeom>
        </p:spPr>
        <p:txBody>
          <a:bodyPr/>
          <a:lstStyle>
            <a:lvl1pPr>
              <a:defRPr>
                <a:solidFill>
                  <a:srgbClr val="464653"/>
                </a:solidFill>
              </a:defRPr>
            </a:lvl1pPr>
          </a:lstStyle>
          <a:p>
            <a:pPr>
              <a:defRPr/>
            </a:pPr>
            <a:fld id="{C158B776-65BF-4A09-AF0F-F84E81079D68}" type="slidenum">
              <a:rPr lang="zh-CN" altLang="en-US"/>
              <a:pPr>
                <a:defRPr/>
              </a:pPr>
              <a:t>‹#›</a:t>
            </a:fld>
            <a:endParaRPr lang="zh-CN" altLang="en-US"/>
          </a:p>
        </p:txBody>
      </p:sp>
    </p:spTree>
    <p:extLst>
      <p:ext uri="{BB962C8B-B14F-4D97-AF65-F5344CB8AC3E}">
        <p14:creationId xmlns:p14="http://schemas.microsoft.com/office/powerpoint/2010/main" val="39575617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5" name="直接连接符 4">
            <a:extLst>
              <a:ext uri="{FF2B5EF4-FFF2-40B4-BE49-F238E27FC236}">
                <a16:creationId xmlns:a16="http://schemas.microsoft.com/office/drawing/2014/main" id="{3B1FA26B-A9A4-4A43-A8AA-DCA611277B3E}"/>
              </a:ext>
            </a:extLst>
          </p:cNvPr>
          <p:cNvSpPr>
            <a:spLocks noChangeShapeType="1"/>
          </p:cNvSpPr>
          <p:nvPr/>
        </p:nvSpPr>
        <p:spPr bwMode="auto">
          <a:xfrm>
            <a:off x="609600" y="6353175"/>
            <a:ext cx="10972800" cy="0"/>
          </a:xfrm>
          <a:prstGeom prst="line">
            <a:avLst/>
          </a:prstGeom>
          <a:noFill/>
          <a:ln w="9525" cap="flat" cmpd="sng" algn="ctr">
            <a:solidFill>
              <a:schemeClr val="accent2"/>
            </a:solidFill>
            <a:prstDash val="dash"/>
            <a:round/>
            <a:headEnd type="none" w="med" len="med"/>
            <a:tailEnd type="none" w="med" len="med"/>
          </a:ln>
          <a:effectLst/>
        </p:spPr>
        <p:txBody>
          <a:bodyPr lIns="68580" tIns="34291" rIns="68580" bIns="34291"/>
          <a:lstStyle/>
          <a:p>
            <a:pPr>
              <a:defRPr/>
            </a:pPr>
            <a:endParaRPr lang="en-US" sz="1351">
              <a:solidFill>
                <a:prstClr val="black"/>
              </a:solidFill>
            </a:endParaRPr>
          </a:p>
        </p:txBody>
      </p:sp>
      <p:sp>
        <p:nvSpPr>
          <p:cNvPr id="6" name="等腰三角形 5">
            <a:extLst>
              <a:ext uri="{FF2B5EF4-FFF2-40B4-BE49-F238E27FC236}">
                <a16:creationId xmlns:a16="http://schemas.microsoft.com/office/drawing/2014/main" id="{E8DE039A-80FE-48DD-A2CF-3D00C899F94B}"/>
              </a:ext>
            </a:extLst>
          </p:cNvPr>
          <p:cNvSpPr>
            <a:spLocks noChangeAspect="1"/>
          </p:cNvSpPr>
          <p:nvPr/>
        </p:nvSpPr>
        <p:spPr>
          <a:xfrm rot="5400000">
            <a:off x="591345" y="6447631"/>
            <a:ext cx="190500" cy="160339"/>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351">
              <a:solidFill>
                <a:prstClr val="white"/>
              </a:solidFill>
            </a:endParaRPr>
          </a:p>
        </p:txBody>
      </p:sp>
      <p:sp>
        <p:nvSpPr>
          <p:cNvPr id="7" name="矩形 6">
            <a:extLst>
              <a:ext uri="{FF2B5EF4-FFF2-40B4-BE49-F238E27FC236}">
                <a16:creationId xmlns:a16="http://schemas.microsoft.com/office/drawing/2014/main" id="{BF98688F-7D86-48EB-B3F5-2FA17356CA12}"/>
              </a:ext>
            </a:extLst>
          </p:cNvPr>
          <p:cNvSpPr/>
          <p:nvPr/>
        </p:nvSpPr>
        <p:spPr>
          <a:xfrm>
            <a:off x="609601" y="500063"/>
            <a:ext cx="244475"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351">
              <a:solidFill>
                <a:prstClr val="white"/>
              </a:solidFill>
            </a:endParaRPr>
          </a:p>
        </p:txBody>
      </p:sp>
      <p:sp>
        <p:nvSpPr>
          <p:cNvPr id="2" name="标题 1"/>
          <p:cNvSpPr>
            <a:spLocks noGrp="1"/>
          </p:cNvSpPr>
          <p:nvPr>
            <p:ph type="title"/>
          </p:nvPr>
        </p:nvSpPr>
        <p:spPr>
          <a:xfrm>
            <a:off x="609600" y="500856"/>
            <a:ext cx="10972800" cy="674688"/>
          </a:xfrm>
          <a:prstGeom prst="rect">
            <a:avLst/>
          </a:prstGeom>
          <a:ln>
            <a:solidFill>
              <a:schemeClr val="accent1"/>
            </a:solidFill>
          </a:ln>
        </p:spPr>
        <p:txBody>
          <a:bodyPr lIns="274320" anchor="ctr"/>
          <a:lstStyle>
            <a:lvl1pPr algn="r">
              <a:buNone/>
              <a:defRPr sz="1500" b="0">
                <a:solidFill>
                  <a:schemeClr val="tx1"/>
                </a:solidFill>
              </a:defRPr>
            </a:lvl1pPr>
          </a:lstStyle>
          <a:p>
            <a:r>
              <a:rPr lang="zh-CN" altLang="en-US"/>
              <a:t>单击此处编辑母版标题样式</a:t>
            </a:r>
            <a:endParaRPr lang="en-US"/>
          </a:p>
        </p:txBody>
      </p:sp>
      <p:sp>
        <p:nvSpPr>
          <p:cNvPr id="3" name="图片占位符 2"/>
          <p:cNvSpPr>
            <a:spLocks noGrp="1"/>
          </p:cNvSpPr>
          <p:nvPr>
            <p:ph type="pic" idx="1"/>
          </p:nvPr>
        </p:nvSpPr>
        <p:spPr>
          <a:xfrm>
            <a:off x="609600" y="1905000"/>
            <a:ext cx="10972800" cy="4270248"/>
          </a:xfrm>
          <a:prstGeom prst="rect">
            <a:avLst/>
          </a:prstGeom>
          <a:solidFill>
            <a:schemeClr val="tx1">
              <a:shade val="50000"/>
            </a:schemeClr>
          </a:solidFill>
          <a:ln>
            <a:noFill/>
          </a:ln>
          <a:effectLst/>
        </p:spPr>
        <p:txBody>
          <a:bodyPr/>
          <a:lstStyle>
            <a:lvl1pPr marL="0" indent="0">
              <a:spcBef>
                <a:spcPts val="451"/>
              </a:spcBef>
              <a:buNone/>
              <a:defRPr sz="2400"/>
            </a:lvl1pPr>
          </a:lstStyle>
          <a:p>
            <a:pPr lvl="0"/>
            <a:r>
              <a:rPr lang="zh-CN" altLang="en-US" noProof="0"/>
              <a:t>单击图标添加图片</a:t>
            </a:r>
            <a:endParaRPr lang="en-US" noProof="0" dirty="0"/>
          </a:p>
        </p:txBody>
      </p:sp>
      <p:sp>
        <p:nvSpPr>
          <p:cNvPr id="4" name="文本占位符 3"/>
          <p:cNvSpPr>
            <a:spLocks noGrp="1"/>
          </p:cNvSpPr>
          <p:nvPr>
            <p:ph type="body" sz="half" idx="2"/>
          </p:nvPr>
        </p:nvSpPr>
        <p:spPr>
          <a:xfrm>
            <a:off x="609600" y="1219200"/>
            <a:ext cx="10972800" cy="533400"/>
          </a:xfrm>
          <a:prstGeom prst="rect">
            <a:avLst/>
          </a:prstGeom>
        </p:spPr>
        <p:txBody>
          <a:bodyPr anchor="ctr" anchorCtr="0"/>
          <a:lstStyle>
            <a:lvl1pPr marL="0" indent="0" algn="l">
              <a:buFontTx/>
              <a:buNone/>
              <a:defRPr sz="1051"/>
            </a:lvl1pPr>
            <a:lvl2pPr>
              <a:defRPr sz="900"/>
            </a:lvl2pPr>
            <a:lvl3pPr>
              <a:defRPr sz="751"/>
            </a:lvl3pPr>
            <a:lvl4pPr>
              <a:defRPr sz="675"/>
            </a:lvl4pPr>
            <a:lvl5pPr>
              <a:defRPr sz="675"/>
            </a:lvl5pPr>
          </a:lstStyle>
          <a:p>
            <a:pPr lvl="0"/>
            <a:r>
              <a:rPr lang="zh-CN" altLang="en-US"/>
              <a:t>单击此处编辑母版文本样式</a:t>
            </a:r>
          </a:p>
        </p:txBody>
      </p:sp>
      <p:sp>
        <p:nvSpPr>
          <p:cNvPr id="8" name="日期占位符 4">
            <a:extLst>
              <a:ext uri="{FF2B5EF4-FFF2-40B4-BE49-F238E27FC236}">
                <a16:creationId xmlns:a16="http://schemas.microsoft.com/office/drawing/2014/main" id="{50B4F348-70C6-4D39-AF43-A567EBD39E1E}"/>
              </a:ext>
            </a:extLst>
          </p:cNvPr>
          <p:cNvSpPr>
            <a:spLocks noGrp="1"/>
          </p:cNvSpPr>
          <p:nvPr>
            <p:ph type="dt" sz="half" idx="10"/>
          </p:nvPr>
        </p:nvSpPr>
        <p:spPr>
          <a:xfrm>
            <a:off x="8534401" y="6356351"/>
            <a:ext cx="3052763" cy="365125"/>
          </a:xfrm>
          <a:prstGeom prst="rect">
            <a:avLst/>
          </a:prstGeom>
        </p:spPr>
        <p:txBody>
          <a:bodyPr/>
          <a:lstStyle>
            <a:lvl1pPr>
              <a:defRPr>
                <a:solidFill>
                  <a:srgbClr val="464653"/>
                </a:solidFill>
              </a:defRPr>
            </a:lvl1pPr>
          </a:lstStyle>
          <a:p>
            <a:pPr>
              <a:defRPr/>
            </a:pPr>
            <a:fld id="{60BEA197-B3D2-4043-AB5D-710F1358B26A}" type="datetimeFigureOut">
              <a:rPr lang="zh-CN" altLang="en-US"/>
              <a:pPr>
                <a:defRPr/>
              </a:pPr>
              <a:t>2020/5/20</a:t>
            </a:fld>
            <a:endParaRPr lang="zh-CN" altLang="en-US"/>
          </a:p>
        </p:txBody>
      </p:sp>
      <p:sp>
        <p:nvSpPr>
          <p:cNvPr id="9" name="页脚占位符 5">
            <a:extLst>
              <a:ext uri="{FF2B5EF4-FFF2-40B4-BE49-F238E27FC236}">
                <a16:creationId xmlns:a16="http://schemas.microsoft.com/office/drawing/2014/main" id="{C7E86AC0-CA5E-42DF-8936-215A49786DD8}"/>
              </a:ext>
            </a:extLst>
          </p:cNvPr>
          <p:cNvSpPr>
            <a:spLocks noGrp="1"/>
          </p:cNvSpPr>
          <p:nvPr>
            <p:ph type="ftr" sz="quarter" idx="11"/>
          </p:nvPr>
        </p:nvSpPr>
        <p:spPr>
          <a:xfrm>
            <a:off x="3865563" y="6356351"/>
            <a:ext cx="4673600" cy="365125"/>
          </a:xfrm>
          <a:prstGeom prst="rect">
            <a:avLst/>
          </a:prstGeom>
        </p:spPr>
        <p:txBody>
          <a:bodyPr/>
          <a:lstStyle>
            <a:lvl1pPr>
              <a:defRPr>
                <a:solidFill>
                  <a:srgbClr val="464653"/>
                </a:solidFill>
              </a:defRPr>
            </a:lvl1pPr>
          </a:lstStyle>
          <a:p>
            <a:pPr>
              <a:defRPr/>
            </a:pPr>
            <a:endParaRPr lang="zh-CN" altLang="en-US"/>
          </a:p>
        </p:txBody>
      </p:sp>
      <p:sp>
        <p:nvSpPr>
          <p:cNvPr id="10" name="灯片编号占位符 6">
            <a:extLst>
              <a:ext uri="{FF2B5EF4-FFF2-40B4-BE49-F238E27FC236}">
                <a16:creationId xmlns:a16="http://schemas.microsoft.com/office/drawing/2014/main" id="{AA642670-3A23-4E99-AA5D-492617FCAA91}"/>
              </a:ext>
            </a:extLst>
          </p:cNvPr>
          <p:cNvSpPr>
            <a:spLocks noGrp="1"/>
          </p:cNvSpPr>
          <p:nvPr>
            <p:ph type="sldNum" sz="quarter" idx="12"/>
          </p:nvPr>
        </p:nvSpPr>
        <p:spPr>
          <a:xfrm>
            <a:off x="817563" y="6356351"/>
            <a:ext cx="2641600" cy="365125"/>
          </a:xfrm>
          <a:prstGeom prst="rect">
            <a:avLst/>
          </a:prstGeom>
        </p:spPr>
        <p:txBody>
          <a:bodyPr/>
          <a:lstStyle>
            <a:lvl1pPr>
              <a:defRPr>
                <a:solidFill>
                  <a:srgbClr val="464653"/>
                </a:solidFill>
              </a:defRPr>
            </a:lvl1pPr>
          </a:lstStyle>
          <a:p>
            <a:pPr>
              <a:defRPr/>
            </a:pPr>
            <a:fld id="{72B2C20A-BD33-4FC6-9305-40F7B2AF1B78}" type="slidenum">
              <a:rPr lang="zh-CN" altLang="en-US"/>
              <a:pPr>
                <a:defRPr/>
              </a:pPr>
              <a:t>‹#›</a:t>
            </a:fld>
            <a:endParaRPr lang="zh-CN" altLang="en-US"/>
          </a:p>
        </p:txBody>
      </p:sp>
    </p:spTree>
    <p:extLst>
      <p:ext uri="{BB962C8B-B14F-4D97-AF65-F5344CB8AC3E}">
        <p14:creationId xmlns:p14="http://schemas.microsoft.com/office/powerpoint/2010/main" val="9642891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642967"/>
            <a:ext cx="10972800" cy="571504"/>
          </a:xfrm>
          <a:prstGeom prst="rect">
            <a:avLst/>
          </a:prstGeom>
        </p:spPr>
        <p:txBody>
          <a:bodyPr/>
          <a:lstStyle/>
          <a:p>
            <a:r>
              <a:rPr lang="zh-CN" altLang="en-US"/>
              <a:t>单击此处编辑母版标题样式</a:t>
            </a:r>
            <a:endParaRPr lang="en-US"/>
          </a:p>
        </p:txBody>
      </p:sp>
      <p:sp>
        <p:nvSpPr>
          <p:cNvPr id="3" name="竖排文字占位符 2"/>
          <p:cNvSpPr>
            <a:spLocks noGrp="1"/>
          </p:cNvSpPr>
          <p:nvPr>
            <p:ph type="body" orient="vert" idx="1"/>
          </p:nvPr>
        </p:nvSpPr>
        <p:spPr>
          <a:xfrm>
            <a:off x="609600" y="1219200"/>
            <a:ext cx="10972800" cy="491032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日期占位符 3">
            <a:extLst>
              <a:ext uri="{FF2B5EF4-FFF2-40B4-BE49-F238E27FC236}">
                <a16:creationId xmlns:a16="http://schemas.microsoft.com/office/drawing/2014/main" id="{B30143DB-A8FA-40B7-AD60-914B23771584}"/>
              </a:ext>
            </a:extLst>
          </p:cNvPr>
          <p:cNvSpPr>
            <a:spLocks noGrp="1"/>
          </p:cNvSpPr>
          <p:nvPr>
            <p:ph type="dt" sz="half" idx="10"/>
          </p:nvPr>
        </p:nvSpPr>
        <p:spPr>
          <a:xfrm>
            <a:off x="8534401" y="6356351"/>
            <a:ext cx="3052763" cy="365125"/>
          </a:xfrm>
          <a:prstGeom prst="rect">
            <a:avLst/>
          </a:prstGeom>
        </p:spPr>
        <p:txBody>
          <a:bodyPr/>
          <a:lstStyle>
            <a:lvl1pPr>
              <a:defRPr>
                <a:solidFill>
                  <a:srgbClr val="464653"/>
                </a:solidFill>
              </a:defRPr>
            </a:lvl1pPr>
          </a:lstStyle>
          <a:p>
            <a:pPr>
              <a:defRPr/>
            </a:pPr>
            <a:fld id="{C2EDACBE-CF82-4E53-9833-364DD26E152F}" type="datetimeFigureOut">
              <a:rPr lang="zh-CN" altLang="en-US"/>
              <a:pPr>
                <a:defRPr/>
              </a:pPr>
              <a:t>2020/5/20</a:t>
            </a:fld>
            <a:endParaRPr lang="zh-CN" altLang="en-US"/>
          </a:p>
        </p:txBody>
      </p:sp>
      <p:sp>
        <p:nvSpPr>
          <p:cNvPr id="5" name="页脚占位符 4">
            <a:extLst>
              <a:ext uri="{FF2B5EF4-FFF2-40B4-BE49-F238E27FC236}">
                <a16:creationId xmlns:a16="http://schemas.microsoft.com/office/drawing/2014/main" id="{CF32FBDE-C809-4EF8-A48F-D49B224136B3}"/>
              </a:ext>
            </a:extLst>
          </p:cNvPr>
          <p:cNvSpPr>
            <a:spLocks noGrp="1"/>
          </p:cNvSpPr>
          <p:nvPr>
            <p:ph type="ftr" sz="quarter" idx="11"/>
          </p:nvPr>
        </p:nvSpPr>
        <p:spPr>
          <a:xfrm>
            <a:off x="3865563" y="6356351"/>
            <a:ext cx="4673600" cy="365125"/>
          </a:xfrm>
          <a:prstGeom prst="rect">
            <a:avLst/>
          </a:prstGeom>
        </p:spPr>
        <p:txBody>
          <a:bodyPr/>
          <a:lstStyle>
            <a:lvl1pPr>
              <a:defRPr>
                <a:solidFill>
                  <a:srgbClr val="464653"/>
                </a:solidFill>
              </a:defRPr>
            </a:lvl1pPr>
          </a:lstStyle>
          <a:p>
            <a:pPr>
              <a:defRPr/>
            </a:pPr>
            <a:endParaRPr lang="zh-CN" altLang="en-US"/>
          </a:p>
        </p:txBody>
      </p:sp>
      <p:sp>
        <p:nvSpPr>
          <p:cNvPr id="6" name="灯片编号占位符 5">
            <a:extLst>
              <a:ext uri="{FF2B5EF4-FFF2-40B4-BE49-F238E27FC236}">
                <a16:creationId xmlns:a16="http://schemas.microsoft.com/office/drawing/2014/main" id="{BCF73406-C4FA-4653-BC49-11696C7FFFD5}"/>
              </a:ext>
            </a:extLst>
          </p:cNvPr>
          <p:cNvSpPr>
            <a:spLocks noGrp="1"/>
          </p:cNvSpPr>
          <p:nvPr>
            <p:ph type="sldNum" sz="quarter" idx="12"/>
          </p:nvPr>
        </p:nvSpPr>
        <p:spPr>
          <a:xfrm>
            <a:off x="817563" y="6356351"/>
            <a:ext cx="2641600" cy="365125"/>
          </a:xfrm>
          <a:prstGeom prst="rect">
            <a:avLst/>
          </a:prstGeom>
        </p:spPr>
        <p:txBody>
          <a:bodyPr/>
          <a:lstStyle>
            <a:lvl1pPr>
              <a:defRPr>
                <a:solidFill>
                  <a:srgbClr val="464653"/>
                </a:solidFill>
              </a:defRPr>
            </a:lvl1pPr>
          </a:lstStyle>
          <a:p>
            <a:pPr>
              <a:defRPr/>
            </a:pPr>
            <a:fld id="{AAF0AC8A-9F67-43C7-A217-2E7304253A37}" type="slidenum">
              <a:rPr lang="zh-CN" altLang="en-US"/>
              <a:pPr>
                <a:defRPr/>
              </a:pPr>
              <a:t>‹#›</a:t>
            </a:fld>
            <a:endParaRPr lang="zh-CN" altLang="en-US"/>
          </a:p>
        </p:txBody>
      </p:sp>
    </p:spTree>
    <p:extLst>
      <p:ext uri="{BB962C8B-B14F-4D97-AF65-F5344CB8AC3E}">
        <p14:creationId xmlns:p14="http://schemas.microsoft.com/office/powerpoint/2010/main" val="601553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4" name="直接连接符 3">
            <a:extLst>
              <a:ext uri="{FF2B5EF4-FFF2-40B4-BE49-F238E27FC236}">
                <a16:creationId xmlns:a16="http://schemas.microsoft.com/office/drawing/2014/main" id="{78FF201E-FF2E-417D-AAD9-1FCCFC622E4E}"/>
              </a:ext>
            </a:extLst>
          </p:cNvPr>
          <p:cNvSpPr>
            <a:spLocks noChangeShapeType="1"/>
          </p:cNvSpPr>
          <p:nvPr/>
        </p:nvSpPr>
        <p:spPr bwMode="auto">
          <a:xfrm>
            <a:off x="609600" y="6353175"/>
            <a:ext cx="10972800" cy="0"/>
          </a:xfrm>
          <a:prstGeom prst="line">
            <a:avLst/>
          </a:prstGeom>
          <a:noFill/>
          <a:ln w="9525" cap="flat" cmpd="sng" algn="ctr">
            <a:solidFill>
              <a:schemeClr val="accent2"/>
            </a:solidFill>
            <a:prstDash val="dash"/>
            <a:round/>
            <a:headEnd type="none" w="med" len="med"/>
            <a:tailEnd type="none" w="med" len="med"/>
          </a:ln>
          <a:effectLst/>
        </p:spPr>
        <p:txBody>
          <a:bodyPr lIns="68580" tIns="34291" rIns="68580" bIns="34291"/>
          <a:lstStyle/>
          <a:p>
            <a:pPr>
              <a:defRPr/>
            </a:pPr>
            <a:endParaRPr lang="en-US" sz="1351">
              <a:solidFill>
                <a:prstClr val="black"/>
              </a:solidFill>
            </a:endParaRPr>
          </a:p>
        </p:txBody>
      </p:sp>
      <p:sp>
        <p:nvSpPr>
          <p:cNvPr id="5" name="等腰三角形 4">
            <a:extLst>
              <a:ext uri="{FF2B5EF4-FFF2-40B4-BE49-F238E27FC236}">
                <a16:creationId xmlns:a16="http://schemas.microsoft.com/office/drawing/2014/main" id="{7E3FA940-EE51-45FD-A6E8-BC569A5AA6AA}"/>
              </a:ext>
            </a:extLst>
          </p:cNvPr>
          <p:cNvSpPr>
            <a:spLocks noChangeAspect="1"/>
          </p:cNvSpPr>
          <p:nvPr/>
        </p:nvSpPr>
        <p:spPr>
          <a:xfrm rot="5400000">
            <a:off x="591345" y="6447631"/>
            <a:ext cx="190500" cy="160339"/>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351">
              <a:solidFill>
                <a:prstClr val="white"/>
              </a:solidFill>
            </a:endParaRPr>
          </a:p>
        </p:txBody>
      </p:sp>
      <p:sp>
        <p:nvSpPr>
          <p:cNvPr id="6" name="直接连接符 5">
            <a:extLst>
              <a:ext uri="{FF2B5EF4-FFF2-40B4-BE49-F238E27FC236}">
                <a16:creationId xmlns:a16="http://schemas.microsoft.com/office/drawing/2014/main" id="{D5D7A656-F750-487E-A124-9C124737EFFA}"/>
              </a:ext>
            </a:extLst>
          </p:cNvPr>
          <p:cNvSpPr>
            <a:spLocks noChangeShapeType="1"/>
          </p:cNvSpPr>
          <p:nvPr/>
        </p:nvSpPr>
        <p:spPr bwMode="auto">
          <a:xfrm rot="5400000">
            <a:off x="5815012" y="3201988"/>
            <a:ext cx="5851525" cy="0"/>
          </a:xfrm>
          <a:prstGeom prst="line">
            <a:avLst/>
          </a:prstGeom>
          <a:noFill/>
          <a:ln w="9525" cap="flat" cmpd="sng" algn="ctr">
            <a:solidFill>
              <a:schemeClr val="accent2"/>
            </a:solidFill>
            <a:prstDash val="dash"/>
            <a:round/>
            <a:headEnd type="none" w="med" len="med"/>
            <a:tailEnd type="none" w="med" len="med"/>
          </a:ln>
          <a:effectLst/>
        </p:spPr>
        <p:txBody>
          <a:bodyPr lIns="68580" tIns="34291" rIns="68580" bIns="34291"/>
          <a:lstStyle/>
          <a:p>
            <a:pPr>
              <a:defRPr/>
            </a:pPr>
            <a:endParaRPr lang="en-US" sz="1351">
              <a:solidFill>
                <a:prstClr val="black"/>
              </a:solidFill>
            </a:endParaRPr>
          </a:p>
        </p:txBody>
      </p:sp>
      <p:sp>
        <p:nvSpPr>
          <p:cNvPr id="2" name="竖排标题 1"/>
          <p:cNvSpPr>
            <a:spLocks noGrp="1"/>
          </p:cNvSpPr>
          <p:nvPr>
            <p:ph type="title" orient="vert"/>
          </p:nvPr>
        </p:nvSpPr>
        <p:spPr>
          <a:xfrm>
            <a:off x="8839200" y="274647"/>
            <a:ext cx="2743200" cy="5851525"/>
          </a:xfrm>
          <a:prstGeom prst="rect">
            <a:avLst/>
          </a:prstGeom>
        </p:spPr>
        <p:txBody>
          <a:bodyPr vert="eaVert"/>
          <a:lstStyle/>
          <a:p>
            <a:r>
              <a:rPr lang="zh-CN" altLang="en-US"/>
              <a:t>单击此处编辑母版标题样式</a:t>
            </a:r>
            <a:endParaRPr lang="en-US"/>
          </a:p>
        </p:txBody>
      </p:sp>
      <p:sp>
        <p:nvSpPr>
          <p:cNvPr id="3" name="竖排文字占位符 2"/>
          <p:cNvSpPr>
            <a:spLocks noGrp="1"/>
          </p:cNvSpPr>
          <p:nvPr>
            <p:ph type="body" orient="vert" idx="1"/>
          </p:nvPr>
        </p:nvSpPr>
        <p:spPr>
          <a:xfrm>
            <a:off x="609600" y="274647"/>
            <a:ext cx="8026400" cy="5851525"/>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7" name="日期占位符 3">
            <a:extLst>
              <a:ext uri="{FF2B5EF4-FFF2-40B4-BE49-F238E27FC236}">
                <a16:creationId xmlns:a16="http://schemas.microsoft.com/office/drawing/2014/main" id="{EE0A9D3F-0A13-4EF9-995C-89A520513642}"/>
              </a:ext>
            </a:extLst>
          </p:cNvPr>
          <p:cNvSpPr>
            <a:spLocks noGrp="1"/>
          </p:cNvSpPr>
          <p:nvPr>
            <p:ph type="dt" sz="half" idx="10"/>
          </p:nvPr>
        </p:nvSpPr>
        <p:spPr>
          <a:xfrm>
            <a:off x="8534401" y="6356351"/>
            <a:ext cx="3052763" cy="365125"/>
          </a:xfrm>
          <a:prstGeom prst="rect">
            <a:avLst/>
          </a:prstGeom>
        </p:spPr>
        <p:txBody>
          <a:bodyPr/>
          <a:lstStyle>
            <a:lvl1pPr>
              <a:defRPr>
                <a:solidFill>
                  <a:srgbClr val="464653"/>
                </a:solidFill>
              </a:defRPr>
            </a:lvl1pPr>
          </a:lstStyle>
          <a:p>
            <a:pPr>
              <a:defRPr/>
            </a:pPr>
            <a:fld id="{C2F35E23-C250-4121-A2CC-97169506324D}" type="datetimeFigureOut">
              <a:rPr lang="zh-CN" altLang="en-US"/>
              <a:pPr>
                <a:defRPr/>
              </a:pPr>
              <a:t>2020/5/20</a:t>
            </a:fld>
            <a:endParaRPr lang="zh-CN" altLang="en-US"/>
          </a:p>
        </p:txBody>
      </p:sp>
      <p:sp>
        <p:nvSpPr>
          <p:cNvPr id="8" name="页脚占位符 4">
            <a:extLst>
              <a:ext uri="{FF2B5EF4-FFF2-40B4-BE49-F238E27FC236}">
                <a16:creationId xmlns:a16="http://schemas.microsoft.com/office/drawing/2014/main" id="{CFD3E20C-5C23-475E-B05D-A3ACA3F9BEB9}"/>
              </a:ext>
            </a:extLst>
          </p:cNvPr>
          <p:cNvSpPr>
            <a:spLocks noGrp="1"/>
          </p:cNvSpPr>
          <p:nvPr>
            <p:ph type="ftr" sz="quarter" idx="11"/>
          </p:nvPr>
        </p:nvSpPr>
        <p:spPr>
          <a:xfrm>
            <a:off x="3865563" y="6356351"/>
            <a:ext cx="4673600" cy="365125"/>
          </a:xfrm>
          <a:prstGeom prst="rect">
            <a:avLst/>
          </a:prstGeom>
        </p:spPr>
        <p:txBody>
          <a:bodyPr/>
          <a:lstStyle>
            <a:lvl1pPr>
              <a:defRPr>
                <a:solidFill>
                  <a:srgbClr val="464653"/>
                </a:solidFill>
              </a:defRPr>
            </a:lvl1pPr>
          </a:lstStyle>
          <a:p>
            <a:pPr>
              <a:defRPr/>
            </a:pPr>
            <a:endParaRPr lang="zh-CN" altLang="en-US"/>
          </a:p>
        </p:txBody>
      </p:sp>
      <p:sp>
        <p:nvSpPr>
          <p:cNvPr id="9" name="灯片编号占位符 5">
            <a:extLst>
              <a:ext uri="{FF2B5EF4-FFF2-40B4-BE49-F238E27FC236}">
                <a16:creationId xmlns:a16="http://schemas.microsoft.com/office/drawing/2014/main" id="{AF94F5E9-DF38-4713-9158-D04262C9F509}"/>
              </a:ext>
            </a:extLst>
          </p:cNvPr>
          <p:cNvSpPr>
            <a:spLocks noGrp="1"/>
          </p:cNvSpPr>
          <p:nvPr>
            <p:ph type="sldNum" sz="quarter" idx="12"/>
          </p:nvPr>
        </p:nvSpPr>
        <p:spPr>
          <a:xfrm>
            <a:off x="817563" y="6356351"/>
            <a:ext cx="2641600" cy="365125"/>
          </a:xfrm>
          <a:prstGeom prst="rect">
            <a:avLst/>
          </a:prstGeom>
        </p:spPr>
        <p:txBody>
          <a:bodyPr/>
          <a:lstStyle>
            <a:lvl1pPr>
              <a:defRPr>
                <a:solidFill>
                  <a:srgbClr val="464653"/>
                </a:solidFill>
              </a:defRPr>
            </a:lvl1pPr>
          </a:lstStyle>
          <a:p>
            <a:pPr>
              <a:defRPr/>
            </a:pPr>
            <a:fld id="{DCFEC2F4-0C83-405C-983B-3AF4A9A98C4F}" type="slidenum">
              <a:rPr lang="zh-CN" altLang="en-US"/>
              <a:pPr>
                <a:defRPr/>
              </a:pPr>
              <a:t>‹#›</a:t>
            </a:fld>
            <a:endParaRPr lang="zh-CN" altLang="en-US"/>
          </a:p>
        </p:txBody>
      </p:sp>
    </p:spTree>
    <p:extLst>
      <p:ext uri="{BB962C8B-B14F-4D97-AF65-F5344CB8AC3E}">
        <p14:creationId xmlns:p14="http://schemas.microsoft.com/office/powerpoint/2010/main" val="1929535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09600" y="274639"/>
            <a:ext cx="10972800" cy="1143000"/>
          </a:xfrm>
          <a:prstGeom prst="rect">
            <a:avLst/>
          </a:prstGeom>
        </p:spPr>
        <p:txBody>
          <a:bodyPr/>
          <a:lstStyle/>
          <a:p>
            <a:r>
              <a:rPr lang="en-US"/>
              <a:t>Click to edit Master title style</a:t>
            </a:r>
          </a:p>
        </p:txBody>
      </p:sp>
      <p:sp>
        <p:nvSpPr>
          <p:cNvPr id="3" name="Content Placeholder 2"/>
          <p:cNvSpPr>
            <a:spLocks noGrp="1"/>
          </p:cNvSpPr>
          <p:nvPr>
            <p:ph sz="quarter" idx="1"/>
          </p:nvPr>
        </p:nvSpPr>
        <p:spPr>
          <a:xfrm>
            <a:off x="609600" y="1600202"/>
            <a:ext cx="5384800" cy="21859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600202"/>
            <a:ext cx="5384800" cy="21859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09600" y="3938598"/>
            <a:ext cx="5384800" cy="21875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197600" y="3938598"/>
            <a:ext cx="5384800" cy="21875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754A2DC2-65A4-4B7A-B518-D3CB231CC8F7}"/>
              </a:ext>
            </a:extLst>
          </p:cNvPr>
          <p:cNvSpPr>
            <a:spLocks noGrp="1" noChangeArrowheads="1"/>
          </p:cNvSpPr>
          <p:nvPr>
            <p:ph type="dt" sz="half" idx="10"/>
          </p:nvPr>
        </p:nvSpPr>
        <p:spPr>
          <a:xfrm>
            <a:off x="8534401" y="6356351"/>
            <a:ext cx="3052763" cy="365125"/>
          </a:xfrm>
          <a:prstGeom prst="rect">
            <a:avLst/>
          </a:prstGeom>
        </p:spPr>
        <p:txBody>
          <a:bodyPr/>
          <a:lstStyle>
            <a:lvl1pPr>
              <a:defRPr>
                <a:solidFill>
                  <a:srgbClr val="464653"/>
                </a:solidFill>
              </a:defRPr>
            </a:lvl1pPr>
          </a:lstStyle>
          <a:p>
            <a:pPr>
              <a:defRPr/>
            </a:pPr>
            <a:endParaRPr lang="en-US"/>
          </a:p>
        </p:txBody>
      </p:sp>
      <p:sp>
        <p:nvSpPr>
          <p:cNvPr id="8" name="Rectangle 5">
            <a:extLst>
              <a:ext uri="{FF2B5EF4-FFF2-40B4-BE49-F238E27FC236}">
                <a16:creationId xmlns:a16="http://schemas.microsoft.com/office/drawing/2014/main" id="{E9B27762-89A8-46F1-9616-BF0744B7B906}"/>
              </a:ext>
            </a:extLst>
          </p:cNvPr>
          <p:cNvSpPr>
            <a:spLocks noGrp="1" noChangeArrowheads="1"/>
          </p:cNvSpPr>
          <p:nvPr>
            <p:ph type="ftr" sz="quarter" idx="11"/>
          </p:nvPr>
        </p:nvSpPr>
        <p:spPr>
          <a:xfrm>
            <a:off x="3865563" y="6356351"/>
            <a:ext cx="4673600" cy="365125"/>
          </a:xfrm>
          <a:prstGeom prst="rect">
            <a:avLst/>
          </a:prstGeom>
        </p:spPr>
        <p:txBody>
          <a:bodyPr/>
          <a:lstStyle>
            <a:lvl1pPr>
              <a:defRPr>
                <a:solidFill>
                  <a:srgbClr val="464653"/>
                </a:solidFill>
              </a:defRPr>
            </a:lvl1pPr>
          </a:lstStyle>
          <a:p>
            <a:pPr>
              <a:defRPr/>
            </a:pPr>
            <a:endParaRPr lang="en-US"/>
          </a:p>
        </p:txBody>
      </p:sp>
      <p:sp>
        <p:nvSpPr>
          <p:cNvPr id="9" name="Rectangle 6">
            <a:extLst>
              <a:ext uri="{FF2B5EF4-FFF2-40B4-BE49-F238E27FC236}">
                <a16:creationId xmlns:a16="http://schemas.microsoft.com/office/drawing/2014/main" id="{9DC2D423-E0A4-4145-8B93-FA0CC76FBF27}"/>
              </a:ext>
            </a:extLst>
          </p:cNvPr>
          <p:cNvSpPr>
            <a:spLocks noGrp="1" noChangeArrowheads="1"/>
          </p:cNvSpPr>
          <p:nvPr>
            <p:ph type="sldNum" sz="quarter" idx="12"/>
          </p:nvPr>
        </p:nvSpPr>
        <p:spPr>
          <a:xfrm>
            <a:off x="817563" y="6356351"/>
            <a:ext cx="2641600" cy="365125"/>
          </a:xfrm>
          <a:prstGeom prst="rect">
            <a:avLst/>
          </a:prstGeom>
        </p:spPr>
        <p:txBody>
          <a:bodyPr/>
          <a:lstStyle>
            <a:lvl1pPr>
              <a:defRPr>
                <a:solidFill>
                  <a:srgbClr val="464653"/>
                </a:solidFill>
              </a:defRPr>
            </a:lvl1pPr>
          </a:lstStyle>
          <a:p>
            <a:pPr>
              <a:defRPr/>
            </a:pPr>
            <a:fld id="{E1061C1F-11CF-426D-BE61-75E090436982}" type="slidenum">
              <a:rPr lang="en-US"/>
              <a:pPr>
                <a:defRPr/>
              </a:pPr>
              <a:t>‹#›</a:t>
            </a:fld>
            <a:endParaRPr lang="en-US"/>
          </a:p>
        </p:txBody>
      </p:sp>
    </p:spTree>
    <p:extLst>
      <p:ext uri="{BB962C8B-B14F-4D97-AF65-F5344CB8AC3E}">
        <p14:creationId xmlns:p14="http://schemas.microsoft.com/office/powerpoint/2010/main" val="20211654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825625" y="649806"/>
            <a:ext cx="9390944" cy="1523495"/>
          </a:xfrm>
          <a:prstGeom prst="rect">
            <a:avLst/>
          </a:prstGeom>
        </p:spPr>
        <p:txBody>
          <a:bodyPr anchor="ctr" anchorCtr="0">
            <a:noAutofit/>
          </a:bodyPr>
          <a:lstStyle>
            <a:lvl1pPr>
              <a:lnSpc>
                <a:spcPct val="90000"/>
              </a:lnSpc>
              <a:defRPr sz="4051"/>
            </a:lvl1pPr>
          </a:lstStyle>
          <a:p>
            <a:r>
              <a:rPr lang="en-US"/>
              <a:t>Click to edit Master title style</a:t>
            </a:r>
            <a:endParaRPr lang="en-US" dirty="0"/>
          </a:p>
        </p:txBody>
      </p:sp>
      <p:sp>
        <p:nvSpPr>
          <p:cNvPr id="3" name="Subtitle 2"/>
          <p:cNvSpPr>
            <a:spLocks noGrp="1"/>
          </p:cNvSpPr>
          <p:nvPr>
            <p:ph type="subTitle" idx="1"/>
          </p:nvPr>
        </p:nvSpPr>
        <p:spPr>
          <a:xfrm>
            <a:off x="1825273" y="4344994"/>
            <a:ext cx="9390944" cy="461665"/>
          </a:xfrm>
          <a:prstGeom prst="rect">
            <a:avLst/>
          </a:prstGeom>
        </p:spPr>
        <p:txBody>
          <a:bodyPr>
            <a:noAutofit/>
          </a:bodyPr>
          <a:lstStyle>
            <a:lvl1pPr marL="0" indent="0" algn="l">
              <a:lnSpc>
                <a:spcPct val="90000"/>
              </a:lnSpc>
              <a:spcBef>
                <a:spcPts val="0"/>
              </a:spcBef>
              <a:buNone/>
              <a:defRPr>
                <a:solidFill>
                  <a:schemeClr val="tx1">
                    <a:tint val="75000"/>
                  </a:schemeClr>
                </a:solidFill>
              </a:defRPr>
            </a:lvl1pPr>
            <a:lvl2pPr marL="342878" indent="0" algn="ctr">
              <a:buNone/>
              <a:defRPr>
                <a:solidFill>
                  <a:schemeClr val="tx1">
                    <a:tint val="75000"/>
                  </a:schemeClr>
                </a:solidFill>
              </a:defRPr>
            </a:lvl2pPr>
            <a:lvl3pPr marL="685755" indent="0" algn="ctr">
              <a:buNone/>
              <a:defRPr>
                <a:solidFill>
                  <a:schemeClr val="tx1">
                    <a:tint val="75000"/>
                  </a:schemeClr>
                </a:solidFill>
              </a:defRPr>
            </a:lvl3pPr>
            <a:lvl4pPr marL="1028633" indent="0" algn="ctr">
              <a:buNone/>
              <a:defRPr>
                <a:solidFill>
                  <a:schemeClr val="tx1">
                    <a:tint val="75000"/>
                  </a:schemeClr>
                </a:solidFill>
              </a:defRPr>
            </a:lvl4pPr>
            <a:lvl5pPr marL="1371511" indent="0" algn="ctr">
              <a:buNone/>
              <a:defRPr>
                <a:solidFill>
                  <a:schemeClr val="tx1">
                    <a:tint val="75000"/>
                  </a:schemeClr>
                </a:solidFill>
              </a:defRPr>
            </a:lvl5pPr>
            <a:lvl6pPr marL="1714389" indent="0" algn="ctr">
              <a:buNone/>
              <a:defRPr>
                <a:solidFill>
                  <a:schemeClr val="tx1">
                    <a:tint val="75000"/>
                  </a:schemeClr>
                </a:solidFill>
              </a:defRPr>
            </a:lvl6pPr>
            <a:lvl7pPr marL="2057267" indent="0" algn="ctr">
              <a:buNone/>
              <a:defRPr>
                <a:solidFill>
                  <a:schemeClr val="tx1">
                    <a:tint val="75000"/>
                  </a:schemeClr>
                </a:solidFill>
              </a:defRPr>
            </a:lvl7pPr>
            <a:lvl8pPr marL="2400144" indent="0" algn="ctr">
              <a:buNone/>
              <a:defRPr>
                <a:solidFill>
                  <a:schemeClr val="tx1">
                    <a:tint val="75000"/>
                  </a:schemeClr>
                </a:solidFill>
              </a:defRPr>
            </a:lvl8pPr>
            <a:lvl9pPr marL="2743022"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p:nvPr>
        </p:nvSpPr>
        <p:spPr>
          <a:xfrm>
            <a:off x="962732" y="2355849"/>
            <a:ext cx="10253485" cy="1384995"/>
          </a:xfrm>
          <a:prstGeom prst="rect">
            <a:avLst/>
          </a:prstGeo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7500" b="1" i="1" u="none" strike="noStrike" kern="1200" cap="none" spc="-483"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zh-CN" altLang="en-US"/>
              <a:t>单击此处编辑母版文本样式</a:t>
            </a:r>
          </a:p>
        </p:txBody>
      </p:sp>
    </p:spTree>
    <p:extLst>
      <p:ext uri="{BB962C8B-B14F-4D97-AF65-F5344CB8AC3E}">
        <p14:creationId xmlns:p14="http://schemas.microsoft.com/office/powerpoint/2010/main" val="2569491854"/>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838200"/>
            <a:ext cx="10972800" cy="1143000"/>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609600" y="2133600"/>
            <a:ext cx="5384800" cy="39624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2133600"/>
            <a:ext cx="5384800" cy="39624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61277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825625" y="649806"/>
            <a:ext cx="9390944" cy="1523495"/>
          </a:xfrm>
          <a:prstGeom prst="rect">
            <a:avLst/>
          </a:prstGeom>
        </p:spPr>
        <p:txBody>
          <a:bodyPr anchor="ctr" anchorCtr="0">
            <a:noAutofit/>
          </a:bodyPr>
          <a:lstStyle>
            <a:lvl1pPr>
              <a:lnSpc>
                <a:spcPct val="90000"/>
              </a:lnSpc>
              <a:defRPr sz="4051"/>
            </a:lvl1pPr>
          </a:lstStyle>
          <a:p>
            <a:r>
              <a:rPr lang="en-US"/>
              <a:t>Click to edit Master title style</a:t>
            </a:r>
            <a:endParaRPr lang="en-US" dirty="0"/>
          </a:p>
        </p:txBody>
      </p:sp>
      <p:sp>
        <p:nvSpPr>
          <p:cNvPr id="3" name="Subtitle 2"/>
          <p:cNvSpPr>
            <a:spLocks noGrp="1"/>
          </p:cNvSpPr>
          <p:nvPr>
            <p:ph type="subTitle" idx="1"/>
          </p:nvPr>
        </p:nvSpPr>
        <p:spPr>
          <a:xfrm>
            <a:off x="1825273" y="4344994"/>
            <a:ext cx="9390944" cy="461665"/>
          </a:xfrm>
          <a:prstGeom prst="rect">
            <a:avLst/>
          </a:prstGeom>
        </p:spPr>
        <p:txBody>
          <a:bodyPr>
            <a:noAutofit/>
          </a:bodyPr>
          <a:lstStyle>
            <a:lvl1pPr marL="0" indent="0" algn="l">
              <a:lnSpc>
                <a:spcPct val="90000"/>
              </a:lnSpc>
              <a:spcBef>
                <a:spcPts val="0"/>
              </a:spcBef>
              <a:buNone/>
              <a:defRPr>
                <a:solidFill>
                  <a:schemeClr val="tx1">
                    <a:tint val="75000"/>
                  </a:schemeClr>
                </a:solidFill>
              </a:defRPr>
            </a:lvl1pPr>
            <a:lvl2pPr marL="342878" indent="0" algn="ctr">
              <a:buNone/>
              <a:defRPr>
                <a:solidFill>
                  <a:schemeClr val="tx1">
                    <a:tint val="75000"/>
                  </a:schemeClr>
                </a:solidFill>
              </a:defRPr>
            </a:lvl2pPr>
            <a:lvl3pPr marL="685755" indent="0" algn="ctr">
              <a:buNone/>
              <a:defRPr>
                <a:solidFill>
                  <a:schemeClr val="tx1">
                    <a:tint val="75000"/>
                  </a:schemeClr>
                </a:solidFill>
              </a:defRPr>
            </a:lvl3pPr>
            <a:lvl4pPr marL="1028633" indent="0" algn="ctr">
              <a:buNone/>
              <a:defRPr>
                <a:solidFill>
                  <a:schemeClr val="tx1">
                    <a:tint val="75000"/>
                  </a:schemeClr>
                </a:solidFill>
              </a:defRPr>
            </a:lvl4pPr>
            <a:lvl5pPr marL="1371511" indent="0" algn="ctr">
              <a:buNone/>
              <a:defRPr>
                <a:solidFill>
                  <a:schemeClr val="tx1">
                    <a:tint val="75000"/>
                  </a:schemeClr>
                </a:solidFill>
              </a:defRPr>
            </a:lvl5pPr>
            <a:lvl6pPr marL="1714389" indent="0" algn="ctr">
              <a:buNone/>
              <a:defRPr>
                <a:solidFill>
                  <a:schemeClr val="tx1">
                    <a:tint val="75000"/>
                  </a:schemeClr>
                </a:solidFill>
              </a:defRPr>
            </a:lvl6pPr>
            <a:lvl7pPr marL="2057267" indent="0" algn="ctr">
              <a:buNone/>
              <a:defRPr>
                <a:solidFill>
                  <a:schemeClr val="tx1">
                    <a:tint val="75000"/>
                  </a:schemeClr>
                </a:solidFill>
              </a:defRPr>
            </a:lvl7pPr>
            <a:lvl8pPr marL="2400144" indent="0" algn="ctr">
              <a:buNone/>
              <a:defRPr>
                <a:solidFill>
                  <a:schemeClr val="tx1">
                    <a:tint val="75000"/>
                  </a:schemeClr>
                </a:solidFill>
              </a:defRPr>
            </a:lvl8pPr>
            <a:lvl9pPr marL="2743022"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p:nvPr>
        </p:nvSpPr>
        <p:spPr>
          <a:xfrm>
            <a:off x="962732" y="2355849"/>
            <a:ext cx="10253485" cy="1384995"/>
          </a:xfrm>
          <a:prstGeom prst="rect">
            <a:avLst/>
          </a:prstGeo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7500" b="1" i="1" u="none" strike="noStrike" kern="1200" cap="none" spc="-483"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zh-CN" altLang="en-US"/>
              <a:t>单击此处编辑母版文本样式</a:t>
            </a:r>
          </a:p>
        </p:txBody>
      </p:sp>
    </p:spTree>
    <p:extLst>
      <p:ext uri="{BB962C8B-B14F-4D97-AF65-F5344CB8AC3E}">
        <p14:creationId xmlns:p14="http://schemas.microsoft.com/office/powerpoint/2010/main" val="2809243652"/>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3_Demo, Video etc. &quot;special&quot; slides">
    <p:spTree>
      <p:nvGrpSpPr>
        <p:cNvPr id="1" name=""/>
        <p:cNvGrpSpPr/>
        <p:nvPr/>
      </p:nvGrpSpPr>
      <p:grpSpPr>
        <a:xfrm>
          <a:off x="0" y="0"/>
          <a:ext cx="0" cy="0"/>
          <a:chOff x="0" y="0"/>
          <a:chExt cx="0" cy="0"/>
        </a:xfrm>
      </p:grpSpPr>
      <p:sp>
        <p:nvSpPr>
          <p:cNvPr id="12" name="标题 1"/>
          <p:cNvSpPr>
            <a:spLocks noGrp="1"/>
          </p:cNvSpPr>
          <p:nvPr>
            <p:ph type="title"/>
          </p:nvPr>
        </p:nvSpPr>
        <p:spPr>
          <a:xfrm>
            <a:off x="0" y="185986"/>
            <a:ext cx="12192000" cy="584775"/>
          </a:xfrm>
          <a:prstGeom prst="rect">
            <a:avLst/>
          </a:prstGeom>
          <a:noFill/>
        </p:spPr>
        <p:txBody>
          <a:bodyPr vert="horz" wrap="square" lIns="91440" tIns="45720" rIns="91440" bIns="45720" rtlCol="0">
            <a:spAutoFit/>
          </a:bodyPr>
          <a:lstStyle>
            <a:lvl1pPr algn="ctr">
              <a:defRPr lang="en-US" sz="3200" b="1">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lvl="0"/>
            <a:r>
              <a:rPr lang="zh-CN" altLang="en-US" dirty="0"/>
              <a:t>单击此处编辑母版标题样式</a:t>
            </a:r>
            <a:endParaRPr lang="en-US" dirty="0"/>
          </a:p>
        </p:txBody>
      </p:sp>
      <p:grpSp>
        <p:nvGrpSpPr>
          <p:cNvPr id="14" name="组合 11">
            <a:extLst>
              <a:ext uri="{FF2B5EF4-FFF2-40B4-BE49-F238E27FC236}">
                <a16:creationId xmlns:a16="http://schemas.microsoft.com/office/drawing/2014/main" id="{99C4D3A3-7A0C-421D-8D49-A462F546195B}"/>
              </a:ext>
            </a:extLst>
          </p:cNvPr>
          <p:cNvGrpSpPr>
            <a:grpSpLocks/>
          </p:cNvGrpSpPr>
          <p:nvPr userDrawn="1"/>
        </p:nvGrpSpPr>
        <p:grpSpPr bwMode="auto">
          <a:xfrm>
            <a:off x="1" y="6372226"/>
            <a:ext cx="12193588" cy="596900"/>
            <a:chOff x="-670" y="6372000"/>
            <a:chExt cx="12192892" cy="597648"/>
          </a:xfrm>
        </p:grpSpPr>
        <p:sp>
          <p:nvSpPr>
            <p:cNvPr id="15" name="矩形 14">
              <a:extLst>
                <a:ext uri="{FF2B5EF4-FFF2-40B4-BE49-F238E27FC236}">
                  <a16:creationId xmlns:a16="http://schemas.microsoft.com/office/drawing/2014/main" id="{421146E3-BE48-4056-9F44-61AF4EC5BF67}"/>
                </a:ext>
              </a:extLst>
            </p:cNvPr>
            <p:cNvSpPr/>
            <p:nvPr/>
          </p:nvSpPr>
          <p:spPr>
            <a:xfrm>
              <a:off x="918" y="6372000"/>
              <a:ext cx="12191304" cy="503869"/>
            </a:xfrm>
            <a:prstGeom prst="rect">
              <a:avLst/>
            </a:prstGeom>
            <a:gradFill flip="none" rotWithShape="1">
              <a:gsLst>
                <a:gs pos="100000">
                  <a:srgbClr val="002953"/>
                </a:gs>
                <a:gs pos="48000">
                  <a:srgbClr val="024C89"/>
                </a:gs>
                <a:gs pos="0">
                  <a:srgbClr val="00295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1">
                <a:solidFill>
                  <a:prstClr val="white"/>
                </a:solidFill>
              </a:endParaRPr>
            </a:p>
          </p:txBody>
        </p:sp>
        <p:sp>
          <p:nvSpPr>
            <p:cNvPr id="16" name="矩形 15">
              <a:extLst>
                <a:ext uri="{FF2B5EF4-FFF2-40B4-BE49-F238E27FC236}">
                  <a16:creationId xmlns:a16="http://schemas.microsoft.com/office/drawing/2014/main" id="{90CA6356-8A1F-44EE-8674-3C9A7E1AFB62}"/>
                </a:ext>
              </a:extLst>
            </p:cNvPr>
            <p:cNvSpPr/>
            <p:nvPr/>
          </p:nvSpPr>
          <p:spPr>
            <a:xfrm flipV="1">
              <a:off x="-670" y="6389485"/>
              <a:ext cx="12191304" cy="190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1">
                <a:solidFill>
                  <a:prstClr val="white"/>
                </a:solidFill>
              </a:endParaRPr>
            </a:p>
          </p:txBody>
        </p:sp>
        <p:sp>
          <p:nvSpPr>
            <p:cNvPr id="17" name="标题 1">
              <a:extLst>
                <a:ext uri="{FF2B5EF4-FFF2-40B4-BE49-F238E27FC236}">
                  <a16:creationId xmlns:a16="http://schemas.microsoft.com/office/drawing/2014/main" id="{6DA46B9D-92AE-47F2-9372-14AAFE73D9CC}"/>
                </a:ext>
              </a:extLst>
            </p:cNvPr>
            <p:cNvSpPr txBox="1">
              <a:spLocks noChangeArrowheads="1"/>
            </p:cNvSpPr>
            <p:nvPr/>
          </p:nvSpPr>
          <p:spPr bwMode="auto">
            <a:xfrm>
              <a:off x="7823671" y="6475317"/>
              <a:ext cx="3979635" cy="494331"/>
            </a:xfrm>
            <a:prstGeom prst="rect">
              <a:avLst/>
            </a:prstGeom>
            <a:noFill/>
            <a:ln>
              <a:noFill/>
            </a:ln>
          </p:spPr>
          <p:txBody>
            <a:bodyPr wrap="none" lIns="0" tIns="0" rIns="0" bIns="0"/>
            <a:lstStyle>
              <a:lvl1pPr defTabSz="684213">
                <a:defRPr sz="2000">
                  <a:solidFill>
                    <a:schemeClr val="tx1"/>
                  </a:solidFill>
                  <a:latin typeface="Arial" panose="020B0604020202020204" pitchFamily="34" charset="0"/>
                  <a:ea typeface="宋体" panose="02010600030101010101" pitchFamily="2" charset="-122"/>
                </a:defRPr>
              </a:lvl1pPr>
              <a:lvl2pPr marL="742950" indent="-285750" defTabSz="684213">
                <a:defRPr sz="2000">
                  <a:solidFill>
                    <a:schemeClr val="tx1"/>
                  </a:solidFill>
                  <a:latin typeface="Arial" panose="020B0604020202020204" pitchFamily="34" charset="0"/>
                  <a:ea typeface="宋体" panose="02010600030101010101" pitchFamily="2" charset="-122"/>
                </a:defRPr>
              </a:lvl2pPr>
              <a:lvl3pPr marL="1143000" indent="-228600" defTabSz="684213">
                <a:defRPr sz="2000">
                  <a:solidFill>
                    <a:schemeClr val="tx1"/>
                  </a:solidFill>
                  <a:latin typeface="Arial" panose="020B0604020202020204" pitchFamily="34" charset="0"/>
                  <a:ea typeface="宋体" panose="02010600030101010101" pitchFamily="2" charset="-122"/>
                </a:defRPr>
              </a:lvl3pPr>
              <a:lvl4pPr marL="1600200" indent="-228600" defTabSz="684213">
                <a:defRPr sz="2000">
                  <a:solidFill>
                    <a:schemeClr val="tx1"/>
                  </a:solidFill>
                  <a:latin typeface="Arial" panose="020B0604020202020204" pitchFamily="34" charset="0"/>
                  <a:ea typeface="宋体" panose="02010600030101010101" pitchFamily="2" charset="-122"/>
                </a:defRPr>
              </a:lvl4pPr>
              <a:lvl5pPr marL="2057400" indent="-228600" defTabSz="684213">
                <a:defRPr sz="2000">
                  <a:solidFill>
                    <a:schemeClr val="tx1"/>
                  </a:solidFill>
                  <a:latin typeface="Arial" panose="020B0604020202020204" pitchFamily="34" charset="0"/>
                  <a:ea typeface="宋体" panose="02010600030101010101" pitchFamily="2" charset="-122"/>
                </a:defRPr>
              </a:lvl5pPr>
              <a:lvl6pPr marL="2514600" indent="-228600" defTabSz="684213"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684213"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684213"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684213"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eaLnBrk="1" hangingPunct="1">
                <a:lnSpc>
                  <a:spcPct val="90000"/>
                </a:lnSpc>
                <a:defRPr/>
              </a:pPr>
              <a:r>
                <a:rPr lang="en-US" altLang="zh-CN" sz="2200" b="1">
                  <a:solidFill>
                    <a:srgbClr val="FFFFFF"/>
                  </a:solidFill>
                  <a:ea typeface="微软雅黑" panose="020B0503020204020204" pitchFamily="34" charset="-122"/>
                  <a:cs typeface="Arial" panose="020B0604020202020204" pitchFamily="34" charset="0"/>
                </a:rPr>
                <a:t>HuodongYouxiang@gmail.com</a:t>
              </a:r>
              <a:endParaRPr lang="zh-CN" altLang="en-US" sz="2200" b="1">
                <a:solidFill>
                  <a:srgbClr val="FFFFFF"/>
                </a:solidFill>
                <a:ea typeface="微软雅黑" panose="020B0503020204020204" pitchFamily="34" charset="-122"/>
                <a:cs typeface="Arial" panose="020B0604020202020204" pitchFamily="34" charset="0"/>
              </a:endParaRPr>
            </a:p>
          </p:txBody>
        </p:sp>
        <p:sp>
          <p:nvSpPr>
            <p:cNvPr id="18" name="标题 1">
              <a:extLst>
                <a:ext uri="{FF2B5EF4-FFF2-40B4-BE49-F238E27FC236}">
                  <a16:creationId xmlns:a16="http://schemas.microsoft.com/office/drawing/2014/main" id="{263CF600-11C8-4604-BD84-6FF008CA5D00}"/>
                </a:ext>
              </a:extLst>
            </p:cNvPr>
            <p:cNvSpPr txBox="1">
              <a:spLocks noChangeArrowheads="1"/>
            </p:cNvSpPr>
            <p:nvPr userDrawn="1"/>
          </p:nvSpPr>
          <p:spPr bwMode="auto">
            <a:xfrm>
              <a:off x="190663" y="6464190"/>
              <a:ext cx="4609837" cy="492742"/>
            </a:xfrm>
            <a:prstGeom prst="rect">
              <a:avLst/>
            </a:prstGeom>
            <a:noFill/>
            <a:ln>
              <a:noFill/>
            </a:ln>
          </p:spPr>
          <p:txBody>
            <a:bodyPr wrap="none" lIns="0" tIns="0" rIns="0" bIns="0"/>
            <a:lstStyle>
              <a:lvl1pPr defTabSz="684213">
                <a:defRPr>
                  <a:solidFill>
                    <a:schemeClr val="tx1"/>
                  </a:solidFill>
                  <a:latin typeface="Arial" panose="020B0604020202020204" pitchFamily="34" charset="0"/>
                  <a:ea typeface="宋体" panose="02010600030101010101" pitchFamily="2" charset="-122"/>
                </a:defRPr>
              </a:lvl1pPr>
              <a:lvl2pPr marL="742950" indent="-285750" defTabSz="684213">
                <a:defRPr>
                  <a:solidFill>
                    <a:schemeClr val="tx1"/>
                  </a:solidFill>
                  <a:latin typeface="Arial" panose="020B0604020202020204" pitchFamily="34" charset="0"/>
                  <a:ea typeface="宋体" panose="02010600030101010101" pitchFamily="2" charset="-122"/>
                </a:defRPr>
              </a:lvl2pPr>
              <a:lvl3pPr marL="1143000" indent="-228600" defTabSz="684213">
                <a:defRPr>
                  <a:solidFill>
                    <a:schemeClr val="tx1"/>
                  </a:solidFill>
                  <a:latin typeface="Arial" panose="020B0604020202020204" pitchFamily="34" charset="0"/>
                  <a:ea typeface="宋体" panose="02010600030101010101" pitchFamily="2" charset="-122"/>
                </a:defRPr>
              </a:lvl3pPr>
              <a:lvl4pPr marL="1600200" indent="-228600" defTabSz="684213">
                <a:defRPr>
                  <a:solidFill>
                    <a:schemeClr val="tx1"/>
                  </a:solidFill>
                  <a:latin typeface="Arial" panose="020B0604020202020204" pitchFamily="34" charset="0"/>
                  <a:ea typeface="宋体" panose="02010600030101010101" pitchFamily="2" charset="-122"/>
                </a:defRPr>
              </a:lvl4pPr>
              <a:lvl5pPr marL="2057400" indent="-228600" defTabSz="684213">
                <a:defRPr>
                  <a:solidFill>
                    <a:schemeClr val="tx1"/>
                  </a:solidFill>
                  <a:latin typeface="Arial" panose="020B0604020202020204" pitchFamily="34" charset="0"/>
                  <a:ea typeface="宋体" panose="02010600030101010101" pitchFamily="2" charset="-122"/>
                </a:defRPr>
              </a:lvl5pPr>
              <a:lvl6pPr marL="2514600" indent="-228600" defTabSz="68421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68421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68421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68421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r>
                <a:rPr lang="zh-CN" altLang="en-US" sz="2133" b="1" dirty="0">
                  <a:solidFill>
                    <a:prstClr val="white"/>
                  </a:solidFill>
                  <a:latin typeface="微软雅黑" panose="020B0503020204020204" pitchFamily="34" charset="-122"/>
                  <a:ea typeface="微软雅黑" panose="020B0503020204020204" pitchFamily="34" charset="-122"/>
                </a:rPr>
                <a:t>六日的解释及其重要性</a:t>
              </a:r>
            </a:p>
          </p:txBody>
        </p:sp>
      </p:grpSp>
    </p:spTree>
    <p:extLst>
      <p:ext uri="{BB962C8B-B14F-4D97-AF65-F5344CB8AC3E}">
        <p14:creationId xmlns:p14="http://schemas.microsoft.com/office/powerpoint/2010/main" val="529616213"/>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5_Demo, Video etc. &quot;special&quot; slides">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DAF94440-932B-4874-894B-22B1A989D89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标题 1"/>
          <p:cNvSpPr>
            <a:spLocks noGrp="1"/>
          </p:cNvSpPr>
          <p:nvPr>
            <p:ph type="title"/>
          </p:nvPr>
        </p:nvSpPr>
        <p:spPr>
          <a:xfrm>
            <a:off x="0" y="185985"/>
            <a:ext cx="12192000" cy="666786"/>
          </a:xfrm>
          <a:prstGeom prst="rect">
            <a:avLst/>
          </a:prstGeom>
          <a:noFill/>
        </p:spPr>
        <p:txBody>
          <a:bodyPr vert="horz" wrap="square" lIns="91440" tIns="45720" rIns="91440" bIns="45720" rtlCol="0">
            <a:spAutoFit/>
          </a:bodyPr>
          <a:lstStyle>
            <a:lvl1pPr algn="ctr">
              <a:defRPr lang="en-US" sz="3733" b="1">
                <a:solidFill>
                  <a:schemeClr val="bg1"/>
                </a:solidFill>
                <a:latin typeface="Arial" panose="020B0604020202020204" pitchFamily="34" charset="0"/>
                <a:ea typeface="微软雅黑" panose="020B0503020204020204" pitchFamily="34" charset="-122"/>
                <a:cs typeface="Arial" panose="020B0604020202020204" pitchFamily="34" charset="0"/>
              </a:defRPr>
            </a:lvl1pPr>
          </a:lstStyle>
          <a:p>
            <a:pPr lvl="0"/>
            <a:r>
              <a:rPr lang="zh-CN" altLang="en-US" dirty="0"/>
              <a:t>单击此处编辑母版标题样式</a:t>
            </a:r>
            <a:endParaRPr lang="en-US" dirty="0"/>
          </a:p>
        </p:txBody>
      </p:sp>
      <p:cxnSp>
        <p:nvCxnSpPr>
          <p:cNvPr id="10" name="直接连接符 9">
            <a:extLst>
              <a:ext uri="{FF2B5EF4-FFF2-40B4-BE49-F238E27FC236}">
                <a16:creationId xmlns:a16="http://schemas.microsoft.com/office/drawing/2014/main" id="{453F909C-23C2-41D7-A4BF-17BE40DCDC7F}"/>
              </a:ext>
            </a:extLst>
          </p:cNvPr>
          <p:cNvCxnSpPr/>
          <p:nvPr userDrawn="1"/>
        </p:nvCxnSpPr>
        <p:spPr>
          <a:xfrm>
            <a:off x="0" y="762000"/>
            <a:ext cx="12192000" cy="0"/>
          </a:xfrm>
          <a:prstGeom prst="line">
            <a:avLst/>
          </a:prstGeom>
          <a:ln w="22225" cap="rnd" cmpd="sng">
            <a:gradFill flip="none" rotWithShape="1">
              <a:gsLst>
                <a:gs pos="53000">
                  <a:schemeClr val="bg1"/>
                </a:gs>
                <a:gs pos="0">
                  <a:srgbClr val="002060"/>
                </a:gs>
                <a:gs pos="100000">
                  <a:srgbClr val="002060"/>
                </a:gs>
              </a:gsLst>
              <a:lin ang="10800000" scaled="1"/>
              <a:tileRect/>
            </a:gradFill>
          </a:ln>
        </p:spPr>
        <p:style>
          <a:lnRef idx="1">
            <a:schemeClr val="accent1"/>
          </a:lnRef>
          <a:fillRef idx="0">
            <a:schemeClr val="accent1"/>
          </a:fillRef>
          <a:effectRef idx="0">
            <a:schemeClr val="accent1"/>
          </a:effectRef>
          <a:fontRef idx="minor">
            <a:schemeClr val="tx1"/>
          </a:fontRef>
        </p:style>
      </p:cxnSp>
      <p:grpSp>
        <p:nvGrpSpPr>
          <p:cNvPr id="17" name="组合 16">
            <a:extLst>
              <a:ext uri="{FF2B5EF4-FFF2-40B4-BE49-F238E27FC236}">
                <a16:creationId xmlns:a16="http://schemas.microsoft.com/office/drawing/2014/main" id="{E813399D-C766-478D-B0B2-5C3DDAE5D4C7}"/>
              </a:ext>
            </a:extLst>
          </p:cNvPr>
          <p:cNvGrpSpPr>
            <a:grpSpLocks/>
          </p:cNvGrpSpPr>
          <p:nvPr userDrawn="1"/>
        </p:nvGrpSpPr>
        <p:grpSpPr bwMode="auto">
          <a:xfrm>
            <a:off x="-794" y="6373567"/>
            <a:ext cx="12382551" cy="596900"/>
            <a:chOff x="-670" y="6372000"/>
            <a:chExt cx="12381843" cy="597648"/>
          </a:xfrm>
        </p:grpSpPr>
        <p:sp>
          <p:nvSpPr>
            <p:cNvPr id="18" name="矩形 17">
              <a:extLst>
                <a:ext uri="{FF2B5EF4-FFF2-40B4-BE49-F238E27FC236}">
                  <a16:creationId xmlns:a16="http://schemas.microsoft.com/office/drawing/2014/main" id="{738E3B85-E5A3-43B9-8D14-5E66C6C33AF9}"/>
                </a:ext>
              </a:extLst>
            </p:cNvPr>
            <p:cNvSpPr/>
            <p:nvPr userDrawn="1"/>
          </p:nvSpPr>
          <p:spPr>
            <a:xfrm>
              <a:off x="918" y="6372000"/>
              <a:ext cx="12191304" cy="503869"/>
            </a:xfrm>
            <a:prstGeom prst="rect">
              <a:avLst/>
            </a:prstGeom>
            <a:gradFill flip="none" rotWithShape="1">
              <a:gsLst>
                <a:gs pos="100000">
                  <a:srgbClr val="002953"/>
                </a:gs>
                <a:gs pos="48000">
                  <a:srgbClr val="024C89"/>
                </a:gs>
                <a:gs pos="0">
                  <a:srgbClr val="00295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sz="1351">
                <a:solidFill>
                  <a:prstClr val="white"/>
                </a:solidFill>
              </a:endParaRPr>
            </a:p>
          </p:txBody>
        </p:sp>
        <p:sp>
          <p:nvSpPr>
            <p:cNvPr id="19" name="矩形 18">
              <a:extLst>
                <a:ext uri="{FF2B5EF4-FFF2-40B4-BE49-F238E27FC236}">
                  <a16:creationId xmlns:a16="http://schemas.microsoft.com/office/drawing/2014/main" id="{EDE325AB-E526-47C2-A352-1152BF4551C3}"/>
                </a:ext>
              </a:extLst>
            </p:cNvPr>
            <p:cNvSpPr/>
            <p:nvPr userDrawn="1"/>
          </p:nvSpPr>
          <p:spPr>
            <a:xfrm flipV="1">
              <a:off x="-670" y="6389485"/>
              <a:ext cx="12191304" cy="190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sz="1351">
                <a:solidFill>
                  <a:prstClr val="white"/>
                </a:solidFill>
              </a:endParaRPr>
            </a:p>
          </p:txBody>
        </p:sp>
        <p:sp>
          <p:nvSpPr>
            <p:cNvPr id="20" name="标题 1">
              <a:extLst>
                <a:ext uri="{FF2B5EF4-FFF2-40B4-BE49-F238E27FC236}">
                  <a16:creationId xmlns:a16="http://schemas.microsoft.com/office/drawing/2014/main" id="{15DFC66C-8856-4055-925A-14C1DAD222CE}"/>
                </a:ext>
              </a:extLst>
            </p:cNvPr>
            <p:cNvSpPr txBox="1">
              <a:spLocks noChangeArrowheads="1"/>
            </p:cNvSpPr>
            <p:nvPr userDrawn="1"/>
          </p:nvSpPr>
          <p:spPr bwMode="auto">
            <a:xfrm>
              <a:off x="8401538" y="6475317"/>
              <a:ext cx="3979635" cy="494331"/>
            </a:xfrm>
            <a:prstGeom prst="rect">
              <a:avLst/>
            </a:prstGeom>
            <a:noFill/>
            <a:ln>
              <a:noFill/>
            </a:ln>
          </p:spPr>
          <p:txBody>
            <a:bodyPr wrap="none" lIns="0" tIns="0" rIns="0" bIns="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lnSpc>
                  <a:spcPct val="90000"/>
                </a:lnSpc>
                <a:defRPr/>
              </a:pPr>
              <a:r>
                <a:rPr lang="en-US" altLang="zh-CN" sz="2200" b="1" dirty="0">
                  <a:solidFill>
                    <a:srgbClr val="FFFFFF"/>
                  </a:solidFill>
                  <a:ea typeface="微软雅黑" panose="020B0503020204020204" pitchFamily="34" charset="-122"/>
                  <a:cs typeface="Arial" panose="020B0604020202020204" pitchFamily="34" charset="0"/>
                </a:rPr>
                <a:t>HuodongYouxiang@gmail.com</a:t>
              </a:r>
              <a:endParaRPr lang="zh-CN" altLang="en-US" sz="2200" b="1" dirty="0">
                <a:solidFill>
                  <a:srgbClr val="FFFFFF"/>
                </a:solidFill>
                <a:ea typeface="微软雅黑" panose="020B0503020204020204" pitchFamily="34" charset="-122"/>
                <a:cs typeface="Arial" panose="020B0604020202020204" pitchFamily="34" charset="0"/>
              </a:endParaRPr>
            </a:p>
          </p:txBody>
        </p:sp>
        <p:sp>
          <p:nvSpPr>
            <p:cNvPr id="21" name="标题 1">
              <a:extLst>
                <a:ext uri="{FF2B5EF4-FFF2-40B4-BE49-F238E27FC236}">
                  <a16:creationId xmlns:a16="http://schemas.microsoft.com/office/drawing/2014/main" id="{5C7A25B1-F504-4569-AF89-84F84D4F63C1}"/>
                </a:ext>
              </a:extLst>
            </p:cNvPr>
            <p:cNvSpPr txBox="1">
              <a:spLocks noChangeArrowheads="1"/>
            </p:cNvSpPr>
            <p:nvPr userDrawn="1"/>
          </p:nvSpPr>
          <p:spPr bwMode="auto">
            <a:xfrm>
              <a:off x="190663" y="6464190"/>
              <a:ext cx="4609837" cy="492742"/>
            </a:xfrm>
            <a:prstGeom prst="rect">
              <a:avLst/>
            </a:prstGeom>
            <a:noFill/>
            <a:ln>
              <a:noFill/>
            </a:ln>
          </p:spPr>
          <p:txBody>
            <a:bodyPr wrap="none" lIns="0" tIns="0" rIns="0" bIns="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defRPr/>
              </a:pPr>
              <a:r>
                <a:rPr lang="zh-CN" altLang="en-US" sz="2000" b="1" dirty="0">
                  <a:solidFill>
                    <a:prstClr val="white"/>
                  </a:solidFill>
                  <a:latin typeface="微软雅黑" panose="020B0503020204020204" pitchFamily="34" charset="-122"/>
                  <a:ea typeface="微软雅黑" panose="020B0503020204020204" pitchFamily="34" charset="-122"/>
                </a:rPr>
                <a:t>地球的年龄</a:t>
              </a:r>
              <a:endParaRPr lang="zh-CN" altLang="en-US" sz="2000" b="1" dirty="0">
                <a:solidFill>
                  <a:srgbClr val="FFFFFF"/>
                </a:solidFill>
                <a:ea typeface="微软雅黑" panose="020B0503020204020204" pitchFamily="34" charset="-122"/>
                <a:cs typeface="Arial" panose="020B0604020202020204" pitchFamily="34" charset="0"/>
              </a:endParaRPr>
            </a:p>
          </p:txBody>
        </p:sp>
      </p:grpSp>
    </p:spTree>
    <p:extLst>
      <p:ext uri="{BB962C8B-B14F-4D97-AF65-F5344CB8AC3E}">
        <p14:creationId xmlns:p14="http://schemas.microsoft.com/office/powerpoint/2010/main" val="2070616490"/>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6_Demo, Video etc. &quot;special&quot; slides">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DAF94440-932B-4874-894B-22B1A989D89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7" name="组合 16">
            <a:extLst>
              <a:ext uri="{FF2B5EF4-FFF2-40B4-BE49-F238E27FC236}">
                <a16:creationId xmlns:a16="http://schemas.microsoft.com/office/drawing/2014/main" id="{E813399D-C766-478D-B0B2-5C3DDAE5D4C7}"/>
              </a:ext>
            </a:extLst>
          </p:cNvPr>
          <p:cNvGrpSpPr>
            <a:grpSpLocks/>
          </p:cNvGrpSpPr>
          <p:nvPr userDrawn="1"/>
        </p:nvGrpSpPr>
        <p:grpSpPr bwMode="auto">
          <a:xfrm>
            <a:off x="-794" y="6373567"/>
            <a:ext cx="12382551" cy="596900"/>
            <a:chOff x="-670" y="6372000"/>
            <a:chExt cx="12381843" cy="597648"/>
          </a:xfrm>
        </p:grpSpPr>
        <p:sp>
          <p:nvSpPr>
            <p:cNvPr id="18" name="矩形 17">
              <a:extLst>
                <a:ext uri="{FF2B5EF4-FFF2-40B4-BE49-F238E27FC236}">
                  <a16:creationId xmlns:a16="http://schemas.microsoft.com/office/drawing/2014/main" id="{738E3B85-E5A3-43B9-8D14-5E66C6C33AF9}"/>
                </a:ext>
              </a:extLst>
            </p:cNvPr>
            <p:cNvSpPr/>
            <p:nvPr userDrawn="1"/>
          </p:nvSpPr>
          <p:spPr>
            <a:xfrm>
              <a:off x="918" y="6372000"/>
              <a:ext cx="12191304" cy="503869"/>
            </a:xfrm>
            <a:prstGeom prst="rect">
              <a:avLst/>
            </a:prstGeom>
            <a:gradFill flip="none" rotWithShape="1">
              <a:gsLst>
                <a:gs pos="100000">
                  <a:srgbClr val="002953"/>
                </a:gs>
                <a:gs pos="48000">
                  <a:srgbClr val="024C89"/>
                </a:gs>
                <a:gs pos="0">
                  <a:srgbClr val="00295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sz="1351">
                <a:solidFill>
                  <a:prstClr val="white"/>
                </a:solidFill>
              </a:endParaRPr>
            </a:p>
          </p:txBody>
        </p:sp>
        <p:sp>
          <p:nvSpPr>
            <p:cNvPr id="19" name="矩形 18">
              <a:extLst>
                <a:ext uri="{FF2B5EF4-FFF2-40B4-BE49-F238E27FC236}">
                  <a16:creationId xmlns:a16="http://schemas.microsoft.com/office/drawing/2014/main" id="{EDE325AB-E526-47C2-A352-1152BF4551C3}"/>
                </a:ext>
              </a:extLst>
            </p:cNvPr>
            <p:cNvSpPr/>
            <p:nvPr userDrawn="1"/>
          </p:nvSpPr>
          <p:spPr>
            <a:xfrm flipV="1">
              <a:off x="-670" y="6389485"/>
              <a:ext cx="12191304" cy="190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sz="1351">
                <a:solidFill>
                  <a:prstClr val="white"/>
                </a:solidFill>
              </a:endParaRPr>
            </a:p>
          </p:txBody>
        </p:sp>
        <p:sp>
          <p:nvSpPr>
            <p:cNvPr id="20" name="标题 1">
              <a:extLst>
                <a:ext uri="{FF2B5EF4-FFF2-40B4-BE49-F238E27FC236}">
                  <a16:creationId xmlns:a16="http://schemas.microsoft.com/office/drawing/2014/main" id="{15DFC66C-8856-4055-925A-14C1DAD222CE}"/>
                </a:ext>
              </a:extLst>
            </p:cNvPr>
            <p:cNvSpPr txBox="1">
              <a:spLocks noChangeArrowheads="1"/>
            </p:cNvSpPr>
            <p:nvPr userDrawn="1"/>
          </p:nvSpPr>
          <p:spPr bwMode="auto">
            <a:xfrm>
              <a:off x="8401538" y="6475317"/>
              <a:ext cx="3979635" cy="494331"/>
            </a:xfrm>
            <a:prstGeom prst="rect">
              <a:avLst/>
            </a:prstGeom>
            <a:noFill/>
            <a:ln>
              <a:noFill/>
            </a:ln>
          </p:spPr>
          <p:txBody>
            <a:bodyPr wrap="none" lIns="0" tIns="0" rIns="0" bIns="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lnSpc>
                  <a:spcPct val="90000"/>
                </a:lnSpc>
                <a:defRPr/>
              </a:pPr>
              <a:r>
                <a:rPr lang="en-US" altLang="zh-CN" sz="2200" b="1" dirty="0">
                  <a:solidFill>
                    <a:srgbClr val="FFFFFF"/>
                  </a:solidFill>
                  <a:ea typeface="微软雅黑" panose="020B0503020204020204" pitchFamily="34" charset="-122"/>
                  <a:cs typeface="Arial" panose="020B0604020202020204" pitchFamily="34" charset="0"/>
                </a:rPr>
                <a:t>HuodongYouxiang@gmail.com</a:t>
              </a:r>
              <a:endParaRPr lang="zh-CN" altLang="en-US" sz="2200" b="1" dirty="0">
                <a:solidFill>
                  <a:srgbClr val="FFFFFF"/>
                </a:solidFill>
                <a:ea typeface="微软雅黑" panose="020B0503020204020204" pitchFamily="34" charset="-122"/>
                <a:cs typeface="Arial" panose="020B0604020202020204" pitchFamily="34" charset="0"/>
              </a:endParaRPr>
            </a:p>
          </p:txBody>
        </p:sp>
        <p:sp>
          <p:nvSpPr>
            <p:cNvPr id="21" name="标题 1">
              <a:extLst>
                <a:ext uri="{FF2B5EF4-FFF2-40B4-BE49-F238E27FC236}">
                  <a16:creationId xmlns:a16="http://schemas.microsoft.com/office/drawing/2014/main" id="{5C7A25B1-F504-4569-AF89-84F84D4F63C1}"/>
                </a:ext>
              </a:extLst>
            </p:cNvPr>
            <p:cNvSpPr txBox="1">
              <a:spLocks noChangeArrowheads="1"/>
            </p:cNvSpPr>
            <p:nvPr userDrawn="1"/>
          </p:nvSpPr>
          <p:spPr bwMode="auto">
            <a:xfrm>
              <a:off x="190663" y="6464190"/>
              <a:ext cx="4609837" cy="492742"/>
            </a:xfrm>
            <a:prstGeom prst="rect">
              <a:avLst/>
            </a:prstGeom>
            <a:noFill/>
            <a:ln>
              <a:noFill/>
            </a:ln>
          </p:spPr>
          <p:txBody>
            <a:bodyPr wrap="none" lIns="0" tIns="0" rIns="0" bIns="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defRPr/>
              </a:pPr>
              <a:r>
                <a:rPr lang="zh-CN" altLang="en-US" sz="2000" b="1" dirty="0">
                  <a:solidFill>
                    <a:prstClr val="white"/>
                  </a:solidFill>
                  <a:latin typeface="微软雅黑" panose="020B0503020204020204" pitchFamily="34" charset="-122"/>
                  <a:ea typeface="微软雅黑" panose="020B0503020204020204" pitchFamily="34" charset="-122"/>
                </a:rPr>
                <a:t>地球的年龄</a:t>
              </a:r>
              <a:endParaRPr lang="zh-CN" altLang="en-US" sz="2000" b="1" dirty="0">
                <a:solidFill>
                  <a:srgbClr val="FFFFFF"/>
                </a:solidFill>
                <a:ea typeface="微软雅黑" panose="020B0503020204020204" pitchFamily="34" charset="-122"/>
                <a:cs typeface="Arial" panose="020B0604020202020204" pitchFamily="34" charset="0"/>
              </a:endParaRPr>
            </a:p>
          </p:txBody>
        </p:sp>
      </p:grpSp>
    </p:spTree>
    <p:extLst>
      <p:ext uri="{BB962C8B-B14F-4D97-AF65-F5344CB8AC3E}">
        <p14:creationId xmlns:p14="http://schemas.microsoft.com/office/powerpoint/2010/main" val="1226428663"/>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4_Demo, Video etc. &quot;special&quot; slides">
    <p:spTree>
      <p:nvGrpSpPr>
        <p:cNvPr id="1" name=""/>
        <p:cNvGrpSpPr/>
        <p:nvPr/>
      </p:nvGrpSpPr>
      <p:grpSpPr>
        <a:xfrm>
          <a:off x="0" y="0"/>
          <a:ext cx="0" cy="0"/>
          <a:chOff x="0" y="0"/>
          <a:chExt cx="0" cy="0"/>
        </a:xfrm>
      </p:grpSpPr>
      <p:cxnSp>
        <p:nvCxnSpPr>
          <p:cNvPr id="3" name="直接连接符 2">
            <a:extLst>
              <a:ext uri="{FF2B5EF4-FFF2-40B4-BE49-F238E27FC236}">
                <a16:creationId xmlns:a16="http://schemas.microsoft.com/office/drawing/2014/main" id="{96B2B690-3BB2-4E95-B412-72A37E5A9585}"/>
              </a:ext>
            </a:extLst>
          </p:cNvPr>
          <p:cNvCxnSpPr/>
          <p:nvPr userDrawn="1"/>
        </p:nvCxnSpPr>
        <p:spPr>
          <a:xfrm>
            <a:off x="0" y="762000"/>
            <a:ext cx="12192000" cy="0"/>
          </a:xfrm>
          <a:prstGeom prst="line">
            <a:avLst/>
          </a:prstGeom>
          <a:ln w="22225" cap="rnd" cmpd="sng">
            <a:gradFill flip="none" rotWithShape="1">
              <a:gsLst>
                <a:gs pos="53000">
                  <a:srgbClr val="002953"/>
                </a:gs>
                <a:gs pos="0">
                  <a:schemeClr val="bg1">
                    <a:lumMod val="95000"/>
                  </a:schemeClr>
                </a:gs>
                <a:gs pos="100000">
                  <a:schemeClr val="bg1">
                    <a:lumMod val="95000"/>
                  </a:schemeClr>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3" name="标题 1"/>
          <p:cNvSpPr>
            <a:spLocks noGrp="1"/>
          </p:cNvSpPr>
          <p:nvPr>
            <p:ph type="title"/>
          </p:nvPr>
        </p:nvSpPr>
        <p:spPr>
          <a:xfrm>
            <a:off x="0" y="185986"/>
            <a:ext cx="12192000" cy="584775"/>
          </a:xfrm>
          <a:prstGeom prst="rect">
            <a:avLst/>
          </a:prstGeom>
          <a:noFill/>
        </p:spPr>
        <p:txBody>
          <a:bodyPr vert="horz" wrap="square" lIns="91440" tIns="45720" rIns="91440" bIns="45720" rtlCol="0">
            <a:spAutoFit/>
          </a:bodyPr>
          <a:lstStyle>
            <a:lvl1pPr algn="ctr">
              <a:defRPr lang="en-US" sz="3200" b="1">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lvl="0"/>
            <a:r>
              <a:rPr lang="zh-CN" altLang="en-US" dirty="0"/>
              <a:t>单击此处编辑母版标题样式</a:t>
            </a:r>
            <a:endParaRPr lang="en-US" dirty="0"/>
          </a:p>
        </p:txBody>
      </p:sp>
    </p:spTree>
    <p:extLst>
      <p:ext uri="{BB962C8B-B14F-4D97-AF65-F5344CB8AC3E}">
        <p14:creationId xmlns:p14="http://schemas.microsoft.com/office/powerpoint/2010/main" val="1232248323"/>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02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609600" y="-642967"/>
            <a:ext cx="10972800" cy="571504"/>
          </a:xfrm>
          <a:prstGeom prst="rect">
            <a:avLst/>
          </a:prstGeom>
        </p:spPr>
        <p:txBody>
          <a:bodyPr/>
          <a:lstStyle/>
          <a:p>
            <a:r>
              <a:rPr lang="zh-CN" altLang="en-US"/>
              <a:t>单击此处编辑母版标题样式</a:t>
            </a:r>
            <a:endParaRPr lang="en-US" dirty="0"/>
          </a:p>
        </p:txBody>
      </p:sp>
      <p:sp>
        <p:nvSpPr>
          <p:cNvPr id="3" name="Date Placeholder 3">
            <a:extLst>
              <a:ext uri="{FF2B5EF4-FFF2-40B4-BE49-F238E27FC236}">
                <a16:creationId xmlns:a16="http://schemas.microsoft.com/office/drawing/2014/main" id="{3DA5DACC-BC04-4965-991F-699C688A2FBD}"/>
              </a:ext>
            </a:extLst>
          </p:cNvPr>
          <p:cNvSpPr>
            <a:spLocks noGrp="1"/>
          </p:cNvSpPr>
          <p:nvPr>
            <p:ph type="dt" sz="half" idx="10"/>
          </p:nvPr>
        </p:nvSpPr>
        <p:spPr>
          <a:xfrm>
            <a:off x="838200" y="6356351"/>
            <a:ext cx="2743200" cy="365125"/>
          </a:xfrm>
          <a:prstGeom prst="rect">
            <a:avLst/>
          </a:prstGeom>
        </p:spPr>
        <p:txBody>
          <a:bodyPr/>
          <a:lstStyle>
            <a:lvl1pPr>
              <a:defRPr>
                <a:solidFill>
                  <a:prstClr val="black">
                    <a:lumMod val="65000"/>
                    <a:lumOff val="35000"/>
                  </a:prstClr>
                </a:solidFill>
              </a:defRPr>
            </a:lvl1pPr>
          </a:lstStyle>
          <a:p>
            <a:pPr>
              <a:defRPr/>
            </a:pPr>
            <a:fld id="{73103362-3F67-41EC-B6D8-0103C4CC41D2}" type="datetimeFigureOut">
              <a:rPr lang="zh-CN" altLang="en-US"/>
              <a:pPr>
                <a:defRPr/>
              </a:pPr>
              <a:t>2020/5/20</a:t>
            </a:fld>
            <a:endParaRPr lang="zh-CN" altLang="en-US"/>
          </a:p>
        </p:txBody>
      </p:sp>
      <p:sp>
        <p:nvSpPr>
          <p:cNvPr id="4" name="Footer Placeholder 4">
            <a:extLst>
              <a:ext uri="{FF2B5EF4-FFF2-40B4-BE49-F238E27FC236}">
                <a16:creationId xmlns:a16="http://schemas.microsoft.com/office/drawing/2014/main" id="{672F616C-3A67-4316-9D4B-C21E056009FF}"/>
              </a:ext>
            </a:extLst>
          </p:cNvPr>
          <p:cNvSpPr>
            <a:spLocks noGrp="1"/>
          </p:cNvSpPr>
          <p:nvPr>
            <p:ph type="ftr" sz="quarter" idx="11"/>
          </p:nvPr>
        </p:nvSpPr>
        <p:spPr>
          <a:xfrm>
            <a:off x="4038600" y="6356351"/>
            <a:ext cx="4114800" cy="365125"/>
          </a:xfrm>
          <a:prstGeom prst="rect">
            <a:avLst/>
          </a:prstGeom>
        </p:spPr>
        <p:txBody>
          <a:bodyPr/>
          <a:lstStyle>
            <a:lvl1pPr>
              <a:defRPr>
                <a:solidFill>
                  <a:prstClr val="black">
                    <a:lumMod val="65000"/>
                    <a:lumOff val="35000"/>
                  </a:prstClr>
                </a:solidFill>
              </a:defRPr>
            </a:lvl1pPr>
          </a:lstStyle>
          <a:p>
            <a:pPr>
              <a:defRPr/>
            </a:pPr>
            <a:endParaRPr lang="zh-CN" altLang="en-US"/>
          </a:p>
        </p:txBody>
      </p:sp>
      <p:sp>
        <p:nvSpPr>
          <p:cNvPr id="5" name="Slide Number Placeholder 5">
            <a:extLst>
              <a:ext uri="{FF2B5EF4-FFF2-40B4-BE49-F238E27FC236}">
                <a16:creationId xmlns:a16="http://schemas.microsoft.com/office/drawing/2014/main" id="{BA9D32FD-FA56-4305-812D-70105B3342AB}"/>
              </a:ext>
            </a:extLst>
          </p:cNvPr>
          <p:cNvSpPr>
            <a:spLocks noGrp="1"/>
          </p:cNvSpPr>
          <p:nvPr>
            <p:ph type="sldNum" sz="quarter" idx="12"/>
          </p:nvPr>
        </p:nvSpPr>
        <p:spPr>
          <a:xfrm>
            <a:off x="8610600" y="6356351"/>
            <a:ext cx="2743200" cy="365125"/>
          </a:xfrm>
          <a:prstGeom prst="rect">
            <a:avLst/>
          </a:prstGeom>
        </p:spPr>
        <p:txBody>
          <a:bodyPr/>
          <a:lstStyle>
            <a:lvl1pPr>
              <a:defRPr>
                <a:solidFill>
                  <a:prstClr val="black">
                    <a:tint val="75000"/>
                  </a:prstClr>
                </a:solidFill>
              </a:defRPr>
            </a:lvl1pPr>
          </a:lstStyle>
          <a:p>
            <a:pPr>
              <a:defRPr/>
            </a:pPr>
            <a:fld id="{8135B98E-F700-43EE-9C65-A2DB119E1C2D}" type="slidenum">
              <a:rPr lang="zh-CN" altLang="en-US"/>
              <a:pPr>
                <a:defRPr/>
              </a:pPr>
              <a:t>‹#›</a:t>
            </a:fld>
            <a:endParaRPr lang="zh-CN" altLang="en-US"/>
          </a:p>
        </p:txBody>
      </p:sp>
    </p:spTree>
    <p:extLst>
      <p:ext uri="{BB962C8B-B14F-4D97-AF65-F5344CB8AC3E}">
        <p14:creationId xmlns:p14="http://schemas.microsoft.com/office/powerpoint/2010/main" val="41521925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1_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3">
            <a:extLst>
              <a:ext uri="{FF2B5EF4-FFF2-40B4-BE49-F238E27FC236}">
                <a16:creationId xmlns:a16="http://schemas.microsoft.com/office/drawing/2014/main" id="{29C6D9E5-4E1D-456F-A6DA-AC091F21897D}"/>
              </a:ext>
            </a:extLst>
          </p:cNvPr>
          <p:cNvSpPr>
            <a:spLocks noGrp="1"/>
          </p:cNvSpPr>
          <p:nvPr>
            <p:ph type="dt" sz="half" idx="10"/>
          </p:nvPr>
        </p:nvSpPr>
        <p:spPr>
          <a:xfrm>
            <a:off x="0" y="0"/>
            <a:ext cx="0" cy="0"/>
          </a:xfrm>
        </p:spPr>
        <p:txBody>
          <a:bodyPr/>
          <a:lstStyle>
            <a:lvl1pPr>
              <a:defRPr/>
            </a:lvl1pPr>
          </a:lstStyle>
          <a:p>
            <a:pPr>
              <a:defRPr/>
            </a:pPr>
            <a:fld id="{2A85F899-1D6D-4AA2-A715-7DAA24F36ED1}" type="datetimeFigureOut">
              <a:rPr lang="zh-CN" altLang="en-US"/>
              <a:pPr>
                <a:defRPr/>
              </a:pPr>
              <a:t>2020/5/20</a:t>
            </a:fld>
            <a:endParaRPr lang="zh-CN" altLang="en-US"/>
          </a:p>
        </p:txBody>
      </p:sp>
      <p:sp>
        <p:nvSpPr>
          <p:cNvPr id="4" name="Footer Placeholder 4">
            <a:extLst>
              <a:ext uri="{FF2B5EF4-FFF2-40B4-BE49-F238E27FC236}">
                <a16:creationId xmlns:a16="http://schemas.microsoft.com/office/drawing/2014/main" id="{A198066F-0A36-4787-9199-B4E65BE3F295}"/>
              </a:ext>
            </a:extLst>
          </p:cNvPr>
          <p:cNvSpPr>
            <a:spLocks noGrp="1"/>
          </p:cNvSpPr>
          <p:nvPr>
            <p:ph type="ftr" sz="quarter" idx="11"/>
          </p:nvPr>
        </p:nvSpPr>
        <p:spPr>
          <a:xfrm>
            <a:off x="0" y="0"/>
            <a:ext cx="0" cy="0"/>
          </a:xfrm>
        </p:spPr>
        <p:txBody>
          <a:bodyPr/>
          <a:lstStyle>
            <a:lvl1pPr>
              <a:defRPr/>
            </a:lvl1pPr>
          </a:lstStyle>
          <a:p>
            <a:pPr>
              <a:defRPr/>
            </a:pPr>
            <a:endParaRPr lang="zh-CN" altLang="en-US"/>
          </a:p>
        </p:txBody>
      </p:sp>
      <p:sp>
        <p:nvSpPr>
          <p:cNvPr id="5" name="Slide Number Placeholder 5">
            <a:extLst>
              <a:ext uri="{FF2B5EF4-FFF2-40B4-BE49-F238E27FC236}">
                <a16:creationId xmlns:a16="http://schemas.microsoft.com/office/drawing/2014/main" id="{A09FEB68-509C-44D3-8D3D-D5CB4A6883EC}"/>
              </a:ext>
            </a:extLst>
          </p:cNvPr>
          <p:cNvSpPr>
            <a:spLocks noGrp="1"/>
          </p:cNvSpPr>
          <p:nvPr>
            <p:ph type="sldNum" sz="quarter" idx="12"/>
          </p:nvPr>
        </p:nvSpPr>
        <p:spPr>
          <a:xfrm>
            <a:off x="0" y="0"/>
            <a:ext cx="0" cy="0"/>
          </a:xfrm>
        </p:spPr>
        <p:txBody>
          <a:bodyPr/>
          <a:lstStyle>
            <a:lvl1pPr>
              <a:defRPr/>
            </a:lvl1pPr>
          </a:lstStyle>
          <a:p>
            <a:pPr>
              <a:defRPr/>
            </a:pPr>
            <a:fld id="{D4C73D59-6CA9-431A-A2C7-CCF48382DC02}" type="slidenum">
              <a:rPr lang="zh-CN" altLang="en-US"/>
              <a:pPr>
                <a:defRPr/>
              </a:pPr>
              <a:t>‹#›</a:t>
            </a:fld>
            <a:endParaRPr lang="en-US" altLang="zh-CN"/>
          </a:p>
        </p:txBody>
      </p:sp>
    </p:spTree>
    <p:extLst>
      <p:ext uri="{BB962C8B-B14F-4D97-AF65-F5344CB8AC3E}">
        <p14:creationId xmlns:p14="http://schemas.microsoft.com/office/powerpoint/2010/main" val="10083879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9_两栏内容">
    <p:spTree>
      <p:nvGrpSpPr>
        <p:cNvPr id="1" name=""/>
        <p:cNvGrpSpPr/>
        <p:nvPr/>
      </p:nvGrpSpPr>
      <p:grpSpPr>
        <a:xfrm>
          <a:off x="0" y="0"/>
          <a:ext cx="0" cy="0"/>
          <a:chOff x="0" y="0"/>
          <a:chExt cx="0" cy="0"/>
        </a:xfrm>
      </p:grpSpPr>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文本占位符 10"/>
          <p:cNvSpPr>
            <a:spLocks noGrp="1"/>
          </p:cNvSpPr>
          <p:nvPr>
            <p:ph type="body" sz="quarter" idx="10"/>
          </p:nvPr>
        </p:nvSpPr>
        <p:spPr>
          <a:xfrm>
            <a:off x="1517786" y="314207"/>
            <a:ext cx="3608876" cy="484587"/>
          </a:xfrm>
        </p:spPr>
        <p:txBody>
          <a:bodyPr>
            <a:normAutofit/>
          </a:bodyPr>
          <a:lstStyle>
            <a:lvl1pPr marL="0" indent="0">
              <a:lnSpc>
                <a:spcPct val="100000"/>
              </a:lnSpc>
              <a:buFontTx/>
              <a:buNone/>
              <a:defRPr sz="2135">
                <a:solidFill>
                  <a:schemeClr val="accent1"/>
                </a:solidFill>
              </a:defRPr>
            </a:lvl1pPr>
          </a:lstStyle>
          <a:p>
            <a:pPr lvl="0"/>
            <a:r>
              <a:rPr lang="zh-CN" altLang="en-US"/>
              <a:t>单击此处编辑母版文本样式</a:t>
            </a:r>
          </a:p>
        </p:txBody>
      </p:sp>
      <p:grpSp>
        <p:nvGrpSpPr>
          <p:cNvPr id="2" name="组合 14"/>
          <p:cNvGrpSpPr/>
          <p:nvPr userDrawn="1"/>
        </p:nvGrpSpPr>
        <p:grpSpPr>
          <a:xfrm>
            <a:off x="196648" y="104220"/>
            <a:ext cx="1221849" cy="1150297"/>
            <a:chOff x="147485" y="42346"/>
            <a:chExt cx="796710" cy="750055"/>
          </a:xfrm>
        </p:grpSpPr>
        <p:sp>
          <p:nvSpPr>
            <p:cNvPr id="13" name="椭圆 12"/>
            <p:cNvSpPr/>
            <p:nvPr userDrawn="1"/>
          </p:nvSpPr>
          <p:spPr>
            <a:xfrm>
              <a:off x="194140" y="42346"/>
              <a:ext cx="750055" cy="750055"/>
            </a:xfrm>
            <a:prstGeom prst="ellipse">
              <a:avLst/>
            </a:prstGeom>
            <a:ln w="19050">
              <a:gradFill flip="none" rotWithShape="1">
                <a:gsLst>
                  <a:gs pos="34000">
                    <a:srgbClr val="FFFFFF">
                      <a:alpha val="9000"/>
                    </a:srgbClr>
                  </a:gs>
                  <a:gs pos="2000">
                    <a:schemeClr val="accent1">
                      <a:alpha val="0"/>
                    </a:schemeClr>
                  </a:gs>
                  <a:gs pos="100000">
                    <a:schemeClr val="accent1"/>
                  </a:gs>
                </a:gsLst>
                <a:lin ang="135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800"/>
            </a:p>
          </p:txBody>
        </p:sp>
        <p:sp>
          <p:nvSpPr>
            <p:cNvPr id="14" name="椭圆 13"/>
            <p:cNvSpPr/>
            <p:nvPr userDrawn="1"/>
          </p:nvSpPr>
          <p:spPr>
            <a:xfrm>
              <a:off x="147485" y="466661"/>
              <a:ext cx="132433" cy="13243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6" name="椭圆 15"/>
            <p:cNvSpPr/>
            <p:nvPr userDrawn="1"/>
          </p:nvSpPr>
          <p:spPr>
            <a:xfrm>
              <a:off x="809256" y="126600"/>
              <a:ext cx="66216" cy="66216"/>
            </a:xfrm>
            <a:prstGeom prst="ellipse">
              <a:avLst/>
            </a:prstGeom>
            <a:solidFill>
              <a:schemeClr val="accent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spTree>
    <p:extLst>
      <p:ext uri="{BB962C8B-B14F-4D97-AF65-F5344CB8AC3E}">
        <p14:creationId xmlns:p14="http://schemas.microsoft.com/office/powerpoint/2010/main" val="16722524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标题版式2">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lgn="ctr">
              <a:defRPr>
                <a:latin typeface="Arial" panose="020B0604020202020204" pitchFamily="34" charset="0"/>
                <a:cs typeface="Arial" panose="020B0604020202020204" pitchFamily="34" charset="0"/>
              </a:defRPr>
            </a:lvl1pPr>
          </a:lstStyle>
          <a:p>
            <a:r>
              <a:rPr lang="zh-CN" altLang="en-US"/>
              <a:t>单击此处编辑母版标题样式</a:t>
            </a:r>
          </a:p>
        </p:txBody>
      </p:sp>
    </p:spTree>
    <p:extLst>
      <p:ext uri="{BB962C8B-B14F-4D97-AF65-F5344CB8AC3E}">
        <p14:creationId xmlns:p14="http://schemas.microsoft.com/office/powerpoint/2010/main" val="41841015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2.jpe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5"/>
          <a:srcRect/>
          <a:stretch>
            <a:fillRect/>
          </a:stretch>
        </a:blipFill>
        <a:effectLst/>
      </p:bgPr>
    </p:bg>
    <p:spTree>
      <p:nvGrpSpPr>
        <p:cNvPr id="1" name=""/>
        <p:cNvGrpSpPr/>
        <p:nvPr/>
      </p:nvGrpSpPr>
      <p:grpSpPr>
        <a:xfrm>
          <a:off x="0" y="0"/>
          <a:ext cx="0" cy="0"/>
          <a:chOff x="0" y="0"/>
          <a:chExt cx="0" cy="0"/>
        </a:xfrm>
      </p:grpSpPr>
      <p:cxnSp>
        <p:nvCxnSpPr>
          <p:cNvPr id="19" name="直接连接符 18">
            <a:extLst>
              <a:ext uri="{FF2B5EF4-FFF2-40B4-BE49-F238E27FC236}">
                <a16:creationId xmlns:a16="http://schemas.microsoft.com/office/drawing/2014/main" id="{CCC9A2AC-8422-4C24-ACC9-642B787AF83D}"/>
              </a:ext>
            </a:extLst>
          </p:cNvPr>
          <p:cNvCxnSpPr/>
          <p:nvPr userDrawn="1"/>
        </p:nvCxnSpPr>
        <p:spPr>
          <a:xfrm>
            <a:off x="0" y="762000"/>
            <a:ext cx="12192000" cy="0"/>
          </a:xfrm>
          <a:prstGeom prst="line">
            <a:avLst/>
          </a:prstGeom>
          <a:ln w="22225" cap="rnd" cmpd="sng">
            <a:gradFill flip="none" rotWithShape="1">
              <a:gsLst>
                <a:gs pos="53000">
                  <a:srgbClr val="002953"/>
                </a:gs>
                <a:gs pos="0">
                  <a:schemeClr val="bg1">
                    <a:lumMod val="95000"/>
                  </a:schemeClr>
                </a:gs>
                <a:gs pos="100000">
                  <a:schemeClr val="bg1">
                    <a:lumMod val="95000"/>
                  </a:schemeClr>
                </a:gs>
              </a:gsLst>
              <a:lin ang="10800000" scaled="1"/>
              <a:tileRect/>
            </a:gradFill>
          </a:ln>
        </p:spPr>
        <p:style>
          <a:lnRef idx="1">
            <a:schemeClr val="accent1"/>
          </a:lnRef>
          <a:fillRef idx="0">
            <a:schemeClr val="accent1"/>
          </a:fillRef>
          <a:effectRef idx="0">
            <a:schemeClr val="accent1"/>
          </a:effectRef>
          <a:fontRef idx="minor">
            <a:schemeClr val="tx1"/>
          </a:fontRef>
        </p:style>
      </p:cxnSp>
      <p:grpSp>
        <p:nvGrpSpPr>
          <p:cNvPr id="1027" name="组合 11">
            <a:extLst>
              <a:ext uri="{FF2B5EF4-FFF2-40B4-BE49-F238E27FC236}">
                <a16:creationId xmlns:a16="http://schemas.microsoft.com/office/drawing/2014/main" id="{E813399D-C766-478D-B0B2-5C3DDAE5D4C7}"/>
              </a:ext>
            </a:extLst>
          </p:cNvPr>
          <p:cNvGrpSpPr>
            <a:grpSpLocks/>
          </p:cNvGrpSpPr>
          <p:nvPr userDrawn="1"/>
        </p:nvGrpSpPr>
        <p:grpSpPr bwMode="auto">
          <a:xfrm>
            <a:off x="1" y="6372226"/>
            <a:ext cx="12193588" cy="596900"/>
            <a:chOff x="-670" y="6372000"/>
            <a:chExt cx="12192892" cy="597648"/>
          </a:xfrm>
        </p:grpSpPr>
        <p:sp>
          <p:nvSpPr>
            <p:cNvPr id="21" name="矩形 20">
              <a:extLst>
                <a:ext uri="{FF2B5EF4-FFF2-40B4-BE49-F238E27FC236}">
                  <a16:creationId xmlns:a16="http://schemas.microsoft.com/office/drawing/2014/main" id="{738E3B85-E5A3-43B9-8D14-5E66C6C33AF9}"/>
                </a:ext>
              </a:extLst>
            </p:cNvPr>
            <p:cNvSpPr/>
            <p:nvPr/>
          </p:nvSpPr>
          <p:spPr>
            <a:xfrm>
              <a:off x="918" y="6372000"/>
              <a:ext cx="12191304" cy="503869"/>
            </a:xfrm>
            <a:prstGeom prst="rect">
              <a:avLst/>
            </a:prstGeom>
            <a:gradFill flip="none" rotWithShape="1">
              <a:gsLst>
                <a:gs pos="100000">
                  <a:srgbClr val="002953"/>
                </a:gs>
                <a:gs pos="48000">
                  <a:srgbClr val="024C89"/>
                </a:gs>
                <a:gs pos="0">
                  <a:srgbClr val="00295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1">
                <a:solidFill>
                  <a:prstClr val="white"/>
                </a:solidFill>
              </a:endParaRPr>
            </a:p>
          </p:txBody>
        </p:sp>
        <p:sp>
          <p:nvSpPr>
            <p:cNvPr id="24" name="矩形 23">
              <a:extLst>
                <a:ext uri="{FF2B5EF4-FFF2-40B4-BE49-F238E27FC236}">
                  <a16:creationId xmlns:a16="http://schemas.microsoft.com/office/drawing/2014/main" id="{EDE325AB-E526-47C2-A352-1152BF4551C3}"/>
                </a:ext>
              </a:extLst>
            </p:cNvPr>
            <p:cNvSpPr/>
            <p:nvPr/>
          </p:nvSpPr>
          <p:spPr>
            <a:xfrm flipV="1">
              <a:off x="-670" y="6389485"/>
              <a:ext cx="12191304" cy="190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1">
                <a:solidFill>
                  <a:prstClr val="white"/>
                </a:solidFill>
              </a:endParaRPr>
            </a:p>
          </p:txBody>
        </p:sp>
        <p:sp>
          <p:nvSpPr>
            <p:cNvPr id="1030" name="标题 1">
              <a:extLst>
                <a:ext uri="{FF2B5EF4-FFF2-40B4-BE49-F238E27FC236}">
                  <a16:creationId xmlns:a16="http://schemas.microsoft.com/office/drawing/2014/main" id="{15DFC66C-8856-4055-925A-14C1DAD222CE}"/>
                </a:ext>
              </a:extLst>
            </p:cNvPr>
            <p:cNvSpPr txBox="1">
              <a:spLocks noChangeArrowheads="1"/>
            </p:cNvSpPr>
            <p:nvPr/>
          </p:nvSpPr>
          <p:spPr bwMode="auto">
            <a:xfrm>
              <a:off x="7823671" y="6475317"/>
              <a:ext cx="3979635" cy="494331"/>
            </a:xfrm>
            <a:prstGeom prst="rect">
              <a:avLst/>
            </a:prstGeom>
            <a:noFill/>
            <a:ln>
              <a:noFill/>
            </a:ln>
          </p:spPr>
          <p:txBody>
            <a:bodyPr wrap="none" lIns="0" tIns="0" rIns="0" bIns="0"/>
            <a:lstStyle>
              <a:lvl1pPr defTabSz="684213">
                <a:defRPr sz="2000">
                  <a:solidFill>
                    <a:schemeClr val="tx1"/>
                  </a:solidFill>
                  <a:latin typeface="Arial" panose="020B0604020202020204" pitchFamily="34" charset="0"/>
                  <a:ea typeface="宋体" panose="02010600030101010101" pitchFamily="2" charset="-122"/>
                </a:defRPr>
              </a:lvl1pPr>
              <a:lvl2pPr marL="742950" indent="-285750" defTabSz="684213">
                <a:defRPr sz="2000">
                  <a:solidFill>
                    <a:schemeClr val="tx1"/>
                  </a:solidFill>
                  <a:latin typeface="Arial" panose="020B0604020202020204" pitchFamily="34" charset="0"/>
                  <a:ea typeface="宋体" panose="02010600030101010101" pitchFamily="2" charset="-122"/>
                </a:defRPr>
              </a:lvl2pPr>
              <a:lvl3pPr marL="1143000" indent="-228600" defTabSz="684213">
                <a:defRPr sz="2000">
                  <a:solidFill>
                    <a:schemeClr val="tx1"/>
                  </a:solidFill>
                  <a:latin typeface="Arial" panose="020B0604020202020204" pitchFamily="34" charset="0"/>
                  <a:ea typeface="宋体" panose="02010600030101010101" pitchFamily="2" charset="-122"/>
                </a:defRPr>
              </a:lvl3pPr>
              <a:lvl4pPr marL="1600200" indent="-228600" defTabSz="684213">
                <a:defRPr sz="2000">
                  <a:solidFill>
                    <a:schemeClr val="tx1"/>
                  </a:solidFill>
                  <a:latin typeface="Arial" panose="020B0604020202020204" pitchFamily="34" charset="0"/>
                  <a:ea typeface="宋体" panose="02010600030101010101" pitchFamily="2" charset="-122"/>
                </a:defRPr>
              </a:lvl4pPr>
              <a:lvl5pPr marL="2057400" indent="-228600" defTabSz="684213">
                <a:defRPr sz="2000">
                  <a:solidFill>
                    <a:schemeClr val="tx1"/>
                  </a:solidFill>
                  <a:latin typeface="Arial" panose="020B0604020202020204" pitchFamily="34" charset="0"/>
                  <a:ea typeface="宋体" panose="02010600030101010101" pitchFamily="2" charset="-122"/>
                </a:defRPr>
              </a:lvl5pPr>
              <a:lvl6pPr marL="2514600" indent="-228600" defTabSz="684213"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684213"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684213"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684213"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eaLnBrk="1" hangingPunct="1">
                <a:lnSpc>
                  <a:spcPct val="90000"/>
                </a:lnSpc>
                <a:defRPr/>
              </a:pPr>
              <a:r>
                <a:rPr lang="en-US" altLang="zh-CN" sz="2200" b="1">
                  <a:solidFill>
                    <a:srgbClr val="FFFFFF"/>
                  </a:solidFill>
                  <a:ea typeface="微软雅黑" panose="020B0503020204020204" pitchFamily="34" charset="-122"/>
                  <a:cs typeface="Arial" panose="020B0604020202020204" pitchFamily="34" charset="0"/>
                </a:rPr>
                <a:t>HuodongYouxiang@gmail.com</a:t>
              </a:r>
              <a:endParaRPr lang="zh-CN" altLang="en-US" sz="2200" b="1">
                <a:solidFill>
                  <a:srgbClr val="FFFFFF"/>
                </a:solidFill>
                <a:ea typeface="微软雅黑" panose="020B0503020204020204" pitchFamily="34" charset="-122"/>
                <a:cs typeface="Arial" panose="020B0604020202020204" pitchFamily="34" charset="0"/>
              </a:endParaRPr>
            </a:p>
          </p:txBody>
        </p:sp>
        <p:sp>
          <p:nvSpPr>
            <p:cNvPr id="26" name="标题 1">
              <a:extLst>
                <a:ext uri="{FF2B5EF4-FFF2-40B4-BE49-F238E27FC236}">
                  <a16:creationId xmlns:a16="http://schemas.microsoft.com/office/drawing/2014/main" id="{5C7A25B1-F504-4569-AF89-84F84D4F63C1}"/>
                </a:ext>
              </a:extLst>
            </p:cNvPr>
            <p:cNvSpPr txBox="1">
              <a:spLocks noChangeArrowheads="1"/>
            </p:cNvSpPr>
            <p:nvPr userDrawn="1"/>
          </p:nvSpPr>
          <p:spPr bwMode="auto">
            <a:xfrm>
              <a:off x="190663" y="6464190"/>
              <a:ext cx="4609837" cy="492742"/>
            </a:xfrm>
            <a:prstGeom prst="rect">
              <a:avLst/>
            </a:prstGeom>
            <a:noFill/>
            <a:ln>
              <a:noFill/>
            </a:ln>
          </p:spPr>
          <p:txBody>
            <a:bodyPr wrap="none" lIns="0" tIns="0" rIns="0" bIns="0"/>
            <a:lstStyle>
              <a:lvl1pPr defTabSz="684213">
                <a:defRPr>
                  <a:solidFill>
                    <a:schemeClr val="tx1"/>
                  </a:solidFill>
                  <a:latin typeface="Arial" panose="020B0604020202020204" pitchFamily="34" charset="0"/>
                  <a:ea typeface="宋体" panose="02010600030101010101" pitchFamily="2" charset="-122"/>
                </a:defRPr>
              </a:lvl1pPr>
              <a:lvl2pPr marL="742950" indent="-285750" defTabSz="684213">
                <a:defRPr>
                  <a:solidFill>
                    <a:schemeClr val="tx1"/>
                  </a:solidFill>
                  <a:latin typeface="Arial" panose="020B0604020202020204" pitchFamily="34" charset="0"/>
                  <a:ea typeface="宋体" panose="02010600030101010101" pitchFamily="2" charset="-122"/>
                </a:defRPr>
              </a:lvl2pPr>
              <a:lvl3pPr marL="1143000" indent="-228600" defTabSz="684213">
                <a:defRPr>
                  <a:solidFill>
                    <a:schemeClr val="tx1"/>
                  </a:solidFill>
                  <a:latin typeface="Arial" panose="020B0604020202020204" pitchFamily="34" charset="0"/>
                  <a:ea typeface="宋体" panose="02010600030101010101" pitchFamily="2" charset="-122"/>
                </a:defRPr>
              </a:lvl3pPr>
              <a:lvl4pPr marL="1600200" indent="-228600" defTabSz="684213">
                <a:defRPr>
                  <a:solidFill>
                    <a:schemeClr val="tx1"/>
                  </a:solidFill>
                  <a:latin typeface="Arial" panose="020B0604020202020204" pitchFamily="34" charset="0"/>
                  <a:ea typeface="宋体" panose="02010600030101010101" pitchFamily="2" charset="-122"/>
                </a:defRPr>
              </a:lvl4pPr>
              <a:lvl5pPr marL="2057400" indent="-228600" defTabSz="684213">
                <a:defRPr>
                  <a:solidFill>
                    <a:schemeClr val="tx1"/>
                  </a:solidFill>
                  <a:latin typeface="Arial" panose="020B0604020202020204" pitchFamily="34" charset="0"/>
                  <a:ea typeface="宋体" panose="02010600030101010101" pitchFamily="2" charset="-122"/>
                </a:defRPr>
              </a:lvl5pPr>
              <a:lvl6pPr marL="2514600" indent="-228600" defTabSz="68421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68421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68421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68421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r>
                <a:rPr lang="zh-CN" altLang="en-US" sz="2133" b="1" dirty="0">
                  <a:solidFill>
                    <a:prstClr val="white"/>
                  </a:solidFill>
                  <a:latin typeface="微软雅黑" panose="020B0503020204020204" pitchFamily="34" charset="-122"/>
                  <a:ea typeface="微软雅黑" panose="020B0503020204020204" pitchFamily="34" charset="-122"/>
                </a:rPr>
                <a:t>六日的解释及其重要性</a:t>
              </a:r>
            </a:p>
          </p:txBody>
        </p:sp>
      </p:grpSp>
    </p:spTree>
    <p:extLst>
      <p:ext uri="{BB962C8B-B14F-4D97-AF65-F5344CB8AC3E}">
        <p14:creationId xmlns:p14="http://schemas.microsoft.com/office/powerpoint/2010/main" val="3376390230"/>
      </p:ext>
    </p:extLst>
  </p:cSld>
  <p:clrMap bg1="lt1" tx1="dk1" bg2="lt2" tx2="dk2" accent1="accent1" accent2="accent2" accent3="accent3" accent4="accent4" accent5="accent5" accent6="accent6" hlink="hlink" folHlink="folHlink"/>
  <p:sldLayoutIdLst>
    <p:sldLayoutId id="2147484095" r:id="rId1"/>
    <p:sldLayoutId id="2147484096" r:id="rId2"/>
    <p:sldLayoutId id="2147484097" r:id="rId3"/>
    <p:sldLayoutId id="2147484098" r:id="rId4"/>
    <p:sldLayoutId id="2147484099" r:id="rId5"/>
    <p:sldLayoutId id="2147484100" r:id="rId6"/>
    <p:sldLayoutId id="2147484101" r:id="rId7"/>
    <p:sldLayoutId id="2147484102" r:id="rId8"/>
    <p:sldLayoutId id="2147484103" r:id="rId9"/>
    <p:sldLayoutId id="2147484104" r:id="rId10"/>
    <p:sldLayoutId id="2147484105" r:id="rId11"/>
    <p:sldLayoutId id="2147484106" r:id="rId12"/>
    <p:sldLayoutId id="2147484107" r:id="rId13"/>
    <p:sldLayoutId id="2147484108" r:id="rId14"/>
    <p:sldLayoutId id="2147484109" r:id="rId15"/>
    <p:sldLayoutId id="2147484110" r:id="rId16"/>
    <p:sldLayoutId id="2147484111" r:id="rId17"/>
    <p:sldLayoutId id="2147484112" r:id="rId18"/>
    <p:sldLayoutId id="2147484113" r:id="rId19"/>
    <p:sldLayoutId id="2147484114" r:id="rId20"/>
    <p:sldLayoutId id="2147484115" r:id="rId21"/>
    <p:sldLayoutId id="2147484116" r:id="rId22"/>
    <p:sldLayoutId id="2147484117" r:id="rId23"/>
  </p:sldLayoutIdLst>
  <p:txStyles>
    <p:titleStyle>
      <a:lvl1pPr algn="l" rtl="0" eaLnBrk="0" fontAlgn="base" hangingPunct="0">
        <a:spcBef>
          <a:spcPct val="0"/>
        </a:spcBef>
        <a:spcAft>
          <a:spcPct val="0"/>
        </a:spcAft>
        <a:defRPr sz="2400" kern="12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Franklin Gothic Medium" panose="020B0603020102020204" pitchFamily="34" charset="0"/>
          <a:ea typeface="微软雅黑" panose="020B0503020204020204" pitchFamily="34" charset="-122"/>
        </a:defRPr>
      </a:lvl2pPr>
      <a:lvl3pPr algn="l" rtl="0" eaLnBrk="0" fontAlgn="base" hangingPunct="0">
        <a:spcBef>
          <a:spcPct val="0"/>
        </a:spcBef>
        <a:spcAft>
          <a:spcPct val="0"/>
        </a:spcAft>
        <a:defRPr sz="2400">
          <a:solidFill>
            <a:schemeClr val="tx2"/>
          </a:solidFill>
          <a:latin typeface="Franklin Gothic Medium" panose="020B0603020102020204" pitchFamily="34" charset="0"/>
          <a:ea typeface="微软雅黑" panose="020B0503020204020204" pitchFamily="34" charset="-122"/>
        </a:defRPr>
      </a:lvl3pPr>
      <a:lvl4pPr algn="l" rtl="0" eaLnBrk="0" fontAlgn="base" hangingPunct="0">
        <a:spcBef>
          <a:spcPct val="0"/>
        </a:spcBef>
        <a:spcAft>
          <a:spcPct val="0"/>
        </a:spcAft>
        <a:defRPr sz="2400">
          <a:solidFill>
            <a:schemeClr val="tx2"/>
          </a:solidFill>
          <a:latin typeface="Franklin Gothic Medium" panose="020B0603020102020204" pitchFamily="34" charset="0"/>
          <a:ea typeface="微软雅黑" panose="020B0503020204020204" pitchFamily="34" charset="-122"/>
        </a:defRPr>
      </a:lvl4pPr>
      <a:lvl5pPr algn="l" rtl="0" eaLnBrk="0" fontAlgn="base" hangingPunct="0">
        <a:spcBef>
          <a:spcPct val="0"/>
        </a:spcBef>
        <a:spcAft>
          <a:spcPct val="0"/>
        </a:spcAft>
        <a:defRPr sz="2400">
          <a:solidFill>
            <a:schemeClr val="tx2"/>
          </a:solidFill>
          <a:latin typeface="Franklin Gothic Medium" panose="020B0603020102020204" pitchFamily="34" charset="0"/>
          <a:ea typeface="微软雅黑" panose="020B0503020204020204" pitchFamily="34" charset="-122"/>
        </a:defRPr>
      </a:lvl5pPr>
      <a:lvl6pPr marL="457189" algn="l" rtl="0" fontAlgn="base">
        <a:spcBef>
          <a:spcPct val="0"/>
        </a:spcBef>
        <a:spcAft>
          <a:spcPct val="0"/>
        </a:spcAft>
        <a:defRPr sz="2400">
          <a:solidFill>
            <a:schemeClr val="tx2"/>
          </a:solidFill>
          <a:latin typeface="Franklin Gothic Medium" panose="020B0603020102020204" pitchFamily="34" charset="0"/>
          <a:ea typeface="微软雅黑" panose="020B0503020204020204" pitchFamily="34" charset="-122"/>
        </a:defRPr>
      </a:lvl6pPr>
      <a:lvl7pPr marL="914377" algn="l" rtl="0" fontAlgn="base">
        <a:spcBef>
          <a:spcPct val="0"/>
        </a:spcBef>
        <a:spcAft>
          <a:spcPct val="0"/>
        </a:spcAft>
        <a:defRPr sz="2400">
          <a:solidFill>
            <a:schemeClr val="tx2"/>
          </a:solidFill>
          <a:latin typeface="Franklin Gothic Medium" panose="020B0603020102020204" pitchFamily="34" charset="0"/>
          <a:ea typeface="微软雅黑" panose="020B0503020204020204" pitchFamily="34" charset="-122"/>
        </a:defRPr>
      </a:lvl7pPr>
      <a:lvl8pPr marL="1371566" algn="l" rtl="0" fontAlgn="base">
        <a:spcBef>
          <a:spcPct val="0"/>
        </a:spcBef>
        <a:spcAft>
          <a:spcPct val="0"/>
        </a:spcAft>
        <a:defRPr sz="2400">
          <a:solidFill>
            <a:schemeClr val="tx2"/>
          </a:solidFill>
          <a:latin typeface="Franklin Gothic Medium" panose="020B0603020102020204" pitchFamily="34" charset="0"/>
          <a:ea typeface="微软雅黑" panose="020B0503020204020204" pitchFamily="34" charset="-122"/>
        </a:defRPr>
      </a:lvl8pPr>
      <a:lvl9pPr marL="1828754" algn="l" rtl="0" fontAlgn="base">
        <a:spcBef>
          <a:spcPct val="0"/>
        </a:spcBef>
        <a:spcAft>
          <a:spcPct val="0"/>
        </a:spcAft>
        <a:defRPr sz="2400">
          <a:solidFill>
            <a:schemeClr val="tx2"/>
          </a:solidFill>
          <a:latin typeface="Franklin Gothic Medium" panose="020B0603020102020204" pitchFamily="34" charset="0"/>
          <a:ea typeface="微软雅黑" panose="020B0503020204020204" pitchFamily="34" charset="-122"/>
        </a:defRPr>
      </a:lvl9pPr>
    </p:titleStyle>
    <p:bodyStyle>
      <a:lvl1pPr marL="204783" indent="-204783" algn="l" rtl="0" eaLnBrk="0" fontAlgn="base" hangingPunct="0">
        <a:spcBef>
          <a:spcPts val="451"/>
        </a:spcBef>
        <a:spcAft>
          <a:spcPct val="0"/>
        </a:spcAft>
        <a:buClr>
          <a:schemeClr val="accent1"/>
        </a:buClr>
        <a:buSzPct val="76000"/>
        <a:defRPr sz="1900" kern="1200">
          <a:solidFill>
            <a:schemeClr val="tx1"/>
          </a:solidFill>
          <a:latin typeface="+mn-lt"/>
          <a:ea typeface="+mn-ea"/>
          <a:cs typeface="+mn-cs"/>
        </a:defRPr>
      </a:lvl1pPr>
      <a:lvl2pPr marL="411152" indent="-204783" algn="l" rtl="0" eaLnBrk="0" fontAlgn="base" hangingPunct="0">
        <a:spcBef>
          <a:spcPts val="375"/>
        </a:spcBef>
        <a:spcAft>
          <a:spcPct val="0"/>
        </a:spcAft>
        <a:buClr>
          <a:schemeClr val="accent2"/>
        </a:buClr>
        <a:buSzPct val="76000"/>
        <a:defRPr sz="1700" kern="1200">
          <a:solidFill>
            <a:schemeClr val="tx2"/>
          </a:solidFill>
          <a:latin typeface="+mn-lt"/>
          <a:ea typeface="+mn-ea"/>
          <a:cs typeface="+mn-cs"/>
        </a:defRPr>
      </a:lvl2pPr>
      <a:lvl3pPr marL="615935" indent="-171446" algn="l" rtl="0" eaLnBrk="0" fontAlgn="base" hangingPunct="0">
        <a:spcBef>
          <a:spcPts val="375"/>
        </a:spcBef>
        <a:spcAft>
          <a:spcPct val="0"/>
        </a:spcAft>
        <a:buClr>
          <a:srgbClr val="BCBCBC"/>
        </a:buClr>
        <a:buSzPct val="76000"/>
        <a:defRPr sz="1500" kern="1200">
          <a:solidFill>
            <a:schemeClr val="tx1"/>
          </a:solidFill>
          <a:latin typeface="+mn-lt"/>
          <a:ea typeface="+mn-ea"/>
          <a:cs typeface="+mn-cs"/>
        </a:defRPr>
      </a:lvl3pPr>
      <a:lvl4pPr marL="822305" indent="-171446" algn="l" rtl="0" eaLnBrk="0" fontAlgn="base" hangingPunct="0">
        <a:spcBef>
          <a:spcPts val="300"/>
        </a:spcBef>
        <a:spcAft>
          <a:spcPct val="0"/>
        </a:spcAft>
        <a:buClr>
          <a:srgbClr val="8BA2B4"/>
        </a:buClr>
        <a:buSzPct val="70000"/>
        <a:defRPr sz="1300" kern="1200">
          <a:solidFill>
            <a:schemeClr val="tx1"/>
          </a:solidFill>
          <a:latin typeface="+mn-lt"/>
          <a:ea typeface="+mn-ea"/>
          <a:cs typeface="+mn-cs"/>
        </a:defRPr>
      </a:lvl4pPr>
      <a:lvl5pPr marL="1028674" indent="-171446" algn="l" rtl="0" eaLnBrk="0" fontAlgn="base" hangingPunct="0">
        <a:spcBef>
          <a:spcPts val="225"/>
        </a:spcBef>
        <a:spcAft>
          <a:spcPct val="0"/>
        </a:spcAft>
        <a:buClr>
          <a:schemeClr val="accent2"/>
        </a:buClr>
        <a:buSzPct val="70000"/>
        <a:defRPr sz="1200" kern="1200">
          <a:solidFill>
            <a:schemeClr val="tx1"/>
          </a:solidFill>
          <a:latin typeface="+mn-lt"/>
          <a:ea typeface="+mn-ea"/>
          <a:cs typeface="+mn-cs"/>
        </a:defRPr>
      </a:lvl5pPr>
      <a:lvl6pPr marL="1234409" indent="-137157" algn="l" rtl="0" eaLnBrk="1" latinLnBrk="0" hangingPunct="1">
        <a:spcBef>
          <a:spcPts val="225"/>
        </a:spcBef>
        <a:buClr>
          <a:srgbClr val="9FB8CD">
            <a:shade val="75000"/>
          </a:srgbClr>
        </a:buClr>
        <a:buSzPct val="75000"/>
        <a:buFont typeface="Wingdings 3"/>
        <a:buChar char=""/>
        <a:defRPr kumimoji="0" lang="en-US" sz="1200" kern="1200" smtClean="0">
          <a:solidFill>
            <a:schemeClr val="tx1"/>
          </a:solidFill>
          <a:latin typeface="+mn-lt"/>
          <a:ea typeface="+mn-ea"/>
          <a:cs typeface="+mn-cs"/>
        </a:defRPr>
      </a:lvl6pPr>
      <a:lvl7pPr marL="1371566" indent="-137157" algn="l" rtl="0" eaLnBrk="1" latinLnBrk="0" hangingPunct="1">
        <a:spcBef>
          <a:spcPts val="225"/>
        </a:spcBef>
        <a:buClr>
          <a:srgbClr val="727CA3">
            <a:shade val="75000"/>
          </a:srgbClr>
        </a:buClr>
        <a:buSzPct val="75000"/>
        <a:buFont typeface="Wingdings 3"/>
        <a:buChar char=""/>
        <a:defRPr kumimoji="0" lang="en-US" sz="1051" kern="1200" smtClean="0">
          <a:solidFill>
            <a:schemeClr val="tx1"/>
          </a:solidFill>
          <a:latin typeface="+mn-lt"/>
          <a:ea typeface="+mn-ea"/>
          <a:cs typeface="+mn-cs"/>
        </a:defRPr>
      </a:lvl7pPr>
      <a:lvl8pPr marL="1508722" indent="-137157" algn="l" rtl="0" eaLnBrk="1" latinLnBrk="0" hangingPunct="1">
        <a:spcBef>
          <a:spcPts val="225"/>
        </a:spcBef>
        <a:buClr>
          <a:prstClr val="white">
            <a:shade val="50000"/>
          </a:prstClr>
        </a:buClr>
        <a:buSzPct val="75000"/>
        <a:buFont typeface="Wingdings 3"/>
        <a:buChar char=""/>
        <a:defRPr kumimoji="0" lang="en-US" sz="1051" kern="1200" smtClean="0">
          <a:solidFill>
            <a:schemeClr val="tx1"/>
          </a:solidFill>
          <a:latin typeface="+mn-lt"/>
          <a:ea typeface="+mn-ea"/>
          <a:cs typeface="+mn-cs"/>
        </a:defRPr>
      </a:lvl8pPr>
      <a:lvl9pPr marL="1645879" indent="-137157" algn="l" rtl="0" eaLnBrk="1" latinLnBrk="0" hangingPunct="1">
        <a:spcBef>
          <a:spcPts val="225"/>
        </a:spcBef>
        <a:buClr>
          <a:srgbClr val="9FB8CD"/>
        </a:buClr>
        <a:buSzPct val="75000"/>
        <a:buFont typeface="Wingdings 3"/>
        <a:buChar char=""/>
        <a:defRPr kumimoji="0" lang="en-US" sz="9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342891" algn="l" rtl="0" eaLnBrk="1" latinLnBrk="0" hangingPunct="1">
        <a:defRPr kumimoji="0" kern="1200">
          <a:solidFill>
            <a:schemeClr val="tx1"/>
          </a:solidFill>
          <a:latin typeface="+mn-lt"/>
          <a:ea typeface="+mn-ea"/>
          <a:cs typeface="+mn-cs"/>
        </a:defRPr>
      </a:lvl2pPr>
      <a:lvl3pPr marL="685783" algn="l" rtl="0" eaLnBrk="1" latinLnBrk="0" hangingPunct="1">
        <a:defRPr kumimoji="0" kern="1200">
          <a:solidFill>
            <a:schemeClr val="tx1"/>
          </a:solidFill>
          <a:latin typeface="+mn-lt"/>
          <a:ea typeface="+mn-ea"/>
          <a:cs typeface="+mn-cs"/>
        </a:defRPr>
      </a:lvl3pPr>
      <a:lvl4pPr marL="1028674" algn="l" rtl="0" eaLnBrk="1" latinLnBrk="0" hangingPunct="1">
        <a:defRPr kumimoji="0" kern="1200">
          <a:solidFill>
            <a:schemeClr val="tx1"/>
          </a:solidFill>
          <a:latin typeface="+mn-lt"/>
          <a:ea typeface="+mn-ea"/>
          <a:cs typeface="+mn-cs"/>
        </a:defRPr>
      </a:lvl4pPr>
      <a:lvl5pPr marL="1371566" algn="l" rtl="0" eaLnBrk="1" latinLnBrk="0" hangingPunct="1">
        <a:defRPr kumimoji="0" kern="1200">
          <a:solidFill>
            <a:schemeClr val="tx1"/>
          </a:solidFill>
          <a:latin typeface="+mn-lt"/>
          <a:ea typeface="+mn-ea"/>
          <a:cs typeface="+mn-cs"/>
        </a:defRPr>
      </a:lvl5pPr>
      <a:lvl6pPr marL="1714457" algn="l" rtl="0" eaLnBrk="1" latinLnBrk="0" hangingPunct="1">
        <a:defRPr kumimoji="0" kern="1200">
          <a:solidFill>
            <a:schemeClr val="tx1"/>
          </a:solidFill>
          <a:latin typeface="+mn-lt"/>
          <a:ea typeface="+mn-ea"/>
          <a:cs typeface="+mn-cs"/>
        </a:defRPr>
      </a:lvl6pPr>
      <a:lvl7pPr marL="2057349" algn="l" rtl="0" eaLnBrk="1" latinLnBrk="0" hangingPunct="1">
        <a:defRPr kumimoji="0" kern="1200">
          <a:solidFill>
            <a:schemeClr val="tx1"/>
          </a:solidFill>
          <a:latin typeface="+mn-lt"/>
          <a:ea typeface="+mn-ea"/>
          <a:cs typeface="+mn-cs"/>
        </a:defRPr>
      </a:lvl7pPr>
      <a:lvl8pPr marL="2400240" algn="l" rtl="0" eaLnBrk="1" latinLnBrk="0" hangingPunct="1">
        <a:defRPr kumimoji="0" kern="1200">
          <a:solidFill>
            <a:schemeClr val="tx1"/>
          </a:solidFill>
          <a:latin typeface="+mn-lt"/>
          <a:ea typeface="+mn-ea"/>
          <a:cs typeface="+mn-cs"/>
        </a:defRPr>
      </a:lvl8pPr>
      <a:lvl9pPr marL="2743131"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png"/><Relationship Id="rId7" Type="http://schemas.openxmlformats.org/officeDocument/2006/relationships/image" Target="../media/image20.jpe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jpeg"/><Relationship Id="rId7"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10" Type="http://schemas.openxmlformats.org/officeDocument/2006/relationships/image" Target="../media/image29.jpeg"/><Relationship Id="rId4" Type="http://schemas.openxmlformats.org/officeDocument/2006/relationships/image" Target="../media/image23.jpeg"/><Relationship Id="rId9" Type="http://schemas.openxmlformats.org/officeDocument/2006/relationships/image" Target="../media/image28.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5.xml"/><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hyperlink" Target="http://creation.com/chamberlain-and-the-church#endRef4" TargetMode="External"/><Relationship Id="rId7" Type="http://schemas.openxmlformats.org/officeDocument/2006/relationships/hyperlink" Target="http://creation.com/chamberlain-and-the-church#endRef8" TargetMode="External"/><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openxmlformats.org/officeDocument/2006/relationships/hyperlink" Target="http://creation.com/chamberlain-and-the-church#endRef7" TargetMode="External"/><Relationship Id="rId5" Type="http://schemas.openxmlformats.org/officeDocument/2006/relationships/hyperlink" Target="http://creation.com/chamberlain-and-the-church#endRef6" TargetMode="External"/><Relationship Id="rId4" Type="http://schemas.openxmlformats.org/officeDocument/2006/relationships/hyperlink" Target="http://creation.com/chamberlain-and-the-church#endRef5"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0.xml"/><Relationship Id="rId1" Type="http://schemas.openxmlformats.org/officeDocument/2006/relationships/slideLayout" Target="../slideLayouts/slideLayout19.xml"/></Relationships>
</file>

<file path=ppt/slides/_rels/slide4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1.xml"/><Relationship Id="rId1" Type="http://schemas.openxmlformats.org/officeDocument/2006/relationships/slideLayout" Target="../slideLayouts/slideLayout19.xml"/></Relationships>
</file>

<file path=ppt/slides/_rels/slide4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2.xml"/><Relationship Id="rId1" Type="http://schemas.openxmlformats.org/officeDocument/2006/relationships/slideLayout" Target="../slideLayouts/slideLayout19.xml"/></Relationships>
</file>

<file path=ppt/slides/_rels/slide4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3.xml"/><Relationship Id="rId1" Type="http://schemas.openxmlformats.org/officeDocument/2006/relationships/slideLayout" Target="../slideLayouts/slideLayout19.xml"/></Relationships>
</file>

<file path=ppt/slides/_rels/slide5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4.xml"/><Relationship Id="rId1" Type="http://schemas.openxmlformats.org/officeDocument/2006/relationships/slideLayout" Target="../slideLayouts/slideLayout19.xml"/><Relationship Id="rId4" Type="http://schemas.openxmlformats.org/officeDocument/2006/relationships/image" Target="../media/image37.png"/></Relationships>
</file>

<file path=ppt/slides/_rels/slide5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5.xml"/><Relationship Id="rId1" Type="http://schemas.openxmlformats.org/officeDocument/2006/relationships/slideLayout" Target="../slideLayouts/slideLayout19.xml"/><Relationship Id="rId4" Type="http://schemas.openxmlformats.org/officeDocument/2006/relationships/image" Target="../media/image37.png"/></Relationships>
</file>

<file path=ppt/slides/_rels/slide5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6.xml"/><Relationship Id="rId1" Type="http://schemas.openxmlformats.org/officeDocument/2006/relationships/slideLayout" Target="../slideLayouts/slideLayout19.xml"/><Relationship Id="rId4" Type="http://schemas.openxmlformats.org/officeDocument/2006/relationships/image" Target="../media/image40.png"/></Relationships>
</file>

<file path=ppt/slides/_rels/slide5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7.xml"/><Relationship Id="rId1" Type="http://schemas.openxmlformats.org/officeDocument/2006/relationships/slideLayout" Target="../slideLayouts/slideLayout19.xml"/></Relationships>
</file>

<file path=ppt/slides/_rels/slide5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8.xml"/><Relationship Id="rId1" Type="http://schemas.openxmlformats.org/officeDocument/2006/relationships/slideLayout" Target="../slideLayouts/slideLayout19.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0.xml"/><Relationship Id="rId1" Type="http://schemas.openxmlformats.org/officeDocument/2006/relationships/slideLayout" Target="../slideLayouts/slideLayout19.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15.xml"/><Relationship Id="rId1" Type="http://schemas.openxmlformats.org/officeDocument/2006/relationships/tags" Target="../tags/tag1.xml"/><Relationship Id="rId4" Type="http://schemas.openxmlformats.org/officeDocument/2006/relationships/image" Target="../media/image43.jpeg"/></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15.xml"/><Relationship Id="rId1" Type="http://schemas.openxmlformats.org/officeDocument/2006/relationships/tags" Target="../tags/tag2.xml"/><Relationship Id="rId4" Type="http://schemas.openxmlformats.org/officeDocument/2006/relationships/image" Target="../media/image44.jpeg"/></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tags" Target="../tags/tag4.xml"/><Relationship Id="rId1" Type="http://schemas.openxmlformats.org/officeDocument/2006/relationships/tags" Target="../tags/tag3.xml"/><Relationship Id="rId5" Type="http://schemas.openxmlformats.org/officeDocument/2006/relationships/image" Target="../media/image45.jpeg"/><Relationship Id="rId4" Type="http://schemas.openxmlformats.org/officeDocument/2006/relationships/notesSlide" Target="../notesSlides/notesSlide53.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15.xml"/><Relationship Id="rId1" Type="http://schemas.openxmlformats.org/officeDocument/2006/relationships/tags" Target="../tags/tag5.xml"/><Relationship Id="rId4" Type="http://schemas.openxmlformats.org/officeDocument/2006/relationships/image" Target="../media/image4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图片 1">
            <a:extLst>
              <a:ext uri="{FF2B5EF4-FFF2-40B4-BE49-F238E27FC236}">
                <a16:creationId xmlns:a16="http://schemas.microsoft.com/office/drawing/2014/main" id="{67CBA81C-A074-42B9-A23C-457317D1F1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79602"/>
            <a:ext cx="12192000" cy="348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5">
            <a:extLst>
              <a:ext uri="{FF2B5EF4-FFF2-40B4-BE49-F238E27FC236}">
                <a16:creationId xmlns:a16="http://schemas.microsoft.com/office/drawing/2014/main" id="{51C338DE-8576-4BF8-9722-70E97FB8AA98}"/>
              </a:ext>
            </a:extLst>
          </p:cNvPr>
          <p:cNvSpPr>
            <a:spLocks noChangeArrowheads="1"/>
          </p:cNvSpPr>
          <p:nvPr/>
        </p:nvSpPr>
        <p:spPr bwMode="auto">
          <a:xfrm>
            <a:off x="-1588" y="1879601"/>
            <a:ext cx="12199939" cy="46039"/>
          </a:xfrm>
          <a:prstGeom prst="rect">
            <a:avLst/>
          </a:prstGeom>
          <a:solidFill>
            <a:srgbClr val="C2C2C2"/>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en-US" sz="1351">
              <a:solidFill>
                <a:prstClr val="black"/>
              </a:solidFill>
            </a:endParaRPr>
          </a:p>
        </p:txBody>
      </p:sp>
      <p:sp>
        <p:nvSpPr>
          <p:cNvPr id="14" name="Rectangle 5">
            <a:extLst>
              <a:ext uri="{FF2B5EF4-FFF2-40B4-BE49-F238E27FC236}">
                <a16:creationId xmlns:a16="http://schemas.microsoft.com/office/drawing/2014/main" id="{6BE25BD5-B153-4D22-9D3E-5945A1E0C4C5}"/>
              </a:ext>
            </a:extLst>
          </p:cNvPr>
          <p:cNvSpPr>
            <a:spLocks noChangeArrowheads="1"/>
          </p:cNvSpPr>
          <p:nvPr/>
        </p:nvSpPr>
        <p:spPr bwMode="auto">
          <a:xfrm>
            <a:off x="-6351" y="5273675"/>
            <a:ext cx="12199939" cy="88900"/>
          </a:xfrm>
          <a:prstGeom prst="rect">
            <a:avLst/>
          </a:prstGeom>
          <a:solidFill>
            <a:srgbClr val="C2C2C2"/>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en-US" sz="1351">
              <a:solidFill>
                <a:prstClr val="black"/>
              </a:solidFill>
            </a:endParaRPr>
          </a:p>
        </p:txBody>
      </p:sp>
      <p:sp>
        <p:nvSpPr>
          <p:cNvPr id="20485" name="Rectangle 3">
            <a:extLst>
              <a:ext uri="{FF2B5EF4-FFF2-40B4-BE49-F238E27FC236}">
                <a16:creationId xmlns:a16="http://schemas.microsoft.com/office/drawing/2014/main" id="{19CB052A-9CE5-403E-83FE-186A9FB5B685}"/>
              </a:ext>
            </a:extLst>
          </p:cNvPr>
          <p:cNvSpPr txBox="1">
            <a:spLocks noChangeArrowheads="1"/>
          </p:cNvSpPr>
          <p:nvPr/>
        </p:nvSpPr>
        <p:spPr bwMode="auto">
          <a:xfrm>
            <a:off x="1007435" y="3322639"/>
            <a:ext cx="10471347"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ctr"/>
            <a:r>
              <a:rPr lang="zh-CN" altLang="en-US" sz="7200" b="1" dirty="0">
                <a:solidFill>
                  <a:prstClr val="white"/>
                </a:solidFill>
                <a:latin typeface="微软雅黑" panose="020B0503020204020204" pitchFamily="34" charset="-122"/>
                <a:ea typeface="微软雅黑" panose="020B0503020204020204" pitchFamily="34" charset="-122"/>
              </a:rPr>
              <a:t>六日的解释及其重要性</a:t>
            </a:r>
          </a:p>
        </p:txBody>
      </p:sp>
      <p:grpSp>
        <p:nvGrpSpPr>
          <p:cNvPr id="20486" name="组合 26">
            <a:extLst>
              <a:ext uri="{FF2B5EF4-FFF2-40B4-BE49-F238E27FC236}">
                <a16:creationId xmlns:a16="http://schemas.microsoft.com/office/drawing/2014/main" id="{4E6C14C5-69AD-4CBF-83F1-D5836832A23C}"/>
              </a:ext>
            </a:extLst>
          </p:cNvPr>
          <p:cNvGrpSpPr>
            <a:grpSpLocks/>
          </p:cNvGrpSpPr>
          <p:nvPr/>
        </p:nvGrpSpPr>
        <p:grpSpPr bwMode="auto">
          <a:xfrm>
            <a:off x="4305300" y="1068384"/>
            <a:ext cx="3575051" cy="525462"/>
            <a:chOff x="3344264" y="5445224"/>
            <a:chExt cx="2457272" cy="599073"/>
          </a:xfrm>
        </p:grpSpPr>
        <p:sp>
          <p:nvSpPr>
            <p:cNvPr id="28" name="圆角矩形 59">
              <a:extLst>
                <a:ext uri="{FF2B5EF4-FFF2-40B4-BE49-F238E27FC236}">
                  <a16:creationId xmlns:a16="http://schemas.microsoft.com/office/drawing/2014/main" id="{F73618F3-F307-4EEF-A48F-3F380D9C5B39}"/>
                </a:ext>
              </a:extLst>
            </p:cNvPr>
            <p:cNvSpPr>
              <a:spLocks noChangeArrowheads="1"/>
            </p:cNvSpPr>
            <p:nvPr/>
          </p:nvSpPr>
          <p:spPr bwMode="auto">
            <a:xfrm>
              <a:off x="3344264" y="5445224"/>
              <a:ext cx="2457272" cy="599073"/>
            </a:xfrm>
            <a:prstGeom prst="roundRect">
              <a:avLst>
                <a:gd name="adj" fmla="val 16667"/>
              </a:avLst>
            </a:prstGeom>
            <a:gradFill flip="none" rotWithShape="1">
              <a:gsLst>
                <a:gs pos="0">
                  <a:srgbClr val="002953"/>
                </a:gs>
                <a:gs pos="56000">
                  <a:srgbClr val="014B88"/>
                </a:gs>
                <a:gs pos="100000">
                  <a:srgbClr val="012B56"/>
                </a:gs>
              </a:gsLst>
              <a:lin ang="10800000" scaled="0"/>
              <a:tileRect/>
            </a:gradFill>
            <a:ln w="19050">
              <a:solidFill>
                <a:srgbClr val="C2C2C2"/>
              </a:solid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sz="1351">
                <a:solidFill>
                  <a:srgbClr val="21A3D0"/>
                </a:solidFill>
              </a:endParaRPr>
            </a:p>
          </p:txBody>
        </p:sp>
        <p:sp>
          <p:nvSpPr>
            <p:cNvPr id="29" name="TextBox 55">
              <a:extLst>
                <a:ext uri="{FF2B5EF4-FFF2-40B4-BE49-F238E27FC236}">
                  <a16:creationId xmlns:a16="http://schemas.microsoft.com/office/drawing/2014/main" id="{A35FEEA9-0193-4943-AF08-78F9EC23B18B}"/>
                </a:ext>
              </a:extLst>
            </p:cNvPr>
            <p:cNvSpPr txBox="1">
              <a:spLocks noChangeArrowheads="1"/>
            </p:cNvSpPr>
            <p:nvPr/>
          </p:nvSpPr>
          <p:spPr bwMode="auto">
            <a:xfrm>
              <a:off x="3387228" y="5475993"/>
              <a:ext cx="2336836" cy="558504"/>
            </a:xfrm>
            <a:prstGeom prst="rect">
              <a:avLst/>
            </a:prstGeom>
            <a:noFill/>
            <a:ln>
              <a:noFill/>
            </a:ln>
            <a:effectLst>
              <a:outerShdw blurRad="50800" dist="38100" dir="5400000" algn="t" rotWithShape="0">
                <a:prstClr val="black">
                  <a:alpha val="40000"/>
                </a:prstClr>
              </a:outerShdw>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ts val="3075"/>
                </a:lnSpc>
                <a:defRPr/>
              </a:pPr>
              <a:r>
                <a:rPr lang="zh-CN" altLang="en-US" sz="3000" b="1" dirty="0">
                  <a:solidFill>
                    <a:prstClr val="white"/>
                  </a:solidFill>
                  <a:latin typeface="微软雅黑" panose="020B0503020204020204" pitchFamily="34" charset="-122"/>
                  <a:ea typeface="微软雅黑" panose="020B0503020204020204" pitchFamily="34" charset="-122"/>
                </a:rPr>
                <a:t>创造科学讲座系列</a:t>
              </a:r>
            </a:p>
          </p:txBody>
        </p:sp>
      </p:gr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0482" name="图片 1">
            <a:extLst>
              <a:ext uri="{FF2B5EF4-FFF2-40B4-BE49-F238E27FC236}">
                <a16:creationId xmlns:a16="http://schemas.microsoft.com/office/drawing/2014/main" id="{67CBA81C-A074-42B9-A23C-457317D1F1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79602"/>
            <a:ext cx="12192000" cy="348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5">
            <a:extLst>
              <a:ext uri="{FF2B5EF4-FFF2-40B4-BE49-F238E27FC236}">
                <a16:creationId xmlns:a16="http://schemas.microsoft.com/office/drawing/2014/main" id="{51C338DE-8576-4BF8-9722-70E97FB8AA98}"/>
              </a:ext>
            </a:extLst>
          </p:cNvPr>
          <p:cNvSpPr>
            <a:spLocks noChangeArrowheads="1"/>
          </p:cNvSpPr>
          <p:nvPr/>
        </p:nvSpPr>
        <p:spPr bwMode="auto">
          <a:xfrm>
            <a:off x="-1588" y="1879601"/>
            <a:ext cx="12199939" cy="46039"/>
          </a:xfrm>
          <a:prstGeom prst="rect">
            <a:avLst/>
          </a:prstGeom>
          <a:solidFill>
            <a:srgbClr val="C2C2C2"/>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en-US" sz="1351">
              <a:solidFill>
                <a:prstClr val="black"/>
              </a:solidFill>
            </a:endParaRPr>
          </a:p>
        </p:txBody>
      </p:sp>
      <p:sp>
        <p:nvSpPr>
          <p:cNvPr id="14" name="Rectangle 5">
            <a:extLst>
              <a:ext uri="{FF2B5EF4-FFF2-40B4-BE49-F238E27FC236}">
                <a16:creationId xmlns:a16="http://schemas.microsoft.com/office/drawing/2014/main" id="{6BE25BD5-B153-4D22-9D3E-5945A1E0C4C5}"/>
              </a:ext>
            </a:extLst>
          </p:cNvPr>
          <p:cNvSpPr>
            <a:spLocks noChangeArrowheads="1"/>
          </p:cNvSpPr>
          <p:nvPr/>
        </p:nvSpPr>
        <p:spPr bwMode="auto">
          <a:xfrm>
            <a:off x="-6351" y="5273675"/>
            <a:ext cx="12199939" cy="88900"/>
          </a:xfrm>
          <a:prstGeom prst="rect">
            <a:avLst/>
          </a:prstGeom>
          <a:solidFill>
            <a:srgbClr val="C2C2C2"/>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en-US" sz="1351">
              <a:solidFill>
                <a:prstClr val="black"/>
              </a:solidFill>
            </a:endParaRPr>
          </a:p>
        </p:txBody>
      </p:sp>
      <p:sp>
        <p:nvSpPr>
          <p:cNvPr id="20485" name="Rectangle 3">
            <a:extLst>
              <a:ext uri="{FF2B5EF4-FFF2-40B4-BE49-F238E27FC236}">
                <a16:creationId xmlns:a16="http://schemas.microsoft.com/office/drawing/2014/main" id="{19CB052A-9CE5-403E-83FE-186A9FB5B685}"/>
              </a:ext>
            </a:extLst>
          </p:cNvPr>
          <p:cNvSpPr txBox="1">
            <a:spLocks noChangeArrowheads="1"/>
          </p:cNvSpPr>
          <p:nvPr/>
        </p:nvSpPr>
        <p:spPr bwMode="auto">
          <a:xfrm>
            <a:off x="1007435" y="3322639"/>
            <a:ext cx="10471347"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ctr"/>
            <a:r>
              <a:rPr lang="zh-CN" altLang="en-US" sz="7200" b="1" dirty="0">
                <a:solidFill>
                  <a:prstClr val="white"/>
                </a:solidFill>
                <a:latin typeface="微软雅黑" panose="020B0503020204020204" pitchFamily="34" charset="-122"/>
                <a:ea typeface="微软雅黑" panose="020B0503020204020204" pitchFamily="34" charset="-122"/>
              </a:rPr>
              <a:t>年轻地球创造论的重要性</a:t>
            </a:r>
            <a:endParaRPr lang="en-US" altLang="zh-CN" sz="7200" b="1" dirty="0">
              <a:solidFill>
                <a:prstClr val="white"/>
              </a:solidFill>
              <a:latin typeface="微软雅黑" panose="020B0503020204020204" pitchFamily="34" charset="-122"/>
              <a:ea typeface="微软雅黑" panose="020B0503020204020204" pitchFamily="34" charset="-122"/>
            </a:endParaRPr>
          </a:p>
          <a:p>
            <a:pPr algn="ctr"/>
            <a:r>
              <a:rPr lang="zh-CN" altLang="en-US" sz="4800" b="1" dirty="0">
                <a:solidFill>
                  <a:prstClr val="white"/>
                </a:solidFill>
                <a:latin typeface="微软雅黑" panose="020B0503020204020204" pitchFamily="34" charset="-122"/>
                <a:ea typeface="微软雅黑" panose="020B0503020204020204" pitchFamily="34" charset="-122"/>
              </a:rPr>
              <a:t>第一：圣经解释     </a:t>
            </a:r>
            <a:r>
              <a:rPr lang="zh-CN" altLang="en-US" sz="4800" b="1" dirty="0">
                <a:solidFill>
                  <a:schemeClr val="bg1"/>
                </a:solidFill>
                <a:latin typeface="微软雅黑" panose="020B0503020204020204" pitchFamily="34" charset="-122"/>
                <a:ea typeface="微软雅黑" panose="020B0503020204020204" pitchFamily="34" charset="-122"/>
              </a:rPr>
              <a:t>第二：社会和教会</a:t>
            </a:r>
          </a:p>
        </p:txBody>
      </p:sp>
      <p:grpSp>
        <p:nvGrpSpPr>
          <p:cNvPr id="20486" name="组合 26">
            <a:extLst>
              <a:ext uri="{FF2B5EF4-FFF2-40B4-BE49-F238E27FC236}">
                <a16:creationId xmlns:a16="http://schemas.microsoft.com/office/drawing/2014/main" id="{4E6C14C5-69AD-4CBF-83F1-D5836832A23C}"/>
              </a:ext>
            </a:extLst>
          </p:cNvPr>
          <p:cNvGrpSpPr>
            <a:grpSpLocks/>
          </p:cNvGrpSpPr>
          <p:nvPr/>
        </p:nvGrpSpPr>
        <p:grpSpPr bwMode="auto">
          <a:xfrm>
            <a:off x="4305300" y="1068384"/>
            <a:ext cx="3575051" cy="525462"/>
            <a:chOff x="3344264" y="5445224"/>
            <a:chExt cx="2457272" cy="599073"/>
          </a:xfrm>
        </p:grpSpPr>
        <p:sp>
          <p:nvSpPr>
            <p:cNvPr id="28" name="圆角矩形 59">
              <a:extLst>
                <a:ext uri="{FF2B5EF4-FFF2-40B4-BE49-F238E27FC236}">
                  <a16:creationId xmlns:a16="http://schemas.microsoft.com/office/drawing/2014/main" id="{F73618F3-F307-4EEF-A48F-3F380D9C5B39}"/>
                </a:ext>
              </a:extLst>
            </p:cNvPr>
            <p:cNvSpPr>
              <a:spLocks noChangeArrowheads="1"/>
            </p:cNvSpPr>
            <p:nvPr/>
          </p:nvSpPr>
          <p:spPr bwMode="auto">
            <a:xfrm>
              <a:off x="3344264" y="5445224"/>
              <a:ext cx="2457272" cy="599073"/>
            </a:xfrm>
            <a:prstGeom prst="roundRect">
              <a:avLst>
                <a:gd name="adj" fmla="val 16667"/>
              </a:avLst>
            </a:prstGeom>
            <a:gradFill flip="none" rotWithShape="1">
              <a:gsLst>
                <a:gs pos="0">
                  <a:srgbClr val="002953"/>
                </a:gs>
                <a:gs pos="56000">
                  <a:srgbClr val="014B88"/>
                </a:gs>
                <a:gs pos="100000">
                  <a:srgbClr val="012B56"/>
                </a:gs>
              </a:gsLst>
              <a:lin ang="10800000" scaled="0"/>
              <a:tileRect/>
            </a:gradFill>
            <a:ln w="19050">
              <a:solidFill>
                <a:srgbClr val="C2C2C2"/>
              </a:solid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sz="1351">
                <a:solidFill>
                  <a:srgbClr val="21A3D0"/>
                </a:solidFill>
              </a:endParaRPr>
            </a:p>
          </p:txBody>
        </p:sp>
        <p:sp>
          <p:nvSpPr>
            <p:cNvPr id="29" name="TextBox 55">
              <a:extLst>
                <a:ext uri="{FF2B5EF4-FFF2-40B4-BE49-F238E27FC236}">
                  <a16:creationId xmlns:a16="http://schemas.microsoft.com/office/drawing/2014/main" id="{A35FEEA9-0193-4943-AF08-78F9EC23B18B}"/>
                </a:ext>
              </a:extLst>
            </p:cNvPr>
            <p:cNvSpPr txBox="1">
              <a:spLocks noChangeArrowheads="1"/>
            </p:cNvSpPr>
            <p:nvPr/>
          </p:nvSpPr>
          <p:spPr bwMode="auto">
            <a:xfrm>
              <a:off x="3387228" y="5475993"/>
              <a:ext cx="2336836" cy="558504"/>
            </a:xfrm>
            <a:prstGeom prst="rect">
              <a:avLst/>
            </a:prstGeom>
            <a:noFill/>
            <a:ln>
              <a:noFill/>
            </a:ln>
            <a:effectLst>
              <a:outerShdw blurRad="50800" dist="38100" dir="5400000" algn="t" rotWithShape="0">
                <a:prstClr val="black">
                  <a:alpha val="40000"/>
                </a:prstClr>
              </a:outerShdw>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ts val="3075"/>
                </a:lnSpc>
                <a:defRPr/>
              </a:pPr>
              <a:r>
                <a:rPr lang="zh-CN" altLang="en-US" sz="3000" b="1" dirty="0">
                  <a:solidFill>
                    <a:prstClr val="white"/>
                  </a:solidFill>
                  <a:latin typeface="微软雅黑" panose="020B0503020204020204" pitchFamily="34" charset="-122"/>
                  <a:ea typeface="微软雅黑" panose="020B0503020204020204" pitchFamily="34" charset="-122"/>
                </a:rPr>
                <a:t>创造科学讲座系列</a:t>
              </a:r>
            </a:p>
          </p:txBody>
        </p:sp>
      </p:grpSp>
    </p:spTree>
    <p:extLst>
      <p:ext uri="{BB962C8B-B14F-4D97-AF65-F5344CB8AC3E}">
        <p14:creationId xmlns:p14="http://schemas.microsoft.com/office/powerpoint/2010/main" val="2133918655"/>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
          <p:cNvSpPr/>
          <p:nvPr/>
        </p:nvSpPr>
        <p:spPr>
          <a:xfrm>
            <a:off x="3643114" y="1214422"/>
            <a:ext cx="5549230" cy="1754326"/>
          </a:xfrm>
          <a:prstGeom prst="rect">
            <a:avLst/>
          </a:prstGeom>
        </p:spPr>
        <p:txBody>
          <a:bodyPr wrap="square">
            <a:spAutoFit/>
          </a:bodyPr>
          <a:lstStyle/>
          <a:p>
            <a:r>
              <a:rPr lang="zh-CN" altLang="en-US" sz="3600" dirty="0">
                <a:solidFill>
                  <a:prstClr val="black"/>
                </a:solidFill>
                <a:latin typeface="Arial" panose="020B0604020202020204" pitchFamily="34" charset="0"/>
                <a:ea typeface="汉仪大宋简" panose="02010609000101010101" pitchFamily="49" charset="-122"/>
                <a:cs typeface="Arial" panose="020B0604020202020204" pitchFamily="34" charset="0"/>
              </a:rPr>
              <a:t>地球的年龄该怎么解释呢</a:t>
            </a:r>
            <a:r>
              <a:rPr lang="en-US" sz="3600" dirty="0">
                <a:solidFill>
                  <a:prstClr val="black"/>
                </a:solidFill>
                <a:latin typeface="Arial" panose="020B0604020202020204" pitchFamily="34" charset="0"/>
                <a:ea typeface="汉仪大宋简" panose="02010609000101010101" pitchFamily="49" charset="-122"/>
                <a:cs typeface="Arial" panose="020B0604020202020204" pitchFamily="34" charset="0"/>
              </a:rPr>
              <a:t>?</a:t>
            </a:r>
          </a:p>
          <a:p>
            <a:pPr marL="1028700" lvl="1" indent="-571500">
              <a:buFont typeface="Arial" panose="020B0604020202020204" pitchFamily="34" charset="0"/>
              <a:buChar char="•"/>
            </a:pPr>
            <a:r>
              <a:rPr lang="en-US" sz="3600" dirty="0">
                <a:solidFill>
                  <a:prstClr val="black"/>
                </a:solidFill>
                <a:latin typeface="Arial" panose="020B0604020202020204" pitchFamily="34" charset="0"/>
                <a:ea typeface="汉仪大宋简" panose="02010609000101010101" pitchFamily="49" charset="-122"/>
                <a:cs typeface="Arial" panose="020B0604020202020204" pitchFamily="34" charset="0"/>
              </a:rPr>
              <a:t>6000-10000 </a:t>
            </a:r>
            <a:r>
              <a:rPr lang="zh-CN" altLang="en-US" sz="3600" dirty="0">
                <a:solidFill>
                  <a:prstClr val="black"/>
                </a:solidFill>
                <a:latin typeface="Arial" panose="020B0604020202020204" pitchFamily="34" charset="0"/>
                <a:ea typeface="汉仪大宋简" panose="02010609000101010101" pitchFamily="49" charset="-122"/>
                <a:cs typeface="Arial" panose="020B0604020202020204" pitchFamily="34" charset="0"/>
              </a:rPr>
              <a:t>年</a:t>
            </a:r>
            <a:r>
              <a:rPr lang="en-US" sz="3600" dirty="0">
                <a:solidFill>
                  <a:prstClr val="black"/>
                </a:solidFill>
                <a:latin typeface="Arial" panose="020B0604020202020204" pitchFamily="34" charset="0"/>
                <a:ea typeface="汉仪大宋简" panose="02010609000101010101" pitchFamily="49" charset="-122"/>
                <a:cs typeface="Arial" panose="020B0604020202020204" pitchFamily="34" charset="0"/>
              </a:rPr>
              <a:t>?</a:t>
            </a:r>
          </a:p>
          <a:p>
            <a:pPr marL="1028700" lvl="1" indent="-571500">
              <a:buFont typeface="Arial" panose="020B0604020202020204" pitchFamily="34" charset="0"/>
              <a:buChar char="•"/>
            </a:pPr>
            <a:r>
              <a:rPr lang="en-US" sz="3600" dirty="0">
                <a:solidFill>
                  <a:prstClr val="black"/>
                </a:solidFill>
                <a:latin typeface="Arial" panose="020B0604020202020204" pitchFamily="34" charset="0"/>
                <a:ea typeface="汉仪大宋简" panose="02010609000101010101" pitchFamily="49" charset="-122"/>
                <a:cs typeface="Arial" panose="020B0604020202020204" pitchFamily="34" charset="0"/>
              </a:rPr>
              <a:t>45</a:t>
            </a:r>
            <a:r>
              <a:rPr lang="zh-CN" altLang="en-US" sz="3600" dirty="0">
                <a:solidFill>
                  <a:prstClr val="black"/>
                </a:solidFill>
                <a:latin typeface="Arial" panose="020B0604020202020204" pitchFamily="34" charset="0"/>
                <a:ea typeface="汉仪大宋简" panose="02010609000101010101" pitchFamily="49" charset="-122"/>
                <a:cs typeface="Arial" panose="020B0604020202020204" pitchFamily="34" charset="0"/>
              </a:rPr>
              <a:t>亿年？</a:t>
            </a:r>
            <a:r>
              <a:rPr lang="en-US" sz="3600" dirty="0">
                <a:solidFill>
                  <a:prstClr val="black"/>
                </a:solidFill>
                <a:latin typeface="Arial" panose="020B0604020202020204" pitchFamily="34" charset="0"/>
                <a:ea typeface="汉仪大宋简" panose="02010609000101010101" pitchFamily="49" charset="-122"/>
                <a:cs typeface="Arial" panose="020B0604020202020204" pitchFamily="34" charset="0"/>
              </a:rPr>
              <a:t>  </a:t>
            </a:r>
          </a:p>
        </p:txBody>
      </p:sp>
      <p:sp>
        <p:nvSpPr>
          <p:cNvPr id="21" name="矩形 1"/>
          <p:cNvSpPr/>
          <p:nvPr/>
        </p:nvSpPr>
        <p:spPr>
          <a:xfrm>
            <a:off x="1554882" y="3298904"/>
            <a:ext cx="9725694" cy="646331"/>
          </a:xfrm>
          <a:prstGeom prst="rect">
            <a:avLst/>
          </a:prstGeom>
        </p:spPr>
        <p:txBody>
          <a:bodyPr wrap="square">
            <a:spAutoFit/>
          </a:bodyPr>
          <a:lstStyle/>
          <a:p>
            <a:r>
              <a:rPr lang="zh-CN" altLang="en-US" sz="3600" dirty="0">
                <a:solidFill>
                  <a:prstClr val="black"/>
                </a:solidFill>
                <a:latin typeface="Arial" panose="020B0604020202020204" pitchFamily="34" charset="0"/>
                <a:ea typeface="汉仪大宋简" panose="02010609000101010101" pitchFamily="49" charset="-122"/>
                <a:cs typeface="Arial" panose="020B0604020202020204" pitchFamily="34" charset="0"/>
              </a:rPr>
              <a:t>神是在六日创造世界，还是利用了漫长的岁月？</a:t>
            </a:r>
          </a:p>
        </p:txBody>
      </p:sp>
      <p:sp>
        <p:nvSpPr>
          <p:cNvPr id="22" name="矩形 1"/>
          <p:cNvSpPr/>
          <p:nvPr/>
        </p:nvSpPr>
        <p:spPr>
          <a:xfrm>
            <a:off x="2707010" y="4309902"/>
            <a:ext cx="7421438" cy="646331"/>
          </a:xfrm>
          <a:prstGeom prst="rect">
            <a:avLst/>
          </a:prstGeom>
        </p:spPr>
        <p:txBody>
          <a:bodyPr wrap="square">
            <a:spAutoFit/>
          </a:bodyPr>
          <a:lstStyle/>
          <a:p>
            <a:r>
              <a:rPr lang="zh-CN" altLang="en-US" sz="3600" dirty="0">
                <a:solidFill>
                  <a:prstClr val="black"/>
                </a:solidFill>
                <a:latin typeface="Arial" panose="020B0604020202020204" pitchFamily="34" charset="0"/>
                <a:ea typeface="汉仪大宋简" panose="02010609000101010101" pitchFamily="49" charset="-122"/>
                <a:cs typeface="Arial" panose="020B0604020202020204" pitchFamily="34" charset="0"/>
              </a:rPr>
              <a:t>甚至可能是神“推动”生命的进化？</a:t>
            </a:r>
            <a:endParaRPr lang="en-US" sz="3600" dirty="0">
              <a:solidFill>
                <a:prstClr val="black"/>
              </a:solidFill>
              <a:latin typeface="Arial" panose="020B0604020202020204" pitchFamily="34" charset="0"/>
              <a:ea typeface="汉仪大宋简" panose="02010609000101010101" pitchFamily="49" charset="-122"/>
              <a:cs typeface="Arial" panose="020B0604020202020204" pitchFamily="34" charset="0"/>
            </a:endParaRPr>
          </a:p>
        </p:txBody>
      </p:sp>
      <p:sp>
        <p:nvSpPr>
          <p:cNvPr id="23" name="矩形 1"/>
          <p:cNvSpPr/>
          <p:nvPr/>
        </p:nvSpPr>
        <p:spPr>
          <a:xfrm>
            <a:off x="3833109" y="5286389"/>
            <a:ext cx="5169241" cy="646331"/>
          </a:xfrm>
          <a:prstGeom prst="rect">
            <a:avLst/>
          </a:prstGeom>
        </p:spPr>
        <p:txBody>
          <a:bodyPr wrap="square">
            <a:spAutoFit/>
          </a:bodyPr>
          <a:lstStyle/>
          <a:p>
            <a:r>
              <a:rPr lang="zh-CN" altLang="en-US" sz="3600" b="1" dirty="0">
                <a:solidFill>
                  <a:prstClr val="black"/>
                </a:solidFill>
                <a:latin typeface="Arial" panose="020B0604020202020204" pitchFamily="34" charset="0"/>
                <a:ea typeface="汉仪大宋简" panose="02010609000101010101" pitchFamily="49" charset="-122"/>
                <a:cs typeface="Arial" panose="020B0604020202020204" pitchFamily="34" charset="0"/>
              </a:rPr>
              <a:t>这个问题究竟重不重要？</a:t>
            </a:r>
            <a:endParaRPr lang="en-US" altLang="zh-CN" sz="3600" b="1" dirty="0">
              <a:solidFill>
                <a:prstClr val="black"/>
              </a:solidFill>
              <a:latin typeface="Arial" panose="020B0604020202020204" pitchFamily="34" charset="0"/>
              <a:ea typeface="汉仪大宋简" panose="02010609000101010101" pitchFamily="49" charset="-122"/>
              <a:cs typeface="Arial" panose="020B0604020202020204" pitchFamily="34" charset="0"/>
            </a:endParaRPr>
          </a:p>
        </p:txBody>
      </p:sp>
      <p:sp>
        <p:nvSpPr>
          <p:cNvPr id="3" name="标题 2">
            <a:extLst>
              <a:ext uri="{FF2B5EF4-FFF2-40B4-BE49-F238E27FC236}">
                <a16:creationId xmlns:a16="http://schemas.microsoft.com/office/drawing/2014/main" id="{34D1E9A1-EBCE-4E03-A9F6-0EE73F786A9D}"/>
              </a:ext>
            </a:extLst>
          </p:cNvPr>
          <p:cNvSpPr>
            <a:spLocks noGrp="1"/>
          </p:cNvSpPr>
          <p:nvPr>
            <p:ph type="title"/>
          </p:nvPr>
        </p:nvSpPr>
        <p:spPr>
          <a:xfrm>
            <a:off x="0" y="185986"/>
            <a:ext cx="12192000" cy="584775"/>
          </a:xfrm>
        </p:spPr>
        <p:txBody>
          <a:bodyPr/>
          <a:lstStyle/>
          <a:p>
            <a:r>
              <a:rPr lang="zh-CN" altLang="en-US" dirty="0">
                <a:solidFill>
                  <a:srgbClr val="052262"/>
                </a:solidFill>
                <a:latin typeface="+mj-ea"/>
                <a:ea typeface="+mj-ea"/>
              </a:rPr>
              <a:t>你相信上帝的创造。你拒绝了无神进化论。</a:t>
            </a:r>
          </a:p>
        </p:txBody>
      </p:sp>
    </p:spTree>
    <p:extLst>
      <p:ext uri="{BB962C8B-B14F-4D97-AF65-F5344CB8AC3E}">
        <p14:creationId xmlns:p14="http://schemas.microsoft.com/office/powerpoint/2010/main" val="27577937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left)">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left)">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ipe(left)">
                                      <p:cBhvr>
                                        <p:cTn id="2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内容占位符 2"/>
          <p:cNvSpPr txBox="1">
            <a:spLocks/>
          </p:cNvSpPr>
          <p:nvPr/>
        </p:nvSpPr>
        <p:spPr>
          <a:xfrm>
            <a:off x="983432" y="3066057"/>
            <a:ext cx="9973094" cy="576064"/>
          </a:xfrm>
          <a:prstGeom prst="rect">
            <a:avLst/>
          </a:prstGeom>
        </p:spPr>
        <p:txBody>
          <a:bodyPr>
            <a:normAutofit/>
          </a:bodyPr>
          <a:lstStyle>
            <a:defPPr>
              <a:defRPr lang="en-US"/>
            </a:defPPr>
            <a:lvl1pPr marL="171450" indent="-171450" defTabSz="685800">
              <a:lnSpc>
                <a:spcPct val="90000"/>
              </a:lnSpc>
              <a:spcBef>
                <a:spcPts val="750"/>
              </a:spcBef>
              <a:buFont typeface="Wingdings 2" pitchFamily="18" charset="2"/>
              <a:buNone/>
              <a:defRPr sz="3200">
                <a:solidFill>
                  <a:schemeClr val="tx1">
                    <a:lumMod val="85000"/>
                    <a:lumOff val="15000"/>
                  </a:schemeClr>
                </a:solidFill>
                <a:latin typeface="Arial" panose="020B0604020202020204" pitchFamily="34" charset="0"/>
                <a:ea typeface="汉仪大宋简" panose="02010609000101010101" pitchFamily="49" charset="-122"/>
                <a:cs typeface="Arial" panose="020B0604020202020204" pitchFamily="34" charset="0"/>
              </a:defRPr>
            </a:lvl1pPr>
            <a:lvl2pPr marL="514350" indent="-171450" defTabSz="685800">
              <a:lnSpc>
                <a:spcPct val="90000"/>
              </a:lnSpc>
              <a:spcBef>
                <a:spcPts val="375"/>
              </a:spcBef>
              <a:buFont typeface="Wingdings 2" pitchFamily="18" charset="2"/>
              <a:buChar char=""/>
            </a:lvl2pPr>
            <a:lvl3pPr marL="857250" indent="-171450" defTabSz="685800">
              <a:lnSpc>
                <a:spcPct val="90000"/>
              </a:lnSpc>
              <a:spcBef>
                <a:spcPts val="375"/>
              </a:spcBef>
              <a:buFont typeface="Wingdings 2" pitchFamily="18" charset="2"/>
              <a:buChar char=""/>
              <a:defRPr sz="1500"/>
            </a:lvl3pPr>
            <a:lvl4pPr marL="1200150" indent="-171450" defTabSz="685800">
              <a:lnSpc>
                <a:spcPct val="90000"/>
              </a:lnSpc>
              <a:spcBef>
                <a:spcPts val="375"/>
              </a:spcBef>
              <a:buFont typeface="Wingdings 2" pitchFamily="18" charset="2"/>
              <a:buChar char=""/>
              <a:defRPr sz="1350"/>
            </a:lvl4pPr>
            <a:lvl5pPr marL="1543050" indent="-171450" defTabSz="685800">
              <a:lnSpc>
                <a:spcPct val="90000"/>
              </a:lnSpc>
              <a:spcBef>
                <a:spcPts val="375"/>
              </a:spcBef>
              <a:buFont typeface="Wingdings 2" pitchFamily="18" charset="2"/>
              <a:buChar char=""/>
              <a:defRPr sz="1350"/>
            </a:lvl5pPr>
            <a:lvl6pPr marL="1885950" indent="-171450" defTabSz="685800">
              <a:spcBef>
                <a:spcPct val="20000"/>
              </a:spcBef>
              <a:buFont typeface="Wingdings 2" pitchFamily="18" charset="2"/>
              <a:buChar char=""/>
              <a:defRPr sz="1350"/>
            </a:lvl6pPr>
            <a:lvl7pPr marL="2228850" indent="-171450" defTabSz="685800">
              <a:spcBef>
                <a:spcPct val="20000"/>
              </a:spcBef>
              <a:buFont typeface="Wingdings 2" pitchFamily="18" charset="2"/>
              <a:buChar char=""/>
              <a:defRPr sz="1350"/>
            </a:lvl7pPr>
            <a:lvl8pPr marL="2571750" indent="-171450" defTabSz="685800">
              <a:spcBef>
                <a:spcPct val="20000"/>
              </a:spcBef>
              <a:buFont typeface="Wingdings 2" pitchFamily="18" charset="2"/>
              <a:buChar char=""/>
              <a:defRPr sz="1350"/>
            </a:lvl8pPr>
            <a:lvl9pPr marL="2914650" indent="-171450" defTabSz="685800">
              <a:spcBef>
                <a:spcPct val="20000"/>
              </a:spcBef>
              <a:buFont typeface="Wingdings 2" pitchFamily="18" charset="2"/>
              <a:buChar char=""/>
              <a:defRPr sz="1350"/>
            </a:lvl9pPr>
          </a:lstStyle>
          <a:p>
            <a:r>
              <a:rPr lang="zh-CN" altLang="en-US" sz="3400" dirty="0">
                <a:solidFill>
                  <a:prstClr val="black"/>
                </a:solidFill>
              </a:rPr>
              <a:t>起初</a:t>
            </a:r>
            <a:r>
              <a:rPr lang="en-US" altLang="zh-CN" sz="3400" dirty="0">
                <a:solidFill>
                  <a:prstClr val="black"/>
                </a:solidFill>
              </a:rPr>
              <a:t>6</a:t>
            </a:r>
            <a:r>
              <a:rPr lang="zh-CN" altLang="en-US" sz="3400" dirty="0">
                <a:solidFill>
                  <a:prstClr val="black"/>
                </a:solidFill>
              </a:rPr>
              <a:t>天的创造在神看来“甚好”。</a:t>
            </a:r>
            <a:endParaRPr lang="en-US" altLang="zh-CN" sz="3400" dirty="0">
              <a:solidFill>
                <a:prstClr val="black"/>
              </a:solidFill>
            </a:endParaRPr>
          </a:p>
        </p:txBody>
      </p:sp>
      <p:sp>
        <p:nvSpPr>
          <p:cNvPr id="5" name="矩形 4"/>
          <p:cNvSpPr/>
          <p:nvPr/>
        </p:nvSpPr>
        <p:spPr>
          <a:xfrm>
            <a:off x="917215" y="1412776"/>
            <a:ext cx="10357570" cy="1138773"/>
          </a:xfrm>
          <a:prstGeom prst="rect">
            <a:avLst/>
          </a:prstGeom>
        </p:spPr>
        <p:txBody>
          <a:bodyPr wrap="square">
            <a:spAutoFit/>
          </a:bodyPr>
          <a:lstStyle/>
          <a:p>
            <a:r>
              <a:rPr lang="zh-CN" altLang="en-US" sz="3400" dirty="0">
                <a:solidFill>
                  <a:prstClr val="black"/>
                </a:solidFill>
                <a:latin typeface="Arial" panose="020B0604020202020204" pitchFamily="34" charset="0"/>
                <a:ea typeface="汉仪大宋简" panose="02010609000101010101" pitchFamily="49" charset="-122"/>
                <a:cs typeface="Arial" panose="020B0604020202020204" pitchFamily="34" charset="0"/>
              </a:rPr>
              <a:t>人们常常问：若有慈爱、全能的神存在，世界上为什么有苦难和邪恶？</a:t>
            </a:r>
          </a:p>
        </p:txBody>
      </p:sp>
      <p:sp>
        <p:nvSpPr>
          <p:cNvPr id="6" name="矩形 5"/>
          <p:cNvSpPr/>
          <p:nvPr/>
        </p:nvSpPr>
        <p:spPr>
          <a:xfrm>
            <a:off x="917215" y="4124105"/>
            <a:ext cx="10357570" cy="1661993"/>
          </a:xfrm>
          <a:prstGeom prst="rect">
            <a:avLst/>
          </a:prstGeom>
        </p:spPr>
        <p:txBody>
          <a:bodyPr wrap="square">
            <a:spAutoFit/>
          </a:bodyPr>
          <a:lstStyle/>
          <a:p>
            <a:r>
              <a:rPr lang="zh-CN" altLang="en-US" sz="3400" dirty="0">
                <a:solidFill>
                  <a:srgbClr val="C00000"/>
                </a:solidFill>
                <a:latin typeface="Arial" panose="020B0604020202020204" pitchFamily="34" charset="0"/>
                <a:ea typeface="汉仪大宋简" panose="02010609000101010101" pitchFamily="49" charset="-122"/>
                <a:cs typeface="Arial" panose="020B0604020202020204" pitchFamily="34" charset="0"/>
              </a:rPr>
              <a:t>想象一下正在腐烂的尸体臭味</a:t>
            </a:r>
          </a:p>
          <a:p>
            <a:r>
              <a:rPr lang="zh-CN" altLang="en-US" sz="3400" dirty="0">
                <a:solidFill>
                  <a:srgbClr val="C00000"/>
                </a:solidFill>
                <a:latin typeface="Arial" panose="020B0604020202020204" pitchFamily="34" charset="0"/>
                <a:ea typeface="汉仪大宋简" panose="02010609000101010101" pitchFamily="49" charset="-122"/>
                <a:cs typeface="Arial" panose="020B0604020202020204" pitchFamily="34" charset="0"/>
              </a:rPr>
              <a:t>想象一下一只绵羊被狮子捕食</a:t>
            </a:r>
          </a:p>
          <a:p>
            <a:r>
              <a:rPr lang="zh-CN" altLang="en-US" sz="3400" dirty="0">
                <a:solidFill>
                  <a:srgbClr val="C00000"/>
                </a:solidFill>
                <a:latin typeface="Arial" panose="020B0604020202020204" pitchFamily="34" charset="0"/>
                <a:ea typeface="汉仪大宋简" panose="02010609000101010101" pitchFamily="49" charset="-122"/>
                <a:cs typeface="Arial" panose="020B0604020202020204" pitchFamily="34" charset="0"/>
              </a:rPr>
              <a:t>考虑一下一只狗生来瞎眼，或天生癌症，或流产……</a:t>
            </a:r>
          </a:p>
        </p:txBody>
      </p:sp>
      <p:sp>
        <p:nvSpPr>
          <p:cNvPr id="4" name="标题 3">
            <a:extLst>
              <a:ext uri="{FF2B5EF4-FFF2-40B4-BE49-F238E27FC236}">
                <a16:creationId xmlns:a16="http://schemas.microsoft.com/office/drawing/2014/main" id="{915C0DEB-7BFD-49A3-A264-C128A35C3D64}"/>
              </a:ext>
            </a:extLst>
          </p:cNvPr>
          <p:cNvSpPr>
            <a:spLocks noGrp="1"/>
          </p:cNvSpPr>
          <p:nvPr>
            <p:ph type="title"/>
          </p:nvPr>
        </p:nvSpPr>
        <p:spPr/>
        <p:txBody>
          <a:bodyPr/>
          <a:lstStyle/>
          <a:p>
            <a:r>
              <a:rPr lang="zh-CN" altLang="en-US" dirty="0"/>
              <a:t>向年老地球论、进化论妥协的代价</a:t>
            </a:r>
          </a:p>
        </p:txBody>
      </p:sp>
    </p:spTree>
    <p:extLst>
      <p:ext uri="{BB962C8B-B14F-4D97-AF65-F5344CB8AC3E}">
        <p14:creationId xmlns:p14="http://schemas.microsoft.com/office/powerpoint/2010/main" val="27577937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adam_eve_bones_01"/>
          <p:cNvPicPr>
            <a:picLocks noGrp="1" noChangeAspect="1" noChangeArrowheads="1"/>
          </p:cNvPicPr>
          <p:nvPr>
            <p:ph sz="quarter" idx="4294967295"/>
          </p:nvPr>
        </p:nvPicPr>
        <p:blipFill>
          <a:blip r:embed="rId3" cstate="print"/>
          <a:stretch>
            <a:fillRect/>
          </a:stretch>
        </p:blipFill>
        <p:spPr bwMode="auto">
          <a:xfrm>
            <a:off x="1524000" y="0"/>
            <a:ext cx="9144000" cy="6357938"/>
          </a:xfrm>
          <a:prstGeom prst="rect">
            <a:avLst/>
          </a:prstGeom>
          <a:noFill/>
          <a:ln w="9525">
            <a:noFill/>
            <a:miter lim="800000"/>
            <a:headEnd/>
            <a:tailEnd/>
          </a:ln>
        </p:spPr>
      </p:pic>
      <p:sp>
        <p:nvSpPr>
          <p:cNvPr id="2" name="标题 1"/>
          <p:cNvSpPr>
            <a:spLocks noGrp="1"/>
          </p:cNvSpPr>
          <p:nvPr>
            <p:ph type="title"/>
          </p:nvPr>
        </p:nvSpPr>
        <p:spPr/>
        <p:txBody>
          <a:bodyPr/>
          <a:lstStyle/>
          <a:p>
            <a:r>
              <a:rPr lang="zh-CN" altLang="en-US" dirty="0">
                <a:solidFill>
                  <a:srgbClr val="052262"/>
                </a:solidFill>
              </a:rPr>
              <a:t>神看着一切所造的都甚好。</a:t>
            </a:r>
            <a:r>
              <a:rPr lang="en-US" altLang="zh-CN" dirty="0">
                <a:solidFill>
                  <a:srgbClr val="052262"/>
                </a:solidFill>
              </a:rPr>
              <a:t>(</a:t>
            </a:r>
            <a:r>
              <a:rPr lang="zh-CN" altLang="en-US" dirty="0">
                <a:solidFill>
                  <a:srgbClr val="052262"/>
                </a:solidFill>
              </a:rPr>
              <a:t>创 </a:t>
            </a:r>
            <a:r>
              <a:rPr lang="en-US" altLang="zh-CN" dirty="0">
                <a:solidFill>
                  <a:srgbClr val="052262"/>
                </a:solidFill>
              </a:rPr>
              <a:t>1:31)</a:t>
            </a:r>
            <a:endParaRPr lang="zh-CN" altLang="en-US" dirty="0">
              <a:solidFill>
                <a:srgbClr val="052262"/>
              </a:solidFill>
            </a:endParaRP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1" name="Picture 3" descr="adam_eve_bones_02"/>
          <p:cNvPicPr>
            <a:picLocks noChangeAspect="1" noChangeArrowheads="1"/>
          </p:cNvPicPr>
          <p:nvPr/>
        </p:nvPicPr>
        <p:blipFill>
          <a:blip r:embed="rId3" cstate="print"/>
          <a:srcRect/>
          <a:stretch>
            <a:fillRect/>
          </a:stretch>
        </p:blipFill>
        <p:spPr bwMode="auto">
          <a:xfrm>
            <a:off x="1524000" y="0"/>
            <a:ext cx="9144000" cy="6357600"/>
          </a:xfrm>
          <a:prstGeom prst="rect">
            <a:avLst/>
          </a:prstGeom>
          <a:noFill/>
          <a:ln w="9525">
            <a:noFill/>
            <a:miter lim="800000"/>
            <a:headEnd/>
            <a:tailEnd/>
          </a:ln>
        </p:spPr>
      </p:pic>
      <p:grpSp>
        <p:nvGrpSpPr>
          <p:cNvPr id="2" name="Group 4"/>
          <p:cNvGrpSpPr>
            <a:grpSpLocks/>
          </p:cNvGrpSpPr>
          <p:nvPr/>
        </p:nvGrpSpPr>
        <p:grpSpPr bwMode="auto">
          <a:xfrm>
            <a:off x="8976318" y="3419560"/>
            <a:ext cx="1583903" cy="963314"/>
            <a:chOff x="4059" y="1842"/>
            <a:chExt cx="2110" cy="771"/>
          </a:xfrm>
        </p:grpSpPr>
        <p:sp>
          <p:nvSpPr>
            <p:cNvPr id="124940" name="AutoShape 5"/>
            <p:cNvSpPr>
              <a:spLocks noChangeArrowheads="1"/>
            </p:cNvSpPr>
            <p:nvPr/>
          </p:nvSpPr>
          <p:spPr bwMode="auto">
            <a:xfrm>
              <a:off x="4059" y="1842"/>
              <a:ext cx="2110" cy="771"/>
            </a:xfrm>
            <a:prstGeom prst="leftArrow">
              <a:avLst>
                <a:gd name="adj1" fmla="val 50000"/>
                <a:gd name="adj2" fmla="val 60311"/>
              </a:avLst>
            </a:prstGeom>
            <a:solidFill>
              <a:srgbClr val="FF0000"/>
            </a:solidFill>
            <a:ln w="9525">
              <a:solidFill>
                <a:schemeClr val="tx1"/>
              </a:solidFill>
              <a:miter lim="800000"/>
              <a:headEnd/>
              <a:tailEnd/>
            </a:ln>
          </p:spPr>
          <p:txBody>
            <a:bodyPr wrap="none" anchor="ctr"/>
            <a:lstStyle/>
            <a:p>
              <a:endParaRPr lang="en-AU" altLang="zh-CN">
                <a:solidFill>
                  <a:prstClr val="black"/>
                </a:solidFill>
              </a:endParaRPr>
            </a:p>
          </p:txBody>
        </p:sp>
        <p:sp>
          <p:nvSpPr>
            <p:cNvPr id="793606" name="Text Box 6"/>
            <p:cNvSpPr txBox="1">
              <a:spLocks noChangeArrowheads="1"/>
            </p:cNvSpPr>
            <p:nvPr/>
          </p:nvSpPr>
          <p:spPr bwMode="auto">
            <a:xfrm>
              <a:off x="4730" y="2001"/>
              <a:ext cx="1342" cy="443"/>
            </a:xfrm>
            <a:prstGeom prst="rect">
              <a:avLst/>
            </a:prstGeom>
            <a:noFill/>
            <a:ln w="9525">
              <a:noFill/>
              <a:miter lim="800000"/>
              <a:headEnd/>
              <a:tailEnd/>
            </a:ln>
            <a:effectLst/>
          </p:spPr>
          <p:txBody>
            <a:bodyPr wrap="square">
              <a:spAutoFit/>
            </a:bodyPr>
            <a:lstStyle/>
            <a:p>
              <a:pPr>
                <a:spcBef>
                  <a:spcPct val="50000"/>
                </a:spcBef>
                <a:defRPr/>
              </a:pPr>
              <a:r>
                <a:rPr lang="zh-TW" altLang="en-US" sz="3000" b="1" dirty="0">
                  <a:solidFill>
                    <a:prstClr val="white"/>
                  </a:solidFill>
                  <a:latin typeface="微软雅黑" panose="020B0503020204020204" pitchFamily="34" charset="-122"/>
                  <a:ea typeface="微软雅黑" panose="020B0503020204020204" pitchFamily="34" charset="-122"/>
                </a:rPr>
                <a:t>死亡</a:t>
              </a:r>
              <a:r>
                <a:rPr lang="zh-TW" altLang="en-US" sz="3000" b="1" dirty="0">
                  <a:solidFill>
                    <a:srgbClr val="000000"/>
                  </a:solidFill>
                  <a:latin typeface="宋体" pitchFamily="2" charset="-122"/>
                </a:rPr>
                <a:t> </a:t>
              </a:r>
              <a:endParaRPr lang="en-US" altLang="zh-CN" sz="3000" b="1" dirty="0">
                <a:solidFill>
                  <a:srgbClr val="FFFFFF"/>
                </a:solidFill>
                <a:latin typeface="Arial" pitchFamily="34" charset="0"/>
              </a:endParaRPr>
            </a:p>
          </p:txBody>
        </p:sp>
      </p:grpSp>
      <p:grpSp>
        <p:nvGrpSpPr>
          <p:cNvPr id="3" name="Group 7"/>
          <p:cNvGrpSpPr>
            <a:grpSpLocks/>
          </p:cNvGrpSpPr>
          <p:nvPr/>
        </p:nvGrpSpPr>
        <p:grpSpPr bwMode="auto">
          <a:xfrm>
            <a:off x="8976320" y="5346006"/>
            <a:ext cx="1583674" cy="963314"/>
            <a:chOff x="4059" y="3513"/>
            <a:chExt cx="2153" cy="771"/>
          </a:xfrm>
        </p:grpSpPr>
        <p:sp>
          <p:nvSpPr>
            <p:cNvPr id="124938" name="AutoShape 8"/>
            <p:cNvSpPr>
              <a:spLocks noChangeArrowheads="1"/>
            </p:cNvSpPr>
            <p:nvPr/>
          </p:nvSpPr>
          <p:spPr bwMode="auto">
            <a:xfrm>
              <a:off x="4059" y="3513"/>
              <a:ext cx="2153" cy="771"/>
            </a:xfrm>
            <a:prstGeom prst="leftArrow">
              <a:avLst>
                <a:gd name="adj1" fmla="val 50000"/>
                <a:gd name="adj2" fmla="val 60311"/>
              </a:avLst>
            </a:prstGeom>
            <a:solidFill>
              <a:srgbClr val="FF0000"/>
            </a:solidFill>
            <a:ln w="9525">
              <a:solidFill>
                <a:schemeClr val="tx1"/>
              </a:solidFill>
              <a:miter lim="800000"/>
              <a:headEnd/>
              <a:tailEnd/>
            </a:ln>
          </p:spPr>
          <p:txBody>
            <a:bodyPr wrap="none" anchor="ctr"/>
            <a:lstStyle/>
            <a:p>
              <a:endParaRPr lang="en-AU" altLang="zh-CN">
                <a:solidFill>
                  <a:prstClr val="black"/>
                </a:solidFill>
              </a:endParaRPr>
            </a:p>
          </p:txBody>
        </p:sp>
        <p:sp>
          <p:nvSpPr>
            <p:cNvPr id="793609" name="Text Box 9"/>
            <p:cNvSpPr txBox="1">
              <a:spLocks noChangeArrowheads="1"/>
            </p:cNvSpPr>
            <p:nvPr/>
          </p:nvSpPr>
          <p:spPr bwMode="auto">
            <a:xfrm>
              <a:off x="4744" y="3679"/>
              <a:ext cx="1371" cy="443"/>
            </a:xfrm>
            <a:prstGeom prst="rect">
              <a:avLst/>
            </a:prstGeom>
            <a:noFill/>
            <a:ln w="9525">
              <a:noFill/>
              <a:miter lim="800000"/>
              <a:headEnd/>
              <a:tailEnd/>
            </a:ln>
            <a:effectLst/>
          </p:spPr>
          <p:txBody>
            <a:bodyPr wrap="square">
              <a:spAutoFit/>
            </a:bodyPr>
            <a:lstStyle>
              <a:defPPr>
                <a:defRPr lang="zh-CN"/>
              </a:defPPr>
              <a:lvl1pPr>
                <a:spcBef>
                  <a:spcPct val="50000"/>
                </a:spcBef>
                <a:defRPr sz="3000" b="1">
                  <a:solidFill>
                    <a:schemeClr val="bg1"/>
                  </a:solidFill>
                  <a:effectLst/>
                  <a:latin typeface="微软雅黑" panose="020B0503020204020204" pitchFamily="34" charset="-122"/>
                  <a:ea typeface="微软雅黑" panose="020B0503020204020204" pitchFamily="34" charset="-122"/>
                </a:defRPr>
              </a:lvl1pPr>
            </a:lstStyle>
            <a:p>
              <a:r>
                <a:rPr lang="zh-TW" altLang="en-US" dirty="0">
                  <a:solidFill>
                    <a:prstClr val="white"/>
                  </a:solidFill>
                </a:rPr>
                <a:t>疾病</a:t>
              </a:r>
              <a:endParaRPr lang="en-US" altLang="zh-CN" dirty="0">
                <a:solidFill>
                  <a:prstClr val="white"/>
                </a:solidFill>
              </a:endParaRPr>
            </a:p>
          </p:txBody>
        </p:sp>
      </p:grpSp>
      <p:grpSp>
        <p:nvGrpSpPr>
          <p:cNvPr id="4" name="Group 10"/>
          <p:cNvGrpSpPr>
            <a:grpSpLocks/>
          </p:cNvGrpSpPr>
          <p:nvPr/>
        </p:nvGrpSpPr>
        <p:grpSpPr bwMode="auto">
          <a:xfrm>
            <a:off x="8976322" y="4382874"/>
            <a:ext cx="1583954" cy="963314"/>
            <a:chOff x="4059" y="2704"/>
            <a:chExt cx="2030" cy="771"/>
          </a:xfrm>
        </p:grpSpPr>
        <p:sp>
          <p:nvSpPr>
            <p:cNvPr id="124936" name="AutoShape 11"/>
            <p:cNvSpPr>
              <a:spLocks noChangeArrowheads="1"/>
            </p:cNvSpPr>
            <p:nvPr/>
          </p:nvSpPr>
          <p:spPr bwMode="auto">
            <a:xfrm>
              <a:off x="4059" y="2704"/>
              <a:ext cx="2030" cy="771"/>
            </a:xfrm>
            <a:prstGeom prst="leftArrow">
              <a:avLst>
                <a:gd name="adj1" fmla="val 50000"/>
                <a:gd name="adj2" fmla="val 60311"/>
              </a:avLst>
            </a:prstGeom>
            <a:solidFill>
              <a:srgbClr val="FF0000"/>
            </a:solidFill>
            <a:ln w="9525">
              <a:solidFill>
                <a:schemeClr val="tx1"/>
              </a:solidFill>
              <a:miter lim="800000"/>
              <a:headEnd/>
              <a:tailEnd/>
            </a:ln>
          </p:spPr>
          <p:txBody>
            <a:bodyPr wrap="none" anchor="ctr"/>
            <a:lstStyle/>
            <a:p>
              <a:endParaRPr lang="en-AU" altLang="zh-CN">
                <a:solidFill>
                  <a:prstClr val="black"/>
                </a:solidFill>
              </a:endParaRPr>
            </a:p>
          </p:txBody>
        </p:sp>
        <p:sp>
          <p:nvSpPr>
            <p:cNvPr id="793612" name="Text Box 12"/>
            <p:cNvSpPr txBox="1">
              <a:spLocks noChangeArrowheads="1"/>
            </p:cNvSpPr>
            <p:nvPr/>
          </p:nvSpPr>
          <p:spPr bwMode="auto">
            <a:xfrm>
              <a:off x="4705" y="2859"/>
              <a:ext cx="1263" cy="443"/>
            </a:xfrm>
            <a:prstGeom prst="rect">
              <a:avLst/>
            </a:prstGeom>
            <a:noFill/>
            <a:ln w="9525">
              <a:noFill/>
              <a:miter lim="800000"/>
              <a:headEnd/>
              <a:tailEnd/>
            </a:ln>
            <a:effectLst/>
          </p:spPr>
          <p:txBody>
            <a:bodyPr wrap="square">
              <a:spAutoFit/>
            </a:bodyPr>
            <a:lstStyle>
              <a:defPPr>
                <a:defRPr lang="zh-CN"/>
              </a:defPPr>
              <a:lvl1pPr>
                <a:spcBef>
                  <a:spcPct val="50000"/>
                </a:spcBef>
                <a:defRPr sz="3000" b="1">
                  <a:solidFill>
                    <a:schemeClr val="bg1"/>
                  </a:solidFill>
                  <a:effectLst>
                    <a:outerShdw blurRad="38100" dist="38100" dir="2700000" algn="tl">
                      <a:srgbClr val="FFFFFF"/>
                    </a:outerShdw>
                  </a:effectLst>
                  <a:latin typeface="微软雅黑" panose="020B0503020204020204" pitchFamily="34" charset="-122"/>
                  <a:ea typeface="微软雅黑" panose="020B0503020204020204" pitchFamily="34" charset="-122"/>
                </a:defRPr>
              </a:lvl1pPr>
            </a:lstStyle>
            <a:p>
              <a:r>
                <a:rPr lang="zh-TW" altLang="en-US" dirty="0">
                  <a:solidFill>
                    <a:prstClr val="white"/>
                  </a:solidFill>
                  <a:effectLst/>
                </a:rPr>
                <a:t>苦难</a:t>
              </a:r>
              <a:endParaRPr lang="en-US" altLang="zh-CN" dirty="0">
                <a:solidFill>
                  <a:prstClr val="white"/>
                </a:solidFill>
                <a:effectLst/>
              </a:endParaRPr>
            </a:p>
          </p:txBody>
        </p:sp>
      </p:grpSp>
      <p:sp>
        <p:nvSpPr>
          <p:cNvPr id="6" name="标题 5"/>
          <p:cNvSpPr>
            <a:spLocks noGrp="1"/>
          </p:cNvSpPr>
          <p:nvPr>
            <p:ph type="title"/>
          </p:nvPr>
        </p:nvSpPr>
        <p:spPr>
          <a:effectLst/>
        </p:spPr>
        <p:txBody>
          <a:bodyPr/>
          <a:lstStyle/>
          <a:p>
            <a:r>
              <a:rPr lang="zh-CN" altLang="en-US" dirty="0">
                <a:solidFill>
                  <a:srgbClr val="052262"/>
                </a:solidFill>
              </a:rPr>
              <a:t>一切</a:t>
            </a:r>
            <a:r>
              <a:rPr lang="en-US" altLang="zh-CN" dirty="0">
                <a:solidFill>
                  <a:srgbClr val="052262"/>
                </a:solidFill>
              </a:rPr>
              <a:t>……</a:t>
            </a:r>
            <a:r>
              <a:rPr lang="zh-CN" altLang="en-US" dirty="0">
                <a:solidFill>
                  <a:srgbClr val="052262"/>
                </a:solidFill>
              </a:rPr>
              <a:t>都甚好？</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nodeType="afterEffect">
                                  <p:stCondLst>
                                    <p:cond delay="20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ppt_x</p:attrName>
                                        </p:attrNameLst>
                                      </p:cBhvr>
                                      <p:tavLst>
                                        <p:tav tm="0">
                                          <p:val>
                                            <p:strVal val="#ppt_x+#ppt_w*1.125000"/>
                                          </p:val>
                                        </p:tav>
                                        <p:tav tm="100000">
                                          <p:val>
                                            <p:strVal val="#ppt_x"/>
                                          </p:val>
                                        </p:tav>
                                      </p:tavLst>
                                    </p:anim>
                                    <p:animEffect transition="in" filter="wipe(left)">
                                      <p:cBhvr>
                                        <p:cTn id="8" dur="500"/>
                                        <p:tgtEl>
                                          <p:spTgt spid="2"/>
                                        </p:tgtEl>
                                      </p:cBhvr>
                                    </p:animEffect>
                                  </p:childTnLst>
                                </p:cTn>
                              </p:par>
                            </p:childTnLst>
                          </p:cTn>
                        </p:par>
                        <p:par>
                          <p:cTn id="9" fill="hold">
                            <p:stCondLst>
                              <p:cond delay="2500"/>
                            </p:stCondLst>
                            <p:childTnLst>
                              <p:par>
                                <p:cTn id="10" presetID="12" presetClass="entr" presetSubtype="2" fill="hold" nodeType="afterEffect">
                                  <p:stCondLst>
                                    <p:cond delay="200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p:tgtEl>
                                          <p:spTgt spid="4"/>
                                        </p:tgtEl>
                                        <p:attrNameLst>
                                          <p:attrName>ppt_x</p:attrName>
                                        </p:attrNameLst>
                                      </p:cBhvr>
                                      <p:tavLst>
                                        <p:tav tm="0">
                                          <p:val>
                                            <p:strVal val="#ppt_x+#ppt_w*1.125000"/>
                                          </p:val>
                                        </p:tav>
                                        <p:tav tm="100000">
                                          <p:val>
                                            <p:strVal val="#ppt_x"/>
                                          </p:val>
                                        </p:tav>
                                      </p:tavLst>
                                    </p:anim>
                                    <p:animEffect transition="in" filter="wipe(left)">
                                      <p:cBhvr>
                                        <p:cTn id="13" dur="500"/>
                                        <p:tgtEl>
                                          <p:spTgt spid="4"/>
                                        </p:tgtEl>
                                      </p:cBhvr>
                                    </p:animEffect>
                                  </p:childTnLst>
                                </p:cTn>
                              </p:par>
                            </p:childTnLst>
                          </p:cTn>
                        </p:par>
                        <p:par>
                          <p:cTn id="14" fill="hold">
                            <p:stCondLst>
                              <p:cond delay="5000"/>
                            </p:stCondLst>
                            <p:childTnLst>
                              <p:par>
                                <p:cTn id="15" presetID="12" presetClass="entr" presetSubtype="2" fill="hold" nodeType="afterEffect">
                                  <p:stCondLst>
                                    <p:cond delay="200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p:tgtEl>
                                          <p:spTgt spid="3"/>
                                        </p:tgtEl>
                                        <p:attrNameLst>
                                          <p:attrName>ppt_x</p:attrName>
                                        </p:attrNameLst>
                                      </p:cBhvr>
                                      <p:tavLst>
                                        <p:tav tm="0">
                                          <p:val>
                                            <p:strVal val="#ppt_x+#ppt_w*1.125000"/>
                                          </p:val>
                                        </p:tav>
                                        <p:tav tm="100000">
                                          <p:val>
                                            <p:strVal val="#ppt_x"/>
                                          </p:val>
                                        </p:tav>
                                      </p:tavLst>
                                    </p:anim>
                                    <p:animEffect transition="in" filter="wipe(left)">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lstStyle/>
          <a:p>
            <a:r>
              <a:rPr lang="zh-CN" altLang="en-US" dirty="0">
                <a:solidFill>
                  <a:srgbClr val="052262"/>
                </a:solidFill>
                <a:latin typeface="+mj-ea"/>
                <a:ea typeface="+mj-ea"/>
              </a:rPr>
              <a:t>先有罪，后才有死亡</a:t>
            </a:r>
          </a:p>
        </p:txBody>
      </p:sp>
      <p:sp>
        <p:nvSpPr>
          <p:cNvPr id="3" name="内容占位符 2"/>
          <p:cNvSpPr>
            <a:spLocks noGrp="1"/>
          </p:cNvSpPr>
          <p:nvPr>
            <p:ph sz="quarter" idx="4294967295"/>
          </p:nvPr>
        </p:nvSpPr>
        <p:spPr>
          <a:xfrm>
            <a:off x="1955540" y="2060848"/>
            <a:ext cx="8280920" cy="2410916"/>
          </a:xfrm>
          <a:prstGeom prst="rect">
            <a:avLst/>
          </a:prstGeom>
        </p:spPr>
        <p:txBody>
          <a:bodyPr wrap="square">
            <a:spAutoFit/>
          </a:bodyPr>
          <a:lstStyle/>
          <a:p>
            <a:pPr marL="0" indent="0" defTabSz="685800">
              <a:lnSpc>
                <a:spcPct val="100000"/>
              </a:lnSpc>
              <a:spcBef>
                <a:spcPts val="750"/>
              </a:spcBef>
            </a:pPr>
            <a:r>
              <a:rPr lang="zh-CN" altLang="en-US" sz="4800" dirty="0">
                <a:latin typeface="+mj-ea"/>
                <a:ea typeface="+mj-ea"/>
                <a:cs typeface="Arial" panose="020B0604020202020204" pitchFamily="34" charset="0"/>
              </a:rPr>
              <a:t>罗马书</a:t>
            </a:r>
            <a:r>
              <a:rPr lang="en-US" altLang="zh-CN" sz="4800" dirty="0">
                <a:latin typeface="+mj-ea"/>
                <a:ea typeface="+mj-ea"/>
                <a:cs typeface="Arial" panose="020B0604020202020204" pitchFamily="34" charset="0"/>
              </a:rPr>
              <a:t>5:</a:t>
            </a:r>
            <a:r>
              <a:rPr lang="zh-CN" altLang="en-US" sz="4800" dirty="0">
                <a:latin typeface="+mj-ea"/>
                <a:ea typeface="+mj-ea"/>
                <a:cs typeface="Arial" panose="020B0604020202020204" pitchFamily="34" charset="0"/>
              </a:rPr>
              <a:t> </a:t>
            </a:r>
            <a:r>
              <a:rPr lang="en-US" altLang="zh-CN" sz="4800" dirty="0">
                <a:latin typeface="+mj-ea"/>
                <a:ea typeface="+mj-ea"/>
                <a:cs typeface="Arial" panose="020B0604020202020204" pitchFamily="34" charset="0"/>
              </a:rPr>
              <a:t>12</a:t>
            </a:r>
          </a:p>
          <a:p>
            <a:pPr marL="0" indent="0" defTabSz="685800">
              <a:lnSpc>
                <a:spcPct val="100000"/>
              </a:lnSpc>
              <a:spcBef>
                <a:spcPts val="750"/>
              </a:spcBef>
            </a:pPr>
            <a:r>
              <a:rPr lang="zh-CN" altLang="en-US" sz="4800" dirty="0">
                <a:latin typeface="+mj-ea"/>
                <a:ea typeface="+mj-ea"/>
                <a:cs typeface="Arial" panose="020B0604020202020204" pitchFamily="34" charset="0"/>
              </a:rPr>
              <a:t>这就如罪是从一人入了世界，死又是从罪来的</a:t>
            </a:r>
            <a:r>
              <a:rPr lang="en-US" altLang="zh-CN" sz="4800" dirty="0">
                <a:latin typeface="+mj-ea"/>
                <a:ea typeface="+mj-ea"/>
                <a:cs typeface="Arial" panose="020B0604020202020204" pitchFamily="34" charset="0"/>
              </a:rPr>
              <a:t>……</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22"/>
          <p:cNvGrpSpPr/>
          <p:nvPr/>
        </p:nvGrpSpPr>
        <p:grpSpPr>
          <a:xfrm>
            <a:off x="603067" y="1332790"/>
            <a:ext cx="4926996" cy="4549405"/>
            <a:chOff x="623391" y="980727"/>
            <a:chExt cx="5058383" cy="4670723"/>
          </a:xfrm>
        </p:grpSpPr>
        <p:sp>
          <p:nvSpPr>
            <p:cNvPr id="3" name="Text Box 5"/>
            <p:cNvSpPr txBox="1">
              <a:spLocks noChangeArrowheads="1"/>
            </p:cNvSpPr>
            <p:nvPr/>
          </p:nvSpPr>
          <p:spPr bwMode="auto">
            <a:xfrm>
              <a:off x="1489737" y="4797151"/>
              <a:ext cx="3303513" cy="854299"/>
            </a:xfrm>
            <a:prstGeom prst="rect">
              <a:avLst/>
            </a:prstGeom>
            <a:noFill/>
            <a:ln w="12700" algn="ctr">
              <a:noFill/>
              <a:miter lim="800000"/>
              <a:headEnd/>
              <a:tailEnd/>
            </a:ln>
          </p:spPr>
          <p:txBody>
            <a:bodyPr wrap="square" lIns="90000" tIns="46800" rIns="90000" bIns="46800">
              <a:spAutoFit/>
            </a:bodyPr>
            <a:lstStyle/>
            <a:p>
              <a:pPr algn="ctr">
                <a:spcBef>
                  <a:spcPct val="50000"/>
                </a:spcBef>
              </a:pPr>
              <a:r>
                <a:rPr lang="zh-TW" altLang="en-US" sz="4000" b="1" dirty="0">
                  <a:solidFill>
                    <a:srgbClr val="052262"/>
                  </a:solidFill>
                  <a:latin typeface="微软雅黑" panose="020B0503020204020204" pitchFamily="34" charset="-122"/>
                  <a:ea typeface="微软雅黑" panose="020B0503020204020204" pitchFamily="34" charset="-122"/>
                </a:rPr>
                <a:t>进化的故事</a:t>
              </a:r>
              <a:endParaRPr lang="en-GB" altLang="zh-HK" sz="4000" b="1" dirty="0">
                <a:solidFill>
                  <a:srgbClr val="052262"/>
                </a:solidFill>
                <a:latin typeface="微软雅黑" panose="020B0503020204020204" pitchFamily="34" charset="-122"/>
                <a:ea typeface="微软雅黑" panose="020B0503020204020204" pitchFamily="34" charset="-122"/>
              </a:endParaRPr>
            </a:p>
          </p:txBody>
        </p:sp>
        <p:grpSp>
          <p:nvGrpSpPr>
            <p:cNvPr id="10" name="组合 10"/>
            <p:cNvGrpSpPr/>
            <p:nvPr/>
          </p:nvGrpSpPr>
          <p:grpSpPr>
            <a:xfrm>
              <a:off x="623391" y="980727"/>
              <a:ext cx="5058383" cy="3793787"/>
              <a:chOff x="623392" y="980728"/>
              <a:chExt cx="4572000" cy="3429000"/>
            </a:xfrm>
          </p:grpSpPr>
          <p:pic>
            <p:nvPicPr>
              <p:cNvPr id="2" name="Picture 4" descr="EVOLUTION"/>
              <p:cNvPicPr>
                <a:picLocks noChangeAspect="1" noChangeArrowheads="1"/>
              </p:cNvPicPr>
              <p:nvPr/>
            </p:nvPicPr>
            <p:blipFill>
              <a:blip r:embed="rId3" cstate="print"/>
              <a:srcRect/>
              <a:stretch>
                <a:fillRect/>
              </a:stretch>
            </p:blipFill>
            <p:spPr bwMode="auto">
              <a:xfrm>
                <a:off x="623392" y="980728"/>
                <a:ext cx="4572000" cy="3429000"/>
              </a:xfrm>
              <a:prstGeom prst="rect">
                <a:avLst/>
              </a:prstGeom>
              <a:noFill/>
              <a:ln w="9525">
                <a:noFill/>
                <a:miter lim="800000"/>
                <a:headEnd/>
                <a:tailEnd/>
              </a:ln>
            </p:spPr>
          </p:pic>
          <p:sp>
            <p:nvSpPr>
              <p:cNvPr id="9" name="矩形 9"/>
              <p:cNvSpPr>
                <a:spLocks noChangeArrowheads="1"/>
              </p:cNvSpPr>
              <p:nvPr/>
            </p:nvSpPr>
            <p:spPr bwMode="auto">
              <a:xfrm rot="20100000">
                <a:off x="2141709" y="2455949"/>
                <a:ext cx="1463040" cy="667512"/>
              </a:xfrm>
              <a:prstGeom prst="rect">
                <a:avLst/>
              </a:prstGeom>
              <a:solidFill>
                <a:schemeClr val="tx1"/>
              </a:solidFill>
              <a:ln w="12700" algn="ctr">
                <a:noFill/>
                <a:round/>
                <a:headEnd/>
                <a:tailEnd/>
              </a:ln>
            </p:spPr>
            <p:txBody>
              <a:bodyPr wrap="square" lIns="90000" tIns="46800" rIns="90000" bIns="46800" anchor="ctr">
                <a:noAutofit/>
              </a:bodyPr>
              <a:lstStyle/>
              <a:p>
                <a:pPr algn="ctr"/>
                <a:r>
                  <a:rPr lang="zh-TW" altLang="en-US" sz="4400" b="1" dirty="0">
                    <a:solidFill>
                      <a:prstClr val="white"/>
                    </a:solidFill>
                    <a:latin typeface="微软雅黑" panose="020B0503020204020204" pitchFamily="34" charset="-122"/>
                    <a:ea typeface="微软雅黑" panose="020B0503020204020204" pitchFamily="34" charset="-122"/>
                  </a:rPr>
                  <a:t>死亡</a:t>
                </a:r>
                <a:endParaRPr lang="en-US" altLang="zh-TW" sz="4400" b="1" dirty="0">
                  <a:solidFill>
                    <a:prstClr val="white"/>
                  </a:solidFill>
                  <a:latin typeface="微软雅黑" panose="020B0503020204020204" pitchFamily="34" charset="-122"/>
                  <a:ea typeface="微软雅黑" panose="020B0503020204020204" pitchFamily="34" charset="-122"/>
                </a:endParaRPr>
              </a:p>
            </p:txBody>
          </p:sp>
        </p:grpSp>
      </p:grpSp>
      <p:grpSp>
        <p:nvGrpSpPr>
          <p:cNvPr id="11" name="组合 23"/>
          <p:cNvGrpSpPr/>
          <p:nvPr/>
        </p:nvGrpSpPr>
        <p:grpSpPr>
          <a:xfrm>
            <a:off x="6096000" y="1332792"/>
            <a:ext cx="5400600" cy="4549404"/>
            <a:chOff x="5879976" y="980728"/>
            <a:chExt cx="5544616" cy="4670722"/>
          </a:xfrm>
        </p:grpSpPr>
        <p:sp>
          <p:nvSpPr>
            <p:cNvPr id="6" name="Text Box 6"/>
            <p:cNvSpPr txBox="1">
              <a:spLocks noChangeArrowheads="1"/>
            </p:cNvSpPr>
            <p:nvPr/>
          </p:nvSpPr>
          <p:spPr bwMode="auto">
            <a:xfrm>
              <a:off x="6832957" y="4797151"/>
              <a:ext cx="3479848" cy="854299"/>
            </a:xfrm>
            <a:prstGeom prst="rect">
              <a:avLst/>
            </a:prstGeom>
            <a:noFill/>
            <a:ln w="12700" algn="ctr">
              <a:noFill/>
              <a:miter lim="800000"/>
              <a:headEnd/>
              <a:tailEnd/>
            </a:ln>
          </p:spPr>
          <p:txBody>
            <a:bodyPr wrap="square" lIns="90000" tIns="46800" rIns="90000" bIns="46800">
              <a:spAutoFit/>
            </a:bodyPr>
            <a:lstStyle/>
            <a:p>
              <a:pPr algn="ctr">
                <a:spcBef>
                  <a:spcPct val="50000"/>
                </a:spcBef>
              </a:pPr>
              <a:r>
                <a:rPr lang="zh-TW" altLang="en-US" sz="4000" b="1" dirty="0">
                  <a:solidFill>
                    <a:srgbClr val="052262"/>
                  </a:solidFill>
                  <a:latin typeface="微软雅黑" panose="020B0503020204020204" pitchFamily="34" charset="-122"/>
                  <a:ea typeface="微软雅黑" panose="020B0503020204020204" pitchFamily="34" charset="-122"/>
                </a:rPr>
                <a:t>真实的历史</a:t>
              </a:r>
              <a:endParaRPr lang="en-GB" altLang="zh-HK" sz="4000" b="1" dirty="0">
                <a:solidFill>
                  <a:srgbClr val="052262"/>
                </a:solidFill>
                <a:latin typeface="微软雅黑" panose="020B0503020204020204" pitchFamily="34" charset="-122"/>
                <a:ea typeface="微软雅黑" panose="020B0503020204020204" pitchFamily="34" charset="-122"/>
              </a:endParaRPr>
            </a:p>
          </p:txBody>
        </p:sp>
        <p:grpSp>
          <p:nvGrpSpPr>
            <p:cNvPr id="13" name="组合 21"/>
            <p:cNvGrpSpPr/>
            <p:nvPr/>
          </p:nvGrpSpPr>
          <p:grpSpPr>
            <a:xfrm>
              <a:off x="5879976" y="980728"/>
              <a:ext cx="5544616" cy="3783046"/>
              <a:chOff x="5650104" y="980728"/>
              <a:chExt cx="5011480" cy="3419292"/>
            </a:xfrm>
          </p:grpSpPr>
          <p:pic>
            <p:nvPicPr>
              <p:cNvPr id="5" name="Picture 3" descr="death_creation"/>
              <p:cNvPicPr>
                <a:picLocks noChangeAspect="1" noChangeArrowheads="1"/>
              </p:cNvPicPr>
              <p:nvPr/>
            </p:nvPicPr>
            <p:blipFill>
              <a:blip r:embed="rId4" cstate="print"/>
              <a:srcRect t="9125"/>
              <a:stretch>
                <a:fillRect/>
              </a:stretch>
            </p:blipFill>
            <p:spPr bwMode="auto">
              <a:xfrm>
                <a:off x="5650104" y="980728"/>
                <a:ext cx="5011480" cy="3419292"/>
              </a:xfrm>
              <a:prstGeom prst="rect">
                <a:avLst/>
              </a:prstGeom>
              <a:noFill/>
              <a:ln w="9525">
                <a:noFill/>
                <a:miter lim="800000"/>
                <a:headEnd/>
                <a:tailEnd/>
              </a:ln>
            </p:spPr>
          </p:pic>
          <p:sp>
            <p:nvSpPr>
              <p:cNvPr id="8" name="矩形 7"/>
              <p:cNvSpPr/>
              <p:nvPr/>
            </p:nvSpPr>
            <p:spPr bwMode="auto">
              <a:xfrm>
                <a:off x="6119930" y="2601242"/>
                <a:ext cx="1209899" cy="504405"/>
              </a:xfrm>
              <a:prstGeom prst="rect">
                <a:avLst/>
              </a:prstGeom>
              <a:solidFill>
                <a:schemeClr val="bg1">
                  <a:lumMod val="75000"/>
                </a:schemeClr>
              </a:solidFill>
              <a:ln w="12700" cap="flat" cmpd="sng" algn="ctr">
                <a:noFill/>
                <a:prstDash val="solid"/>
                <a:round/>
                <a:headEnd type="none" w="med" len="med"/>
                <a:tailEnd type="none" w="med" len="med"/>
              </a:ln>
              <a:effectLst/>
            </p:spPr>
            <p:txBody>
              <a:bodyPr wrap="square" lIns="90000" tIns="46800" rIns="90000" bIns="46800" anchor="ctr">
                <a:spAutoFit/>
              </a:bodyPr>
              <a:lstStyle/>
              <a:p>
                <a:pPr algn="ctr">
                  <a:defRPr/>
                </a:pPr>
                <a:r>
                  <a:rPr lang="zh-TW" altLang="en-US" sz="2400" b="1" dirty="0">
                    <a:solidFill>
                      <a:prstClr val="black"/>
                    </a:solidFill>
                    <a:latin typeface="华文中宋" panose="02010600040101010101" pitchFamily="2" charset="-122"/>
                    <a:ea typeface="华文中宋" panose="02010600040101010101" pitchFamily="2" charset="-122"/>
                  </a:rPr>
                  <a:t>伊甸园</a:t>
                </a:r>
                <a:endParaRPr lang="zh-HK" altLang="en-US" sz="2400" b="1" dirty="0">
                  <a:solidFill>
                    <a:prstClr val="black"/>
                  </a:solidFill>
                  <a:latin typeface="华文中宋" panose="02010600040101010101" pitchFamily="2" charset="-122"/>
                  <a:ea typeface="华文中宋" panose="02010600040101010101" pitchFamily="2" charset="-122"/>
                </a:endParaRPr>
              </a:p>
            </p:txBody>
          </p:sp>
          <p:sp>
            <p:nvSpPr>
              <p:cNvPr id="12" name="矩形 9"/>
              <p:cNvSpPr>
                <a:spLocks noChangeArrowheads="1"/>
              </p:cNvSpPr>
              <p:nvPr/>
            </p:nvSpPr>
            <p:spPr bwMode="auto">
              <a:xfrm rot="1500000">
                <a:off x="7427744" y="2070822"/>
                <a:ext cx="1508115" cy="594360"/>
              </a:xfrm>
              <a:prstGeom prst="rect">
                <a:avLst/>
              </a:prstGeom>
              <a:solidFill>
                <a:schemeClr val="tx1"/>
              </a:solidFill>
              <a:ln w="12700" algn="ctr">
                <a:noFill/>
                <a:round/>
                <a:headEnd/>
                <a:tailEnd/>
              </a:ln>
            </p:spPr>
            <p:txBody>
              <a:bodyPr wrap="square" lIns="90000" tIns="46800" rIns="90000" bIns="46800" anchor="ctr">
                <a:noAutofit/>
              </a:bodyPr>
              <a:lstStyle/>
              <a:p>
                <a:pPr algn="ctr"/>
                <a:r>
                  <a:rPr lang="zh-TW" altLang="en-US" sz="4400" b="1" dirty="0">
                    <a:solidFill>
                      <a:prstClr val="white"/>
                    </a:solidFill>
                    <a:latin typeface="微软雅黑" panose="020B0503020204020204" pitchFamily="34" charset="-122"/>
                    <a:ea typeface="微软雅黑" panose="020B0503020204020204" pitchFamily="34" charset="-122"/>
                  </a:rPr>
                  <a:t>死亡 </a:t>
                </a:r>
                <a:endParaRPr lang="en-US" altLang="zh-TW" sz="4400" b="1" dirty="0">
                  <a:solidFill>
                    <a:prstClr val="white"/>
                  </a:solidFill>
                  <a:latin typeface="微软雅黑" panose="020B0503020204020204" pitchFamily="34" charset="-122"/>
                  <a:ea typeface="微软雅黑" panose="020B0503020204020204" pitchFamily="34" charset="-122"/>
                </a:endParaRPr>
              </a:p>
            </p:txBody>
          </p:sp>
        </p:grpSp>
      </p:grpSp>
      <p:sp>
        <p:nvSpPr>
          <p:cNvPr id="4" name="标题 3"/>
          <p:cNvSpPr>
            <a:spLocks noGrp="1"/>
          </p:cNvSpPr>
          <p:nvPr>
            <p:ph type="title"/>
          </p:nvPr>
        </p:nvSpPr>
        <p:spPr/>
        <p:txBody>
          <a:bodyPr/>
          <a:lstStyle/>
          <a:p>
            <a:r>
              <a:rPr lang="zh-CN" altLang="en-US" dirty="0">
                <a:latin typeface="Arial" panose="020B0604020202020204" pitchFamily="34" charset="0"/>
                <a:cs typeface="Arial" panose="020B0604020202020204" pitchFamily="34" charset="0"/>
              </a:rPr>
              <a:t>水火不相容</a:t>
            </a:r>
            <a:endParaRPr lang="zh-CN" alt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up)">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normAutofit/>
          </a:bodyPr>
          <a:lstStyle/>
          <a:p>
            <a:r>
              <a:rPr lang="zh-CN" altLang="en-US" dirty="0">
                <a:latin typeface="+mj-ea"/>
                <a:ea typeface="+mj-ea"/>
              </a:rPr>
              <a:t>若有慈爱、全能的神，世界为什么有苦难？</a:t>
            </a:r>
            <a:endParaRPr lang="zh-CN" altLang="en-US" dirty="0">
              <a:solidFill>
                <a:schemeClr val="tx1"/>
              </a:solidFill>
              <a:latin typeface="+mj-ea"/>
              <a:ea typeface="+mj-ea"/>
            </a:endParaRPr>
          </a:p>
        </p:txBody>
      </p:sp>
      <p:sp>
        <p:nvSpPr>
          <p:cNvPr id="3" name="内容占位符 2"/>
          <p:cNvSpPr>
            <a:spLocks noGrp="1"/>
          </p:cNvSpPr>
          <p:nvPr>
            <p:ph sz="quarter" idx="4294967295"/>
          </p:nvPr>
        </p:nvSpPr>
        <p:spPr>
          <a:xfrm>
            <a:off x="1612590" y="2708920"/>
            <a:ext cx="8966820" cy="2862322"/>
          </a:xfrm>
          <a:prstGeom prst="rect">
            <a:avLst/>
          </a:prstGeom>
        </p:spPr>
        <p:txBody>
          <a:bodyPr wrap="square">
            <a:spAutoFit/>
          </a:bodyPr>
          <a:lstStyle/>
          <a:p>
            <a:pPr marL="0" indent="0" defTabSz="685800">
              <a:lnSpc>
                <a:spcPct val="100000"/>
              </a:lnSpc>
              <a:spcBef>
                <a:spcPts val="750"/>
              </a:spcBef>
              <a:buFont typeface="Wingdings 2" pitchFamily="18" charset="2"/>
            </a:pPr>
            <a:r>
              <a:rPr lang="zh-CN" altLang="en-US" sz="3600" dirty="0">
                <a:latin typeface="+mj-ea"/>
                <a:ea typeface="+mj-ea"/>
                <a:cs typeface="Arial" panose="020B0604020202020204" pitchFamily="34" charset="0"/>
              </a:rPr>
              <a:t>创世记</a:t>
            </a:r>
            <a:r>
              <a:rPr lang="en-US" altLang="zh-CN" sz="3600" dirty="0">
                <a:latin typeface="+mj-ea"/>
                <a:ea typeface="+mj-ea"/>
                <a:cs typeface="Arial" panose="020B0604020202020204" pitchFamily="34" charset="0"/>
              </a:rPr>
              <a:t>1:29 </a:t>
            </a:r>
            <a:r>
              <a:rPr lang="zh-CN" altLang="en-US" sz="3600" dirty="0">
                <a:latin typeface="+mj-ea"/>
                <a:ea typeface="+mj-ea"/>
                <a:cs typeface="Arial" panose="020B0604020202020204" pitchFamily="34" charset="0"/>
              </a:rPr>
              <a:t>神说：“看哪，我将遍地上一切结种子的菜蔬，和一切树上所结有核的果子，全赐给你们作食物。</a:t>
            </a:r>
            <a:r>
              <a:rPr lang="en-US" altLang="zh-CN" sz="3600" dirty="0">
                <a:latin typeface="+mj-ea"/>
                <a:ea typeface="+mj-ea"/>
                <a:cs typeface="Arial" panose="020B0604020202020204" pitchFamily="34" charset="0"/>
              </a:rPr>
              <a:t>30 </a:t>
            </a:r>
            <a:r>
              <a:rPr lang="zh-CN" altLang="en-US" sz="3600" dirty="0">
                <a:latin typeface="+mj-ea"/>
                <a:ea typeface="+mj-ea"/>
                <a:cs typeface="Arial" panose="020B0604020202020204" pitchFamily="34" charset="0"/>
              </a:rPr>
              <a:t>至于地上的走兽和空中的飞鸟，并各样爬在地上有生命的物，我将</a:t>
            </a:r>
            <a:r>
              <a:rPr lang="zh-CN" altLang="en-US" sz="3600" b="1" dirty="0">
                <a:solidFill>
                  <a:srgbClr val="FF0000"/>
                </a:solidFill>
                <a:latin typeface="+mj-ea"/>
                <a:ea typeface="+mj-ea"/>
                <a:cs typeface="Arial" panose="020B0604020202020204" pitchFamily="34" charset="0"/>
              </a:rPr>
              <a:t>青草</a:t>
            </a:r>
            <a:r>
              <a:rPr lang="zh-CN" altLang="en-US" sz="3600" dirty="0">
                <a:latin typeface="+mj-ea"/>
                <a:ea typeface="+mj-ea"/>
                <a:cs typeface="Arial" panose="020B0604020202020204" pitchFamily="34" charset="0"/>
              </a:rPr>
              <a:t>赐给它们做食物。”</a:t>
            </a:r>
            <a:r>
              <a:rPr lang="en-US" altLang="zh-CN" sz="3600" dirty="0">
                <a:latin typeface="+mj-ea"/>
                <a:ea typeface="+mj-ea"/>
                <a:cs typeface="Arial" panose="020B0604020202020204" pitchFamily="34" charset="0"/>
              </a:rPr>
              <a:t>……</a:t>
            </a:r>
          </a:p>
        </p:txBody>
      </p:sp>
      <p:sp>
        <p:nvSpPr>
          <p:cNvPr id="2" name="矩形 1">
            <a:extLst>
              <a:ext uri="{FF2B5EF4-FFF2-40B4-BE49-F238E27FC236}">
                <a16:creationId xmlns:a16="http://schemas.microsoft.com/office/drawing/2014/main" id="{54A81FE0-1FF4-42DB-85F1-52F8B65393F9}"/>
              </a:ext>
            </a:extLst>
          </p:cNvPr>
          <p:cNvSpPr/>
          <p:nvPr/>
        </p:nvSpPr>
        <p:spPr>
          <a:xfrm>
            <a:off x="3233678" y="1488091"/>
            <a:ext cx="5724644" cy="646331"/>
          </a:xfrm>
          <a:prstGeom prst="rect">
            <a:avLst/>
          </a:prstGeom>
        </p:spPr>
        <p:txBody>
          <a:bodyPr wrap="none">
            <a:spAutoFit/>
          </a:bodyPr>
          <a:lstStyle/>
          <a:p>
            <a:r>
              <a:rPr lang="zh-CN" altLang="en-US" sz="3600" b="1" dirty="0">
                <a:latin typeface="+mj-ea"/>
                <a:ea typeface="+mj-ea"/>
              </a:rPr>
              <a:t>答案：起初，事情不是这样</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normAutofit/>
          </a:bodyPr>
          <a:lstStyle/>
          <a:p>
            <a:r>
              <a:rPr lang="zh-CN" altLang="en-US" dirty="0">
                <a:latin typeface="+mj-ea"/>
                <a:ea typeface="+mj-ea"/>
              </a:rPr>
              <a:t>若有慈爱、全能的神，世界为什么有苦难？</a:t>
            </a:r>
            <a:endParaRPr lang="zh-CN" altLang="en-US" dirty="0">
              <a:solidFill>
                <a:schemeClr val="tx1"/>
              </a:solidFill>
              <a:latin typeface="+mj-ea"/>
              <a:ea typeface="+mj-ea"/>
            </a:endParaRPr>
          </a:p>
        </p:txBody>
      </p:sp>
      <p:sp>
        <p:nvSpPr>
          <p:cNvPr id="3" name="内容占位符 2"/>
          <p:cNvSpPr>
            <a:spLocks noGrp="1"/>
          </p:cNvSpPr>
          <p:nvPr>
            <p:ph sz="quarter" idx="4294967295"/>
          </p:nvPr>
        </p:nvSpPr>
        <p:spPr>
          <a:xfrm>
            <a:off x="1415479" y="2708920"/>
            <a:ext cx="9361040" cy="2862322"/>
          </a:xfrm>
          <a:prstGeom prst="rect">
            <a:avLst/>
          </a:prstGeom>
        </p:spPr>
        <p:txBody>
          <a:bodyPr wrap="square">
            <a:spAutoFit/>
          </a:bodyPr>
          <a:lstStyle/>
          <a:p>
            <a:pPr marL="0" indent="0" defTabSz="685800">
              <a:lnSpc>
                <a:spcPct val="100000"/>
              </a:lnSpc>
              <a:spcBef>
                <a:spcPts val="750"/>
              </a:spcBef>
            </a:pPr>
            <a:r>
              <a:rPr lang="zh-CN" altLang="en-US" sz="3600" dirty="0">
                <a:latin typeface="Arial" panose="020B0604020202020204" pitchFamily="34" charset="0"/>
                <a:cs typeface="Arial" panose="020B0604020202020204" pitchFamily="34" charset="0"/>
              </a:rPr>
              <a:t>创世记 </a:t>
            </a:r>
            <a:r>
              <a:rPr lang="en-US" altLang="zh-CN" sz="3600" dirty="0">
                <a:latin typeface="Arial" panose="020B0604020202020204" pitchFamily="34" charset="0"/>
                <a:cs typeface="Arial" panose="020B0604020202020204" pitchFamily="34" charset="0"/>
              </a:rPr>
              <a:t>3:17……</a:t>
            </a:r>
            <a:r>
              <a:rPr lang="zh-CN" altLang="en-US" sz="3600" dirty="0">
                <a:latin typeface="Arial" panose="020B0604020202020204" pitchFamily="34" charset="0"/>
                <a:cs typeface="Arial" panose="020B0604020202020204" pitchFamily="34" charset="0"/>
              </a:rPr>
              <a:t>“你既听从妻子的话，吃了我所吩咐你不可吃的那树上的果子，</a:t>
            </a:r>
            <a:r>
              <a:rPr lang="zh-CN" altLang="en-US" sz="3600" b="1" dirty="0">
                <a:solidFill>
                  <a:srgbClr val="FF0000"/>
                </a:solidFill>
                <a:latin typeface="Arial" panose="020B0604020202020204" pitchFamily="34" charset="0"/>
                <a:cs typeface="Arial" panose="020B0604020202020204" pitchFamily="34" charset="0"/>
              </a:rPr>
              <a:t>地必为你的缘故受咒诅</a:t>
            </a:r>
            <a:r>
              <a:rPr lang="zh-CN" altLang="en-US" sz="3600" dirty="0">
                <a:latin typeface="Arial" panose="020B0604020202020204" pitchFamily="34" charset="0"/>
                <a:cs typeface="Arial" panose="020B0604020202020204" pitchFamily="34" charset="0"/>
              </a:rPr>
              <a:t>；</a:t>
            </a:r>
            <a:r>
              <a:rPr lang="en-US" altLang="zh-CN" sz="3600" dirty="0">
                <a:latin typeface="Arial" panose="020B0604020202020204" pitchFamily="34" charset="0"/>
                <a:cs typeface="Arial" panose="020B0604020202020204" pitchFamily="34" charset="0"/>
              </a:rPr>
              <a:t>……18</a:t>
            </a:r>
            <a:r>
              <a:rPr lang="zh-CN" altLang="en-US" sz="3600" dirty="0">
                <a:latin typeface="Arial" panose="020B0604020202020204" pitchFamily="34" charset="0"/>
                <a:cs typeface="Arial" panose="020B0604020202020204" pitchFamily="34" charset="0"/>
              </a:rPr>
              <a:t>地必给你长出荆棘和蒺藜来；</a:t>
            </a:r>
            <a:r>
              <a:rPr lang="en-US" altLang="zh-CN" sz="3600" dirty="0">
                <a:latin typeface="Arial" panose="020B0604020202020204" pitchFamily="34" charset="0"/>
                <a:cs typeface="Arial" panose="020B0604020202020204" pitchFamily="34" charset="0"/>
              </a:rPr>
              <a:t>……19</a:t>
            </a:r>
            <a:r>
              <a:rPr lang="zh-CN" altLang="en-US" sz="3600" dirty="0">
                <a:latin typeface="Arial" panose="020B0604020202020204" pitchFamily="34" charset="0"/>
                <a:cs typeface="Arial" panose="020B0604020202020204" pitchFamily="34" charset="0"/>
              </a:rPr>
              <a:t>你必汗流满面，才得糊口，直到你归了土</a:t>
            </a:r>
            <a:r>
              <a:rPr lang="en-US" altLang="zh-CN" sz="3600" dirty="0">
                <a:latin typeface="Arial" panose="020B0604020202020204" pitchFamily="34" charset="0"/>
                <a:cs typeface="Arial" panose="020B0604020202020204" pitchFamily="34" charset="0"/>
              </a:rPr>
              <a:t>……</a:t>
            </a:r>
            <a:r>
              <a:rPr lang="zh-CN" altLang="en-US" sz="3600" dirty="0">
                <a:latin typeface="Arial" panose="020B0604020202020204" pitchFamily="34" charset="0"/>
                <a:cs typeface="Arial" panose="020B0604020202020204" pitchFamily="34" charset="0"/>
              </a:rPr>
              <a:t>”</a:t>
            </a:r>
            <a:endParaRPr lang="en-US" altLang="zh-CN" sz="3600" dirty="0">
              <a:latin typeface="Arial" panose="020B0604020202020204" pitchFamily="34" charset="0"/>
              <a:cs typeface="Arial" panose="020B0604020202020204" pitchFamily="34" charset="0"/>
            </a:endParaRPr>
          </a:p>
        </p:txBody>
      </p:sp>
      <p:sp>
        <p:nvSpPr>
          <p:cNvPr id="2" name="矩形 1">
            <a:extLst>
              <a:ext uri="{FF2B5EF4-FFF2-40B4-BE49-F238E27FC236}">
                <a16:creationId xmlns:a16="http://schemas.microsoft.com/office/drawing/2014/main" id="{54A81FE0-1FF4-42DB-85F1-52F8B65393F9}"/>
              </a:ext>
            </a:extLst>
          </p:cNvPr>
          <p:cNvSpPr/>
          <p:nvPr/>
        </p:nvSpPr>
        <p:spPr>
          <a:xfrm>
            <a:off x="4157007" y="1488091"/>
            <a:ext cx="3877985" cy="646331"/>
          </a:xfrm>
          <a:prstGeom prst="rect">
            <a:avLst/>
          </a:prstGeom>
        </p:spPr>
        <p:txBody>
          <a:bodyPr wrap="none">
            <a:spAutoFit/>
          </a:bodyPr>
          <a:lstStyle/>
          <a:p>
            <a:r>
              <a:rPr lang="zh-CN" altLang="en-US" sz="3600" b="1" dirty="0">
                <a:latin typeface="+mj-ea"/>
                <a:ea typeface="+mj-ea"/>
              </a:rPr>
              <a:t>咒诅：彻底的改变</a:t>
            </a:r>
          </a:p>
        </p:txBody>
      </p:sp>
    </p:spTree>
    <p:extLst>
      <p:ext uri="{BB962C8B-B14F-4D97-AF65-F5344CB8AC3E}">
        <p14:creationId xmlns:p14="http://schemas.microsoft.com/office/powerpoint/2010/main" val="366033847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normAutofit/>
          </a:bodyPr>
          <a:lstStyle/>
          <a:p>
            <a:r>
              <a:rPr lang="zh-CN" altLang="en-US" dirty="0"/>
              <a:t>答案：将来，事情不会总是这样</a:t>
            </a:r>
            <a:endParaRPr lang="zh-CN" altLang="en-US" dirty="0">
              <a:solidFill>
                <a:schemeClr val="tx1"/>
              </a:solidFill>
              <a:latin typeface="+mj-ea"/>
              <a:ea typeface="+mj-ea"/>
            </a:endParaRPr>
          </a:p>
        </p:txBody>
      </p:sp>
      <p:sp>
        <p:nvSpPr>
          <p:cNvPr id="3" name="内容占位符 2"/>
          <p:cNvSpPr>
            <a:spLocks noGrp="1"/>
          </p:cNvSpPr>
          <p:nvPr>
            <p:ph sz="quarter" idx="4294967295"/>
          </p:nvPr>
        </p:nvSpPr>
        <p:spPr>
          <a:xfrm>
            <a:off x="1415480" y="2276872"/>
            <a:ext cx="9361040" cy="3416320"/>
          </a:xfrm>
          <a:prstGeom prst="rect">
            <a:avLst/>
          </a:prstGeom>
        </p:spPr>
        <p:txBody>
          <a:bodyPr wrap="square">
            <a:spAutoFit/>
          </a:bodyPr>
          <a:lstStyle/>
          <a:p>
            <a:pPr indent="0" algn="just" defTabSz="685800">
              <a:lnSpc>
                <a:spcPct val="100000"/>
              </a:lnSpc>
              <a:spcBef>
                <a:spcPts val="750"/>
              </a:spcBef>
              <a:buFont typeface="Wingdings 2" pitchFamily="18" charset="2"/>
            </a:pPr>
            <a:r>
              <a:rPr lang="zh-CN" altLang="en-US" sz="3600" dirty="0">
                <a:latin typeface="Arial" panose="020B0604020202020204" pitchFamily="34" charset="0"/>
                <a:cs typeface="Arial" panose="020B0604020202020204" pitchFamily="34" charset="0"/>
              </a:rPr>
              <a:t>罗马书</a:t>
            </a:r>
            <a:r>
              <a:rPr lang="en-US" altLang="zh-CN" sz="3600" dirty="0">
                <a:latin typeface="Arial" panose="020B0604020202020204" pitchFamily="34" charset="0"/>
                <a:cs typeface="Arial" panose="020B0604020202020204" pitchFamily="34" charset="0"/>
              </a:rPr>
              <a:t> 8:19 </a:t>
            </a:r>
            <a:r>
              <a:rPr lang="zh-CN" altLang="en-US" sz="3600" dirty="0">
                <a:latin typeface="Arial" panose="020B0604020202020204" pitchFamily="34" charset="0"/>
                <a:cs typeface="Arial" panose="020B0604020202020204" pitchFamily="34" charset="0"/>
              </a:rPr>
              <a:t>受造之物切望等候神的众子显出来。</a:t>
            </a:r>
            <a:r>
              <a:rPr lang="en-US" altLang="zh-CN" sz="3600" dirty="0">
                <a:latin typeface="Arial" panose="020B0604020202020204" pitchFamily="34" charset="0"/>
                <a:cs typeface="Arial" panose="020B0604020202020204" pitchFamily="34" charset="0"/>
              </a:rPr>
              <a:t>20 </a:t>
            </a:r>
            <a:r>
              <a:rPr lang="zh-CN" altLang="en-US" sz="3600" dirty="0">
                <a:latin typeface="Arial" panose="020B0604020202020204" pitchFamily="34" charset="0"/>
                <a:cs typeface="Arial" panose="020B0604020202020204" pitchFamily="34" charset="0"/>
              </a:rPr>
              <a:t>因为受造之物服在虚空之下，不是自己愿意，乃是因那叫他如此的。</a:t>
            </a:r>
            <a:r>
              <a:rPr lang="en-US" altLang="zh-CN" sz="3600" dirty="0">
                <a:latin typeface="Arial" panose="020B0604020202020204" pitchFamily="34" charset="0"/>
                <a:cs typeface="Arial" panose="020B0604020202020204" pitchFamily="34" charset="0"/>
              </a:rPr>
              <a:t>21 </a:t>
            </a:r>
            <a:r>
              <a:rPr lang="zh-CN" altLang="en-US" sz="3600" dirty="0">
                <a:latin typeface="Arial" panose="020B0604020202020204" pitchFamily="34" charset="0"/>
                <a:cs typeface="Arial" panose="020B0604020202020204" pitchFamily="34" charset="0"/>
              </a:rPr>
              <a:t>但受造之物仍然指望脱离败坏的辖制，得享 神儿女自由的荣耀 </a:t>
            </a:r>
            <a:r>
              <a:rPr lang="en-US" altLang="zh-CN" sz="3600" dirty="0">
                <a:latin typeface="Arial" panose="020B0604020202020204" pitchFamily="34" charset="0"/>
                <a:cs typeface="Arial" panose="020B0604020202020204" pitchFamily="34" charset="0"/>
              </a:rPr>
              <a:t>22 </a:t>
            </a:r>
            <a:r>
              <a:rPr lang="zh-CN" altLang="en-US" sz="3600" dirty="0">
                <a:latin typeface="Arial" panose="020B0604020202020204" pitchFamily="34" charset="0"/>
                <a:cs typeface="Arial" panose="020B0604020202020204" pitchFamily="34" charset="0"/>
              </a:rPr>
              <a:t>我们知道一切受造之物一同叹息、劳苦，直到如今。</a:t>
            </a:r>
            <a:endParaRPr lang="en-US" altLang="zh-CN" sz="3600" dirty="0">
              <a:latin typeface="Arial" panose="020B0604020202020204" pitchFamily="34" charset="0"/>
              <a:cs typeface="Arial" panose="020B0604020202020204" pitchFamily="34" charset="0"/>
            </a:endParaRPr>
          </a:p>
        </p:txBody>
      </p:sp>
      <p:sp>
        <p:nvSpPr>
          <p:cNvPr id="2" name="矩形 1">
            <a:extLst>
              <a:ext uri="{FF2B5EF4-FFF2-40B4-BE49-F238E27FC236}">
                <a16:creationId xmlns:a16="http://schemas.microsoft.com/office/drawing/2014/main" id="{54A81FE0-1FF4-42DB-85F1-52F8B65393F9}"/>
              </a:ext>
            </a:extLst>
          </p:cNvPr>
          <p:cNvSpPr/>
          <p:nvPr/>
        </p:nvSpPr>
        <p:spPr>
          <a:xfrm>
            <a:off x="3359696" y="1412776"/>
            <a:ext cx="5724644" cy="646331"/>
          </a:xfrm>
          <a:prstGeom prst="rect">
            <a:avLst/>
          </a:prstGeom>
        </p:spPr>
        <p:txBody>
          <a:bodyPr wrap="none">
            <a:spAutoFit/>
          </a:bodyPr>
          <a:lstStyle/>
          <a:p>
            <a:r>
              <a:rPr lang="zh-CN" altLang="en-US" sz="3600" b="1" dirty="0">
                <a:latin typeface="+mj-ea"/>
                <a:ea typeface="+mj-ea"/>
              </a:rPr>
              <a:t>答案：将来，事情不会这样</a:t>
            </a:r>
          </a:p>
        </p:txBody>
      </p:sp>
    </p:spTree>
    <p:extLst>
      <p:ext uri="{BB962C8B-B14F-4D97-AF65-F5344CB8AC3E}">
        <p14:creationId xmlns:p14="http://schemas.microsoft.com/office/powerpoint/2010/main" val="409411601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ourners"/>
          <p:cNvPicPr preferRelativeResize="0">
            <a:picLocks noChangeAspect="1" noChangeArrowheads="1"/>
          </p:cNvPicPr>
          <p:nvPr/>
        </p:nvPicPr>
        <p:blipFill>
          <a:blip r:embed="rId3" cstate="print">
            <a:lum bright="6000" contrast="24000"/>
          </a:blip>
          <a:srcRect t="7072" b="6718"/>
          <a:stretch>
            <a:fillRect/>
          </a:stretch>
        </p:blipFill>
        <p:spPr bwMode="auto">
          <a:xfrm>
            <a:off x="1199456" y="0"/>
            <a:ext cx="10146196" cy="6381328"/>
          </a:xfrm>
          <a:prstGeom prst="rect">
            <a:avLst/>
          </a:prstGeom>
          <a:noFill/>
          <a:ln w="9525">
            <a:noFill/>
            <a:miter lim="800000"/>
            <a:headEnd/>
            <a:tailEnd/>
          </a:ln>
        </p:spPr>
      </p:pic>
      <p:pic>
        <p:nvPicPr>
          <p:cNvPr id="17" name="图片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313115" y="1051596"/>
            <a:ext cx="3744416" cy="2373024"/>
          </a:xfrm>
          <a:prstGeom prst="rect">
            <a:avLst/>
          </a:prstGeom>
        </p:spPr>
      </p:pic>
      <p:sp>
        <p:nvSpPr>
          <p:cNvPr id="9" name="标题 2">
            <a:extLst>
              <a:ext uri="{FF2B5EF4-FFF2-40B4-BE49-F238E27FC236}">
                <a16:creationId xmlns:a16="http://schemas.microsoft.com/office/drawing/2014/main" id="{3191E0B5-1E59-4B3B-8142-4ED4243A0809}"/>
              </a:ext>
            </a:extLst>
          </p:cNvPr>
          <p:cNvSpPr>
            <a:spLocks noGrp="1"/>
          </p:cNvSpPr>
          <p:nvPr/>
        </p:nvSpPr>
        <p:spPr>
          <a:xfrm>
            <a:off x="2051212" y="2238108"/>
            <a:ext cx="8442684" cy="1588127"/>
          </a:xfrm>
          <a:prstGeom prst="rect">
            <a:avLst/>
          </a:prstGeom>
          <a:gradFill>
            <a:gsLst>
              <a:gs pos="100000">
                <a:srgbClr val="002060">
                  <a:alpha val="42000"/>
                </a:srgbClr>
              </a:gs>
              <a:gs pos="0">
                <a:srgbClr val="024C89"/>
              </a:gs>
            </a:gsLst>
            <a:lin ang="6000000" scaled="0"/>
          </a:gradFill>
          <a:ln>
            <a:noFill/>
          </a:ln>
        </p:spPr>
        <p:style>
          <a:lnRef idx="1">
            <a:schemeClr val="accent5"/>
          </a:lnRef>
          <a:fillRef idx="3">
            <a:schemeClr val="accent5"/>
          </a:fillRef>
          <a:effectRef idx="2">
            <a:schemeClr val="accent5"/>
          </a:effectRef>
          <a:fontRef idx="minor">
            <a:schemeClr val="lt1"/>
          </a:fontRef>
        </p:style>
        <p:txBody>
          <a:bodyPr wrap="square" rtlCol="0">
            <a:spAutoFit/>
          </a:bodyPr>
          <a:lstStyle>
            <a:lvl1pPr algn="ctr" defTabSz="914400" rtl="0" eaLnBrk="1" latinLnBrk="0" hangingPunct="1">
              <a:lnSpc>
                <a:spcPct val="90000"/>
              </a:lnSpc>
              <a:spcBef>
                <a:spcPct val="0"/>
              </a:spcBef>
              <a:buNone/>
              <a:defRPr lang="en-US" altLang="en-US" sz="3600" b="1" kern="1200">
                <a:solidFill>
                  <a:schemeClr val="lt1"/>
                </a:solidFill>
                <a:latin typeface="Arial" panose="020B0604020202020204" pitchFamily="34" charset="0"/>
                <a:ea typeface="+mn-ea"/>
                <a:cs typeface="Arial" panose="020B0604020202020204" pitchFamily="34" charset="0"/>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zh-CN" altLang="en-US" sz="5400" dirty="0">
                <a:effectLst>
                  <a:outerShdw blurRad="38100" dist="38100" dir="2700000" algn="tl">
                    <a:srgbClr val="000000">
                      <a:alpha val="43137"/>
                    </a:srgbClr>
                  </a:outerShdw>
                </a:effectLst>
                <a:latin typeface="汉仪大宋简" panose="02010609000101010101" pitchFamily="49" charset="-122"/>
                <a:ea typeface="汉仪大宋简" panose="02010609000101010101" pitchFamily="49" charset="-122"/>
              </a:rPr>
              <a:t>忽略年轻地球创造论，</a:t>
            </a:r>
            <a:br>
              <a:rPr lang="en-US" altLang="zh-CN" sz="5400" dirty="0">
                <a:effectLst>
                  <a:outerShdw blurRad="38100" dist="38100" dir="2700000" algn="tl">
                    <a:srgbClr val="000000">
                      <a:alpha val="43137"/>
                    </a:srgbClr>
                  </a:outerShdw>
                </a:effectLst>
                <a:latin typeface="汉仪大宋简" panose="02010609000101010101" pitchFamily="49" charset="-122"/>
                <a:ea typeface="汉仪大宋简" panose="02010609000101010101" pitchFamily="49" charset="-122"/>
              </a:rPr>
            </a:br>
            <a:r>
              <a:rPr lang="zh-CN" altLang="en-US" sz="5400" dirty="0">
                <a:effectLst>
                  <a:outerShdw blurRad="38100" dist="38100" dir="2700000" algn="tl">
                    <a:srgbClr val="000000">
                      <a:alpha val="43137"/>
                    </a:srgbClr>
                  </a:outerShdw>
                </a:effectLst>
                <a:latin typeface="汉仪大宋简" panose="02010609000101010101" pitchFamily="49" charset="-122"/>
                <a:ea typeface="汉仪大宋简" panose="02010609000101010101" pitchFamily="49" charset="-122"/>
              </a:rPr>
              <a:t>面对苦难，我们没有答案</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0" y="0"/>
            <a:ext cx="9144001" cy="6381328"/>
          </a:xfrm>
          <a:prstGeom prst="rect">
            <a:avLst/>
          </a:prstGeom>
        </p:spPr>
      </p:pic>
      <p:sp>
        <p:nvSpPr>
          <p:cNvPr id="6" name="标题 2">
            <a:extLst>
              <a:ext uri="{FF2B5EF4-FFF2-40B4-BE49-F238E27FC236}">
                <a16:creationId xmlns:a16="http://schemas.microsoft.com/office/drawing/2014/main" id="{0ECCEA1E-C054-492D-B0C0-011E156E5622}"/>
              </a:ext>
            </a:extLst>
          </p:cNvPr>
          <p:cNvSpPr>
            <a:spLocks noGrp="1"/>
          </p:cNvSpPr>
          <p:nvPr/>
        </p:nvSpPr>
        <p:spPr>
          <a:xfrm>
            <a:off x="2051212" y="2238108"/>
            <a:ext cx="8442684" cy="1588127"/>
          </a:xfrm>
          <a:prstGeom prst="rect">
            <a:avLst/>
          </a:prstGeom>
          <a:gradFill>
            <a:gsLst>
              <a:gs pos="100000">
                <a:srgbClr val="002060">
                  <a:alpha val="42000"/>
                </a:srgbClr>
              </a:gs>
              <a:gs pos="0">
                <a:srgbClr val="024C89"/>
              </a:gs>
            </a:gsLst>
            <a:lin ang="6000000" scaled="0"/>
          </a:gradFill>
          <a:ln>
            <a:noFill/>
          </a:ln>
        </p:spPr>
        <p:style>
          <a:lnRef idx="1">
            <a:schemeClr val="accent5"/>
          </a:lnRef>
          <a:fillRef idx="3">
            <a:schemeClr val="accent5"/>
          </a:fillRef>
          <a:effectRef idx="2">
            <a:schemeClr val="accent5"/>
          </a:effectRef>
          <a:fontRef idx="minor">
            <a:schemeClr val="lt1"/>
          </a:fontRef>
        </p:style>
        <p:txBody>
          <a:bodyPr wrap="square" rtlCol="0">
            <a:spAutoFit/>
          </a:bodyPr>
          <a:lstStyle>
            <a:lvl1pPr algn="ctr" defTabSz="914400" rtl="0" eaLnBrk="1" latinLnBrk="0" hangingPunct="1">
              <a:lnSpc>
                <a:spcPct val="90000"/>
              </a:lnSpc>
              <a:spcBef>
                <a:spcPct val="0"/>
              </a:spcBef>
              <a:buNone/>
              <a:defRPr lang="en-US" altLang="en-US" sz="3600" b="1" kern="1200">
                <a:solidFill>
                  <a:schemeClr val="lt1"/>
                </a:solidFill>
                <a:latin typeface="Arial" panose="020B0604020202020204" pitchFamily="34" charset="0"/>
                <a:ea typeface="+mn-ea"/>
                <a:cs typeface="Arial" panose="020B0604020202020204" pitchFamily="34" charset="0"/>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zh-CN" altLang="en-US" sz="5400" dirty="0">
                <a:effectLst>
                  <a:outerShdw blurRad="38100" dist="38100" dir="2700000" algn="tl">
                    <a:srgbClr val="000000">
                      <a:alpha val="43137"/>
                    </a:srgbClr>
                  </a:outerShdw>
                </a:effectLst>
                <a:latin typeface="汉仪大宋简" panose="02010609000101010101" pitchFamily="49" charset="-122"/>
                <a:ea typeface="汉仪大宋简" panose="02010609000101010101" pitchFamily="49" charset="-122"/>
              </a:rPr>
              <a:t>忽略圣经的创造论，</a:t>
            </a:r>
            <a:br>
              <a:rPr lang="en-US" altLang="zh-CN" sz="5400" dirty="0">
                <a:effectLst>
                  <a:outerShdw blurRad="38100" dist="38100" dir="2700000" algn="tl">
                    <a:srgbClr val="000000">
                      <a:alpha val="43137"/>
                    </a:srgbClr>
                  </a:outerShdw>
                </a:effectLst>
                <a:latin typeface="汉仪大宋简" panose="02010609000101010101" pitchFamily="49" charset="-122"/>
                <a:ea typeface="汉仪大宋简" panose="02010609000101010101" pitchFamily="49" charset="-122"/>
              </a:rPr>
            </a:br>
            <a:r>
              <a:rPr lang="zh-CN" altLang="en-US" sz="5400" dirty="0">
                <a:effectLst>
                  <a:outerShdw blurRad="38100" dist="38100" dir="2700000" algn="tl">
                    <a:srgbClr val="000000">
                      <a:alpha val="43137"/>
                    </a:srgbClr>
                  </a:outerShdw>
                </a:effectLst>
                <a:latin typeface="汉仪大宋简" panose="02010609000101010101" pitchFamily="49" charset="-122"/>
                <a:ea typeface="汉仪大宋简" panose="02010609000101010101" pitchFamily="49" charset="-122"/>
              </a:rPr>
              <a:t>下一代就会被世俗掳走</a:t>
            </a:r>
          </a:p>
        </p:txBody>
      </p:sp>
      <p:sp>
        <p:nvSpPr>
          <p:cNvPr id="3" name="标题 2">
            <a:extLst>
              <a:ext uri="{FF2B5EF4-FFF2-40B4-BE49-F238E27FC236}">
                <a16:creationId xmlns:a16="http://schemas.microsoft.com/office/drawing/2014/main" id="{6B6AE8D6-54E4-48EE-A1A3-F52450D30355}"/>
              </a:ext>
            </a:extLst>
          </p:cNvPr>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4189220189"/>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847528" y="5229200"/>
            <a:ext cx="8568952" cy="720080"/>
          </a:xfrm>
          <a:prstGeom prst="rect">
            <a:avLst/>
          </a:prstGeom>
          <a:solidFill>
            <a:srgbClr val="00295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标题 1"/>
          <p:cNvSpPr>
            <a:spLocks noGrp="1"/>
          </p:cNvSpPr>
          <p:nvPr>
            <p:ph type="title"/>
          </p:nvPr>
        </p:nvSpPr>
        <p:spPr/>
        <p:txBody>
          <a:bodyPr>
            <a:normAutofit/>
          </a:bodyPr>
          <a:lstStyle/>
          <a:p>
            <a:r>
              <a:rPr lang="zh-CN" altLang="en-US" dirty="0"/>
              <a:t>忽略圣经的创造论，下一代就会被世俗掳走</a:t>
            </a:r>
          </a:p>
        </p:txBody>
      </p:sp>
      <p:sp>
        <p:nvSpPr>
          <p:cNvPr id="3" name="内容占位符 2"/>
          <p:cNvSpPr>
            <a:spLocks noGrp="1"/>
          </p:cNvSpPr>
          <p:nvPr>
            <p:ph sz="quarter" idx="4294967295"/>
          </p:nvPr>
        </p:nvSpPr>
        <p:spPr>
          <a:xfrm>
            <a:off x="1271464" y="978689"/>
            <a:ext cx="10081120" cy="4970591"/>
          </a:xfrm>
          <a:prstGeom prst="rect">
            <a:avLst/>
          </a:prstGeom>
        </p:spPr>
        <p:txBody>
          <a:bodyPr wrap="square">
            <a:spAutoFit/>
          </a:bodyPr>
          <a:lstStyle/>
          <a:p>
            <a:pPr defTabSz="685800">
              <a:lnSpc>
                <a:spcPct val="100000"/>
              </a:lnSpc>
              <a:spcBef>
                <a:spcPts val="750"/>
              </a:spcBef>
              <a:buFont typeface="Wingdings 2" pitchFamily="18" charset="2"/>
            </a:pPr>
            <a:r>
              <a:rPr lang="en-US" altLang="zh-CN" sz="3400" dirty="0">
                <a:latin typeface="Arial" panose="020B0604020202020204" pitchFamily="34" charset="0"/>
                <a:cs typeface="Arial" panose="020B0604020202020204" pitchFamily="34" charset="0"/>
              </a:rPr>
              <a:t>Answers in Genesis </a:t>
            </a:r>
            <a:r>
              <a:rPr lang="zh-CN" altLang="en-US" sz="3400" dirty="0">
                <a:latin typeface="Arial" panose="020B0604020202020204" pitchFamily="34" charset="0"/>
                <a:cs typeface="Arial" panose="020B0604020202020204" pitchFamily="34" charset="0"/>
              </a:rPr>
              <a:t>机构在美国做了一个严谨的调查。在福音性教会成长的孩子，</a:t>
            </a:r>
            <a:r>
              <a:rPr lang="zh-CN" altLang="en-US" sz="3400" b="1" dirty="0">
                <a:solidFill>
                  <a:srgbClr val="FF0000"/>
                </a:solidFill>
                <a:latin typeface="Arial" panose="020B0604020202020204" pitchFamily="34" charset="0"/>
                <a:cs typeface="Arial" panose="020B0604020202020204" pitchFamily="34" charset="0"/>
              </a:rPr>
              <a:t>有</a:t>
            </a:r>
            <a:r>
              <a:rPr lang="en-US" altLang="zh-CN" sz="3400" b="1" dirty="0">
                <a:solidFill>
                  <a:srgbClr val="FF0000"/>
                </a:solidFill>
                <a:latin typeface="Arial" panose="020B0604020202020204" pitchFamily="34" charset="0"/>
                <a:cs typeface="Arial" panose="020B0604020202020204" pitchFamily="34" charset="0"/>
              </a:rPr>
              <a:t>60%</a:t>
            </a:r>
            <a:r>
              <a:rPr lang="zh-CN" altLang="en-US" sz="3400" b="1" dirty="0">
                <a:solidFill>
                  <a:srgbClr val="FF0000"/>
                </a:solidFill>
                <a:latin typeface="Arial" panose="020B0604020202020204" pitchFamily="34" charset="0"/>
                <a:cs typeface="Arial" panose="020B0604020202020204" pitchFamily="34" charset="0"/>
              </a:rPr>
              <a:t>在二十多岁的时候就离开教会了</a:t>
            </a:r>
            <a:r>
              <a:rPr lang="zh-CN" altLang="en-US" sz="3400" dirty="0">
                <a:latin typeface="Arial" panose="020B0604020202020204" pitchFamily="34" charset="0"/>
                <a:cs typeface="Arial" panose="020B0604020202020204" pitchFamily="34" charset="0"/>
              </a:rPr>
              <a:t>。</a:t>
            </a:r>
            <a:endParaRPr lang="en-US" altLang="zh-CN" sz="3400" dirty="0">
              <a:latin typeface="Arial" panose="020B0604020202020204" pitchFamily="34" charset="0"/>
              <a:cs typeface="Arial" panose="020B0604020202020204" pitchFamily="34" charset="0"/>
            </a:endParaRPr>
          </a:p>
          <a:p>
            <a:pPr defTabSz="685800">
              <a:lnSpc>
                <a:spcPts val="500"/>
              </a:lnSpc>
              <a:spcBef>
                <a:spcPts val="750"/>
              </a:spcBef>
              <a:buFont typeface="Wingdings 2" pitchFamily="18" charset="2"/>
            </a:pPr>
            <a:endParaRPr lang="en-GB" altLang="zh-CN" sz="3400" dirty="0">
              <a:latin typeface="Arial" panose="020B0604020202020204" pitchFamily="34" charset="0"/>
              <a:cs typeface="Arial" panose="020B0604020202020204" pitchFamily="34" charset="0"/>
            </a:endParaRPr>
          </a:p>
          <a:p>
            <a:pPr defTabSz="685800">
              <a:lnSpc>
                <a:spcPct val="100000"/>
              </a:lnSpc>
              <a:spcBef>
                <a:spcPts val="750"/>
              </a:spcBef>
              <a:buFont typeface="Wingdings 2" pitchFamily="18" charset="2"/>
            </a:pPr>
            <a:r>
              <a:rPr lang="zh-CN" altLang="en-US" sz="3400" dirty="0">
                <a:latin typeface="Arial" panose="020B0604020202020204" pitchFamily="34" charset="0"/>
                <a:cs typeface="Arial" panose="020B0604020202020204" pitchFamily="34" charset="0"/>
              </a:rPr>
              <a:t>很多都不再相信圣经的真实性，其中包括：</a:t>
            </a:r>
            <a:endParaRPr lang="en-US" altLang="zh-CN" sz="3400" dirty="0">
              <a:latin typeface="Arial" panose="020B0604020202020204" pitchFamily="34" charset="0"/>
              <a:cs typeface="Arial" panose="020B0604020202020204" pitchFamily="34" charset="0"/>
            </a:endParaRPr>
          </a:p>
          <a:p>
            <a:pPr marL="514350" lvl="1" indent="-171450" defTabSz="685800">
              <a:spcBef>
                <a:spcPts val="375"/>
              </a:spcBef>
              <a:buFont typeface="Wingdings 2" pitchFamily="18" charset="2"/>
              <a:buChar char=""/>
            </a:pPr>
            <a:r>
              <a:rPr lang="en-US" sz="3400" dirty="0">
                <a:latin typeface="Arial" panose="020B0604020202020204" pitchFamily="34" charset="0"/>
                <a:ea typeface="汉仪大宋简" panose="02010609000101010101" pitchFamily="49" charset="-122"/>
                <a:cs typeface="Arial" panose="020B0604020202020204" pitchFamily="34" charset="0"/>
              </a:rPr>
              <a:t> 39.8%</a:t>
            </a:r>
            <a:r>
              <a:rPr lang="zh-CN" altLang="en-US" sz="3400" dirty="0">
                <a:latin typeface="Arial" panose="020B0604020202020204" pitchFamily="34" charset="0"/>
                <a:ea typeface="汉仪大宋简" panose="02010609000101010101" pitchFamily="49" charset="-122"/>
                <a:cs typeface="Arial" panose="020B0604020202020204" pitchFamily="34" charset="0"/>
              </a:rPr>
              <a:t>最先在初中开始怀疑</a:t>
            </a:r>
            <a:endParaRPr lang="en-US" sz="3400" dirty="0">
              <a:latin typeface="Arial" panose="020B0604020202020204" pitchFamily="34" charset="0"/>
              <a:ea typeface="汉仪大宋简" panose="02010609000101010101" pitchFamily="49" charset="-122"/>
              <a:cs typeface="Arial" panose="020B0604020202020204" pitchFamily="34" charset="0"/>
            </a:endParaRPr>
          </a:p>
          <a:p>
            <a:pPr marL="514350" lvl="1" indent="-171450" defTabSz="685800">
              <a:spcBef>
                <a:spcPts val="375"/>
              </a:spcBef>
              <a:buFont typeface="Wingdings 2" pitchFamily="18" charset="2"/>
              <a:buChar char=""/>
            </a:pPr>
            <a:r>
              <a:rPr lang="en-US" sz="3400" dirty="0">
                <a:latin typeface="Arial" panose="020B0604020202020204" pitchFamily="34" charset="0"/>
                <a:ea typeface="汉仪大宋简" panose="02010609000101010101" pitchFamily="49" charset="-122"/>
                <a:cs typeface="Arial" panose="020B0604020202020204" pitchFamily="34" charset="0"/>
              </a:rPr>
              <a:t> 43.7%</a:t>
            </a:r>
            <a:r>
              <a:rPr lang="zh-CN" altLang="en-US" sz="3400" dirty="0">
                <a:latin typeface="Arial" panose="020B0604020202020204" pitchFamily="34" charset="0"/>
                <a:ea typeface="汉仪大宋简" panose="02010609000101010101" pitchFamily="49" charset="-122"/>
                <a:cs typeface="Arial" panose="020B0604020202020204" pitchFamily="34" charset="0"/>
              </a:rPr>
              <a:t>最先在高中开始怀疑</a:t>
            </a:r>
            <a:endParaRPr lang="en-US" sz="3400" dirty="0">
              <a:latin typeface="Arial" panose="020B0604020202020204" pitchFamily="34" charset="0"/>
              <a:ea typeface="汉仪大宋简" panose="02010609000101010101" pitchFamily="49" charset="-122"/>
              <a:cs typeface="Arial" panose="020B0604020202020204" pitchFamily="34" charset="0"/>
            </a:endParaRPr>
          </a:p>
          <a:p>
            <a:pPr marL="514350" lvl="1" indent="-171450" defTabSz="685800">
              <a:spcBef>
                <a:spcPts val="375"/>
              </a:spcBef>
              <a:buFont typeface="Wingdings 2" pitchFamily="18" charset="2"/>
              <a:buChar char=""/>
            </a:pPr>
            <a:r>
              <a:rPr lang="en-US" sz="3400" dirty="0">
                <a:latin typeface="Arial" panose="020B0604020202020204" pitchFamily="34" charset="0"/>
                <a:ea typeface="汉仪大宋简" panose="02010609000101010101" pitchFamily="49" charset="-122"/>
                <a:cs typeface="Arial" panose="020B0604020202020204" pitchFamily="34" charset="0"/>
              </a:rPr>
              <a:t> 10.6%</a:t>
            </a:r>
            <a:r>
              <a:rPr lang="zh-CN" altLang="en-US" sz="3400" dirty="0">
                <a:latin typeface="Arial" panose="020B0604020202020204" pitchFamily="34" charset="0"/>
                <a:ea typeface="汉仪大宋简" panose="02010609000101010101" pitchFamily="49" charset="-122"/>
                <a:cs typeface="Arial" panose="020B0604020202020204" pitchFamily="34" charset="0"/>
              </a:rPr>
              <a:t>最先在大学开始怀疑</a:t>
            </a:r>
            <a:endParaRPr lang="en-US" sz="3400" dirty="0">
              <a:latin typeface="Arial" panose="020B0604020202020204" pitchFamily="34" charset="0"/>
              <a:ea typeface="汉仪大宋简" panose="02010609000101010101" pitchFamily="49" charset="-122"/>
              <a:cs typeface="Arial" panose="020B0604020202020204" pitchFamily="34" charset="0"/>
            </a:endParaRPr>
          </a:p>
          <a:p>
            <a:pPr defTabSz="685800">
              <a:lnSpc>
                <a:spcPts val="500"/>
              </a:lnSpc>
              <a:spcBef>
                <a:spcPts val="750"/>
              </a:spcBef>
              <a:buFont typeface="Wingdings 2" pitchFamily="18" charset="2"/>
            </a:pPr>
            <a:endParaRPr lang="en-US" altLang="zh-CN" sz="3400" dirty="0">
              <a:latin typeface="Arial" panose="020B0604020202020204" pitchFamily="34" charset="0"/>
              <a:cs typeface="Arial" panose="020B0604020202020204" pitchFamily="34" charset="0"/>
            </a:endParaRPr>
          </a:p>
          <a:p>
            <a:pPr algn="ctr" defTabSz="685800">
              <a:lnSpc>
                <a:spcPct val="100000"/>
              </a:lnSpc>
              <a:spcBef>
                <a:spcPts val="750"/>
              </a:spcBef>
              <a:buFont typeface="Wingdings 2" pitchFamily="18" charset="2"/>
            </a:pPr>
            <a:r>
              <a:rPr lang="zh-CN" altLang="en-US" sz="3400" b="1"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如果你不给他们解答，世界和魔鬼就会解答！</a:t>
            </a:r>
            <a:endParaRPr lang="en-US" altLang="zh-CN" sz="3400" b="1"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2463362873"/>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zh-CN" altLang="en-US"/>
              <a:t>向年老地球论、进化论妥协的代价</a:t>
            </a:r>
            <a:endParaRPr lang="zh-CN" altLang="en-US" dirty="0"/>
          </a:p>
        </p:txBody>
      </p:sp>
      <p:sp>
        <p:nvSpPr>
          <p:cNvPr id="3" name="内容占位符 2"/>
          <p:cNvSpPr>
            <a:spLocks noGrp="1"/>
          </p:cNvSpPr>
          <p:nvPr>
            <p:ph sz="quarter" idx="4294967295"/>
          </p:nvPr>
        </p:nvSpPr>
        <p:spPr>
          <a:xfrm>
            <a:off x="1845469" y="1484784"/>
            <a:ext cx="8501062" cy="4351338"/>
          </a:xfrm>
          <a:prstGeom prst="rect">
            <a:avLst/>
          </a:prstGeom>
        </p:spPr>
        <p:txBody>
          <a:bodyPr>
            <a:noAutofit/>
          </a:bodyPr>
          <a:lstStyle/>
          <a:p>
            <a:pPr algn="ctr">
              <a:spcBef>
                <a:spcPts val="0"/>
              </a:spcBef>
              <a:spcAft>
                <a:spcPts val="1800"/>
              </a:spcAft>
              <a:defRPr/>
            </a:pPr>
            <a:r>
              <a:rPr lang="zh-CN" altLang="en-US" sz="3600" dirty="0">
                <a:latin typeface="+mj-ea"/>
                <a:ea typeface="+mj-ea"/>
                <a:cs typeface="Arial" panose="020B0604020202020204" pitchFamily="34" charset="0"/>
              </a:rPr>
              <a:t>“一次得救，永远得救”</a:t>
            </a:r>
            <a:endParaRPr lang="en-US" altLang="zh-CN" sz="3600" dirty="0">
              <a:latin typeface="+mj-ea"/>
              <a:ea typeface="+mj-ea"/>
              <a:cs typeface="Arial" panose="020B0604020202020204" pitchFamily="34" charset="0"/>
            </a:endParaRPr>
          </a:p>
          <a:p>
            <a:pPr algn="ctr">
              <a:spcBef>
                <a:spcPts val="0"/>
              </a:spcBef>
              <a:spcAft>
                <a:spcPts val="1800"/>
              </a:spcAft>
              <a:defRPr/>
            </a:pPr>
            <a:r>
              <a:rPr lang="zh-CN" altLang="en-US" sz="4000" dirty="0">
                <a:latin typeface="+mj-ea"/>
                <a:ea typeface="+mj-ea"/>
                <a:cs typeface="Arial" panose="020B0604020202020204" pitchFamily="34" charset="0"/>
              </a:rPr>
              <a:t>没错，但是</a:t>
            </a:r>
            <a:endParaRPr lang="en-US" altLang="zh-CN" sz="3600" dirty="0">
              <a:latin typeface="+mj-ea"/>
              <a:ea typeface="+mj-ea"/>
              <a:cs typeface="Arial" panose="020B0604020202020204" pitchFamily="34" charset="0"/>
            </a:endParaRPr>
          </a:p>
          <a:p>
            <a:pPr>
              <a:spcBef>
                <a:spcPts val="0"/>
              </a:spcBef>
              <a:spcAft>
                <a:spcPts val="1800"/>
              </a:spcAft>
              <a:defRPr/>
            </a:pPr>
            <a:r>
              <a:rPr lang="zh-CN" altLang="en-US" sz="3600" b="1" dirty="0">
                <a:solidFill>
                  <a:srgbClr val="FF0000"/>
                </a:solidFill>
                <a:latin typeface="+mj-ea"/>
                <a:ea typeface="+mj-ea"/>
                <a:cs typeface="Arial" panose="020B0604020202020204" pitchFamily="34" charset="0"/>
              </a:rPr>
              <a:t>必须有一定的前提，人才能信福音、得救</a:t>
            </a:r>
            <a:endParaRPr lang="en-US" altLang="zh-CN" sz="3600" dirty="0">
              <a:latin typeface="+mj-ea"/>
              <a:ea typeface="+mj-ea"/>
              <a:cs typeface="Arial" panose="020B0604020202020204" pitchFamily="34" charset="0"/>
            </a:endParaRPr>
          </a:p>
          <a:p>
            <a:pPr>
              <a:spcBef>
                <a:spcPts val="0"/>
              </a:spcBef>
              <a:spcAft>
                <a:spcPts val="1800"/>
              </a:spcAft>
              <a:defRPr/>
            </a:pPr>
            <a:r>
              <a:rPr lang="zh-CN" altLang="en-US" sz="3600" dirty="0">
                <a:latin typeface="+mj-ea"/>
                <a:ea typeface="+mj-ea"/>
                <a:cs typeface="Arial" panose="020B0604020202020204" pitchFamily="34" charset="0"/>
              </a:rPr>
              <a:t>上帝按照自己的形象造人，所以人有理智</a:t>
            </a:r>
            <a:endParaRPr lang="en-US" altLang="zh-CN" sz="3600" dirty="0">
              <a:latin typeface="+mj-ea"/>
              <a:ea typeface="+mj-ea"/>
              <a:cs typeface="Arial" panose="020B0604020202020204" pitchFamily="34" charset="0"/>
            </a:endParaRPr>
          </a:p>
          <a:p>
            <a:pPr indent="-252000">
              <a:spcBef>
                <a:spcPts val="0"/>
              </a:spcBef>
              <a:spcAft>
                <a:spcPts val="1800"/>
              </a:spcAft>
              <a:defRPr/>
            </a:pPr>
            <a:r>
              <a:rPr lang="zh-CN" altLang="en-US" sz="3600" dirty="0">
                <a:latin typeface="+mj-ea"/>
                <a:ea typeface="+mj-ea"/>
                <a:cs typeface="Arial" panose="020B0604020202020204" pitchFamily="34" charset="0"/>
              </a:rPr>
              <a:t>有理智的人需要一个合理的理由才能相信</a:t>
            </a:r>
            <a:endParaRPr lang="en-US" altLang="zh-CN" sz="3600" dirty="0">
              <a:latin typeface="+mj-ea"/>
              <a:ea typeface="+mj-ea"/>
              <a:cs typeface="Arial" panose="020B0604020202020204" pitchFamily="34" charset="0"/>
            </a:endParaRPr>
          </a:p>
        </p:txBody>
      </p:sp>
    </p:spTree>
    <p:extLst>
      <p:ext uri="{BB962C8B-B14F-4D97-AF65-F5344CB8AC3E}">
        <p14:creationId xmlns:p14="http://schemas.microsoft.com/office/powerpoint/2010/main" val="1676771289"/>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normAutofit/>
          </a:bodyPr>
          <a:lstStyle/>
          <a:p>
            <a:r>
              <a:rPr lang="zh-CN" altLang="en-US"/>
              <a:t>小结：向</a:t>
            </a:r>
            <a:r>
              <a:rPr lang="zh-CN" altLang="en-US" dirty="0">
                <a:latin typeface="Arial" panose="020B0604020202020204" pitchFamily="34" charset="0"/>
                <a:cs typeface="Arial" panose="020B0604020202020204" pitchFamily="34" charset="0"/>
              </a:rPr>
              <a:t>年老地球论、进化论妥协的代价</a:t>
            </a:r>
            <a:endParaRPr lang="zh-CN" altLang="en-US" dirty="0"/>
          </a:p>
        </p:txBody>
      </p:sp>
      <p:sp>
        <p:nvSpPr>
          <p:cNvPr id="3" name="内容占位符 2"/>
          <p:cNvSpPr>
            <a:spLocks noGrp="1"/>
          </p:cNvSpPr>
          <p:nvPr>
            <p:ph sz="quarter" idx="4294967295"/>
          </p:nvPr>
        </p:nvSpPr>
        <p:spPr>
          <a:xfrm>
            <a:off x="551384" y="1534891"/>
            <a:ext cx="10945216" cy="3852337"/>
          </a:xfrm>
          <a:prstGeom prst="rect">
            <a:avLst/>
          </a:prstGeom>
        </p:spPr>
        <p:txBody>
          <a:bodyPr wrap="square">
            <a:spAutoFit/>
          </a:bodyPr>
          <a:lstStyle/>
          <a:p>
            <a:pPr indent="0" defTabSz="685800">
              <a:lnSpc>
                <a:spcPct val="100000"/>
              </a:lnSpc>
              <a:spcBef>
                <a:spcPts val="750"/>
              </a:spcBef>
              <a:spcAft>
                <a:spcPts val="1800"/>
              </a:spcAft>
              <a:buFont typeface="Wingdings 2" pitchFamily="18" charset="2"/>
            </a:pPr>
            <a:r>
              <a:rPr lang="zh-CN" altLang="en-US" sz="3600" dirty="0">
                <a:latin typeface="+mj-ea"/>
                <a:ea typeface="+mj-ea"/>
                <a:cs typeface="Arial" panose="020B0604020202020204" pitchFamily="34" charset="0"/>
              </a:rPr>
              <a:t>创世记的</a:t>
            </a:r>
            <a:r>
              <a:rPr lang="en-US" altLang="zh-CN" sz="3600" dirty="0">
                <a:latin typeface="+mj-ea"/>
                <a:ea typeface="+mj-ea"/>
                <a:cs typeface="Arial" panose="020B0604020202020204" pitchFamily="34" charset="0"/>
              </a:rPr>
              <a:t>1-2</a:t>
            </a:r>
            <a:r>
              <a:rPr lang="zh-CN" altLang="en-US" sz="3600" dirty="0">
                <a:latin typeface="+mj-ea"/>
                <a:ea typeface="+mj-ea"/>
                <a:cs typeface="Arial" panose="020B0604020202020204" pitchFamily="34" charset="0"/>
              </a:rPr>
              <a:t>章不是‘次要问题’，而是基要问题，如果这几章不是史实：</a:t>
            </a:r>
            <a:endParaRPr lang="en-US" altLang="zh-CN" sz="3600" dirty="0">
              <a:latin typeface="+mj-ea"/>
              <a:ea typeface="+mj-ea"/>
              <a:cs typeface="Arial" panose="020B0604020202020204" pitchFamily="34" charset="0"/>
            </a:endParaRPr>
          </a:p>
          <a:p>
            <a:pPr marL="1485900" indent="-742950" defTabSz="685800">
              <a:lnSpc>
                <a:spcPct val="100000"/>
              </a:lnSpc>
              <a:spcBef>
                <a:spcPts val="750"/>
              </a:spcBef>
              <a:buFont typeface="+mj-lt"/>
              <a:buAutoNum type="arabicPeriod"/>
            </a:pPr>
            <a:r>
              <a:rPr lang="zh-CN" altLang="en-US" sz="3600" dirty="0">
                <a:latin typeface="+mj-ea"/>
                <a:ea typeface="+mj-ea"/>
                <a:cs typeface="Arial" panose="020B0604020202020204" pitchFamily="34" charset="0"/>
              </a:rPr>
              <a:t>我们对神、人和宇宙的认识不再一致，人就成了高级动物，神从起初就在利用死亡和苦难。</a:t>
            </a:r>
            <a:endParaRPr lang="en-US" altLang="zh-CN" sz="3600" dirty="0">
              <a:latin typeface="+mj-ea"/>
              <a:ea typeface="+mj-ea"/>
              <a:cs typeface="Arial" panose="020B0604020202020204" pitchFamily="34" charset="0"/>
            </a:endParaRPr>
          </a:p>
          <a:p>
            <a:pPr marL="1485900" indent="-742950" defTabSz="685800">
              <a:lnSpc>
                <a:spcPct val="100000"/>
              </a:lnSpc>
              <a:spcBef>
                <a:spcPts val="750"/>
              </a:spcBef>
              <a:buFont typeface="+mj-lt"/>
              <a:buAutoNum type="arabicPeriod"/>
            </a:pPr>
            <a:r>
              <a:rPr lang="zh-CN" altLang="en-US" sz="3600" dirty="0">
                <a:latin typeface="+mj-ea"/>
                <a:ea typeface="+mj-ea"/>
                <a:cs typeface="Arial" panose="020B0604020202020204" pitchFamily="34" charset="0"/>
              </a:rPr>
              <a:t>我们更没有理由相信圣经其余的记载是历史，也不必相信耶稣的话，因为都失去了权威。</a:t>
            </a:r>
            <a:endParaRPr lang="en-US" altLang="zh-CN" sz="3600" dirty="0">
              <a:latin typeface="+mj-ea"/>
              <a:ea typeface="+mj-ea"/>
              <a:cs typeface="Arial" panose="020B0604020202020204" pitchFamily="34" charset="0"/>
            </a:endParaRPr>
          </a:p>
        </p:txBody>
      </p:sp>
    </p:spTree>
    <p:extLst>
      <p:ext uri="{BB962C8B-B14F-4D97-AF65-F5344CB8AC3E}">
        <p14:creationId xmlns:p14="http://schemas.microsoft.com/office/powerpoint/2010/main" val="1676771289"/>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1163452" y="980728"/>
            <a:ext cx="9865096" cy="5037276"/>
          </a:xfrm>
          <a:prstGeom prst="rect">
            <a:avLst/>
          </a:prstGeom>
        </p:spPr>
        <p:txBody>
          <a:bodyPr wrap="square">
            <a:spAutoFit/>
          </a:bodyPr>
          <a:lstStyle/>
          <a:p>
            <a:r>
              <a:rPr lang="zh-CN" altLang="en-US" sz="3600" b="1" dirty="0">
                <a:solidFill>
                  <a:srgbClr val="3A3AFE"/>
                </a:solidFill>
                <a:latin typeface="汉仪大宋简" panose="02010609000101010101" pitchFamily="49" charset="-122"/>
                <a:ea typeface="汉仪大宋简" panose="02010609000101010101" pitchFamily="49" charset="-122"/>
                <a:cs typeface="Arial" panose="020B0604020202020204" pitchFamily="34" charset="0"/>
              </a:rPr>
              <a:t>问题</a:t>
            </a:r>
            <a:r>
              <a:rPr lang="zh-CN" altLang="en-US" sz="3600" dirty="0">
                <a:solidFill>
                  <a:srgbClr val="3A3AFE"/>
                </a:solidFill>
                <a:latin typeface="汉仪大宋简" panose="02010609000101010101" pitchFamily="49" charset="-122"/>
                <a:ea typeface="汉仪大宋简" panose="02010609000101010101" pitchFamily="49" charset="-122"/>
                <a:cs typeface="Arial" panose="020B0604020202020204" pitchFamily="34" charset="0"/>
              </a:rPr>
              <a:t>：</a:t>
            </a:r>
            <a:r>
              <a:rPr lang="zh-CN" altLang="en-US" sz="36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但不是有很多方法能把圣经和“千百万年”以及进化论相结合吗？</a:t>
            </a:r>
          </a:p>
          <a:p>
            <a:pPr>
              <a:lnSpc>
                <a:spcPts val="2000"/>
              </a:lnSpc>
            </a:pPr>
            <a:endParaRPr lang="zh-CN" altLang="en-US" sz="36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endParaRPr>
          </a:p>
          <a:p>
            <a:pPr lvl="1">
              <a:buFont typeface="Arial" pitchFamily="34" charset="0"/>
              <a:buChar char="•"/>
            </a:pPr>
            <a:r>
              <a:rPr lang="zh-CN" altLang="en-US" sz="36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 神看一日如千年</a:t>
            </a:r>
            <a:endParaRPr lang="en-US" altLang="zh-CN" sz="36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endParaRPr>
          </a:p>
          <a:p>
            <a:pPr lvl="1">
              <a:buFont typeface="Arial" pitchFamily="34" charset="0"/>
              <a:buChar char="•"/>
            </a:pPr>
            <a:r>
              <a:rPr lang="zh-CN" altLang="en-US" sz="36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 创世记第一章中有个间隔</a:t>
            </a:r>
            <a:endParaRPr lang="en-US" altLang="zh-CN" sz="36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endParaRPr>
          </a:p>
          <a:p>
            <a:pPr lvl="1">
              <a:buFont typeface="Arial" pitchFamily="34" charset="0"/>
              <a:buChar char="•"/>
            </a:pPr>
            <a:r>
              <a:rPr lang="zh-CN" altLang="en-US" sz="36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 神阶段性地创造</a:t>
            </a:r>
            <a:endParaRPr lang="en-US" altLang="zh-CN" sz="36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endParaRPr>
          </a:p>
          <a:p>
            <a:pPr lvl="1">
              <a:buFont typeface="Arial" pitchFamily="34" charset="0"/>
              <a:buChar char="•"/>
            </a:pPr>
            <a:r>
              <a:rPr lang="zh-CN" altLang="en-US" sz="36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 神导进化论</a:t>
            </a:r>
            <a:endParaRPr lang="en-US" altLang="zh-CN" sz="36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endParaRPr>
          </a:p>
          <a:p>
            <a:pPr lvl="1">
              <a:buFont typeface="Arial" pitchFamily="34" charset="0"/>
              <a:buChar char="•"/>
            </a:pPr>
            <a:r>
              <a:rPr lang="zh-CN" altLang="en-US" sz="36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 文体框架假设......</a:t>
            </a:r>
          </a:p>
          <a:p>
            <a:pPr>
              <a:lnSpc>
                <a:spcPts val="2000"/>
              </a:lnSpc>
            </a:pPr>
            <a:endParaRPr lang="zh-CN" altLang="en-US" sz="36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endParaRPr>
          </a:p>
          <a:p>
            <a:r>
              <a:rPr lang="zh-CN" altLang="en-US" sz="3600" b="1" dirty="0">
                <a:solidFill>
                  <a:srgbClr val="FF0000"/>
                </a:solidFill>
                <a:latin typeface="汉仪大宋简" panose="02010609000101010101" pitchFamily="49" charset="-122"/>
                <a:ea typeface="汉仪大宋简" panose="02010609000101010101" pitchFamily="49" charset="-122"/>
                <a:cs typeface="Arial" panose="020B0604020202020204" pitchFamily="34" charset="0"/>
              </a:rPr>
              <a:t>答案</a:t>
            </a:r>
            <a:r>
              <a:rPr lang="zh-CN" altLang="en-US" sz="3600" dirty="0">
                <a:solidFill>
                  <a:srgbClr val="FF0000"/>
                </a:solidFill>
                <a:latin typeface="汉仪大宋简" panose="02010609000101010101" pitchFamily="49" charset="-122"/>
                <a:ea typeface="汉仪大宋简" panose="02010609000101010101" pitchFamily="49" charset="-122"/>
                <a:cs typeface="Arial" panose="020B0604020202020204" pitchFamily="34" charset="0"/>
              </a:rPr>
              <a:t>：</a:t>
            </a:r>
            <a:r>
              <a:rPr lang="zh-CN" altLang="en-US" sz="36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不</a:t>
            </a:r>
            <a:r>
              <a:rPr lang="en-US" altLang="zh-CN" sz="36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a:t>
            </a:r>
            <a:r>
              <a:rPr lang="zh-CN" altLang="en-US" sz="36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这样解释只会打破解经规律。</a:t>
            </a:r>
          </a:p>
        </p:txBody>
      </p:sp>
      <p:sp>
        <p:nvSpPr>
          <p:cNvPr id="19" name="标题 18"/>
          <p:cNvSpPr>
            <a:spLocks noGrp="1"/>
          </p:cNvSpPr>
          <p:nvPr>
            <p:ph type="title"/>
          </p:nvPr>
        </p:nvSpPr>
        <p:spPr/>
        <p:txBody>
          <a:bodyPr>
            <a:normAutofit/>
          </a:bodyPr>
          <a:lstStyle/>
          <a:p>
            <a:r>
              <a:rPr lang="zh-CN" altLang="en-US" dirty="0"/>
              <a:t>进化论和圣经不能相容：准确的解经法</a:t>
            </a: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rmAutofit/>
          </a:bodyPr>
          <a:lstStyle/>
          <a:p>
            <a:r>
              <a:rPr lang="zh-CN" altLang="en-US" dirty="0"/>
              <a:t>进化论和圣经不能相容：各从其类</a:t>
            </a:r>
          </a:p>
        </p:txBody>
      </p:sp>
      <p:sp>
        <p:nvSpPr>
          <p:cNvPr id="3" name="内容占位符 2"/>
          <p:cNvSpPr>
            <a:spLocks noGrp="1"/>
          </p:cNvSpPr>
          <p:nvPr>
            <p:ph sz="quarter" idx="4294967295"/>
          </p:nvPr>
        </p:nvSpPr>
        <p:spPr>
          <a:xfrm>
            <a:off x="2063552" y="1977320"/>
            <a:ext cx="9001000" cy="2903359"/>
          </a:xfrm>
          <a:prstGeom prst="rect">
            <a:avLst/>
          </a:prstGeom>
        </p:spPr>
        <p:txBody>
          <a:bodyPr wrap="square">
            <a:spAutoFit/>
          </a:bodyPr>
          <a:lstStyle/>
          <a:p>
            <a:pPr indent="0" algn="ctr" defTabSz="685800">
              <a:lnSpc>
                <a:spcPct val="100000"/>
              </a:lnSpc>
              <a:spcBef>
                <a:spcPts val="750"/>
              </a:spcBef>
              <a:buFont typeface="Wingdings 2" pitchFamily="18" charset="2"/>
            </a:pPr>
            <a:r>
              <a:rPr lang="zh-CN" altLang="en-US" sz="4400" dirty="0">
                <a:solidFill>
                  <a:srgbClr val="3A3AFE"/>
                </a:solidFill>
                <a:latin typeface="+mj-ea"/>
                <a:ea typeface="+mj-ea"/>
                <a:cs typeface="Arial" panose="020B0604020202020204" pitchFamily="34" charset="0"/>
              </a:rPr>
              <a:t>第一：</a:t>
            </a:r>
            <a:endParaRPr lang="en-US" altLang="zh-CN" sz="4400" dirty="0">
              <a:solidFill>
                <a:srgbClr val="3A3AFE"/>
              </a:solidFill>
              <a:latin typeface="+mj-ea"/>
              <a:ea typeface="+mj-ea"/>
              <a:cs typeface="Arial" panose="020B0604020202020204" pitchFamily="34" charset="0"/>
            </a:endParaRPr>
          </a:p>
          <a:p>
            <a:pPr indent="0" defTabSz="685800">
              <a:lnSpc>
                <a:spcPct val="100000"/>
              </a:lnSpc>
              <a:spcBef>
                <a:spcPts val="750"/>
              </a:spcBef>
              <a:buFont typeface="Wingdings 2" pitchFamily="18" charset="2"/>
            </a:pPr>
            <a:r>
              <a:rPr lang="zh-CN" altLang="en-US" sz="4400" dirty="0">
                <a:latin typeface="+mj-ea"/>
                <a:ea typeface="+mj-ea"/>
                <a:cs typeface="Arial" panose="020B0604020202020204" pitchFamily="34" charset="0"/>
              </a:rPr>
              <a:t>圣经清楚地教导,每一不同的种类都是在一个特定时间直接被创造的，而不是逐渐进化来的。</a:t>
            </a:r>
            <a:endParaRPr lang="en-US" altLang="zh-CN" sz="4400" dirty="0">
              <a:latin typeface="+mj-ea"/>
              <a:ea typeface="+mj-ea"/>
              <a:cs typeface="Arial" panose="020B0604020202020204" pitchFamily="34" charset="0"/>
            </a:endParaRP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631504" y="1997839"/>
            <a:ext cx="9145017" cy="2862322"/>
          </a:xfrm>
          <a:prstGeom prst="rect">
            <a:avLst/>
          </a:prstGeom>
        </p:spPr>
        <p:txBody>
          <a:bodyPr vert="horz" wrap="square" lIns="91440" tIns="45720" rIns="91440" bIns="45720" rtlCol="0">
            <a:spAutoFit/>
          </a:bodyPr>
          <a:lstStyle/>
          <a:p>
            <a:pPr defTabSz="685800">
              <a:spcBef>
                <a:spcPts val="750"/>
              </a:spcBef>
            </a:pPr>
            <a:r>
              <a:rPr lang="zh-CN" altLang="en-US" sz="3600" dirty="0">
                <a:solidFill>
                  <a:prstClr val="black"/>
                </a:solidFill>
                <a:latin typeface="Arial" panose="020B0604020202020204" pitchFamily="34" charset="0"/>
                <a:ea typeface="汉仪大宋简" panose="02010609000101010101" pitchFamily="49" charset="-122"/>
                <a:cs typeface="Arial" panose="020B0604020202020204" pitchFamily="34" charset="0"/>
              </a:rPr>
              <a:t>创世记1</a:t>
            </a:r>
            <a:r>
              <a:rPr lang="en-US" altLang="zh-CN" sz="3600" dirty="0">
                <a:solidFill>
                  <a:prstClr val="black"/>
                </a:solidFill>
                <a:latin typeface="Arial" panose="020B0604020202020204" pitchFamily="34" charset="0"/>
                <a:ea typeface="汉仪大宋简" panose="02010609000101010101" pitchFamily="49" charset="-122"/>
                <a:cs typeface="Arial" panose="020B0604020202020204" pitchFamily="34" charset="0"/>
              </a:rPr>
              <a:t>:</a:t>
            </a:r>
            <a:r>
              <a:rPr lang="zh-CN" altLang="en-US" sz="3600" dirty="0">
                <a:solidFill>
                  <a:prstClr val="black"/>
                </a:solidFill>
                <a:latin typeface="Arial" panose="020B0604020202020204" pitchFamily="34" charset="0"/>
                <a:ea typeface="汉仪大宋简" panose="02010609000101010101" pitchFamily="49" charset="-122"/>
                <a:cs typeface="Arial" panose="020B0604020202020204" pitchFamily="34" charset="0"/>
              </a:rPr>
              <a:t>24神说：“地要生出活物来，</a:t>
            </a:r>
            <a:r>
              <a:rPr lang="zh-CN" altLang="en-US" sz="3600" b="1" dirty="0">
                <a:solidFill>
                  <a:srgbClr val="FF0000"/>
                </a:solidFill>
                <a:latin typeface="Arial" panose="020B0604020202020204" pitchFamily="34" charset="0"/>
                <a:ea typeface="汉仪大宋简" panose="02010609000101010101" pitchFamily="49" charset="-122"/>
                <a:cs typeface="Arial" panose="020B0604020202020204" pitchFamily="34" charset="0"/>
              </a:rPr>
              <a:t>各从其类</a:t>
            </a:r>
            <a:r>
              <a:rPr lang="zh-CN" altLang="en-US" sz="3600" dirty="0">
                <a:solidFill>
                  <a:prstClr val="black"/>
                </a:solidFill>
                <a:latin typeface="Arial" panose="020B0604020202020204" pitchFamily="34" charset="0"/>
                <a:ea typeface="汉仪大宋简" panose="02010609000101010101" pitchFamily="49" charset="-122"/>
                <a:cs typeface="Arial" panose="020B0604020202020204" pitchFamily="34" charset="0"/>
              </a:rPr>
              <a:t>；牲畜、昆虫、野兽，</a:t>
            </a:r>
            <a:r>
              <a:rPr lang="zh-CN" altLang="en-US" sz="3600" b="1" dirty="0">
                <a:solidFill>
                  <a:srgbClr val="FF0000"/>
                </a:solidFill>
                <a:latin typeface="Arial" panose="020B0604020202020204" pitchFamily="34" charset="0"/>
                <a:ea typeface="汉仪大宋简" panose="02010609000101010101" pitchFamily="49" charset="-122"/>
                <a:cs typeface="Arial" panose="020B0604020202020204" pitchFamily="34" charset="0"/>
              </a:rPr>
              <a:t>各从其类</a:t>
            </a:r>
            <a:r>
              <a:rPr lang="zh-CN" altLang="en-US" sz="3600" dirty="0">
                <a:solidFill>
                  <a:prstClr val="black"/>
                </a:solidFill>
                <a:latin typeface="Arial" panose="020B0604020202020204" pitchFamily="34" charset="0"/>
                <a:ea typeface="汉仪大宋简" panose="02010609000101010101" pitchFamily="49" charset="-122"/>
                <a:cs typeface="Arial" panose="020B0604020202020204" pitchFamily="34" charset="0"/>
              </a:rPr>
              <a:t>。”事就这样成了。25於是神造出野兽，</a:t>
            </a:r>
            <a:r>
              <a:rPr lang="zh-CN" altLang="en-US" sz="3600" b="1" dirty="0">
                <a:solidFill>
                  <a:srgbClr val="FF0000"/>
                </a:solidFill>
                <a:latin typeface="Arial" panose="020B0604020202020204" pitchFamily="34" charset="0"/>
                <a:ea typeface="汉仪大宋简" panose="02010609000101010101" pitchFamily="49" charset="-122"/>
                <a:cs typeface="Arial" panose="020B0604020202020204" pitchFamily="34" charset="0"/>
              </a:rPr>
              <a:t>各从其类</a:t>
            </a:r>
            <a:r>
              <a:rPr lang="zh-CN" altLang="en-US" sz="3600" dirty="0">
                <a:solidFill>
                  <a:prstClr val="black"/>
                </a:solidFill>
                <a:latin typeface="Arial" panose="020B0604020202020204" pitchFamily="34" charset="0"/>
                <a:ea typeface="汉仪大宋简" panose="02010609000101010101" pitchFamily="49" charset="-122"/>
                <a:cs typeface="Arial" panose="020B0604020202020204" pitchFamily="34" charset="0"/>
              </a:rPr>
              <a:t>；牲畜，</a:t>
            </a:r>
            <a:r>
              <a:rPr lang="zh-CN" altLang="en-US" sz="3600" b="1" dirty="0">
                <a:solidFill>
                  <a:srgbClr val="FF0000"/>
                </a:solidFill>
                <a:latin typeface="Arial" panose="020B0604020202020204" pitchFamily="34" charset="0"/>
                <a:ea typeface="汉仪大宋简" panose="02010609000101010101" pitchFamily="49" charset="-122"/>
                <a:cs typeface="Arial" panose="020B0604020202020204" pitchFamily="34" charset="0"/>
              </a:rPr>
              <a:t>各从其类</a:t>
            </a:r>
            <a:r>
              <a:rPr lang="zh-CN" altLang="en-US" sz="3600" dirty="0">
                <a:solidFill>
                  <a:prstClr val="black"/>
                </a:solidFill>
                <a:latin typeface="Arial" panose="020B0604020202020204" pitchFamily="34" charset="0"/>
                <a:ea typeface="汉仪大宋简" panose="02010609000101010101" pitchFamily="49" charset="-122"/>
                <a:cs typeface="Arial" panose="020B0604020202020204" pitchFamily="34" charset="0"/>
              </a:rPr>
              <a:t>；地上一切昆虫，</a:t>
            </a:r>
            <a:r>
              <a:rPr lang="zh-CN" altLang="en-US" sz="3600" b="1" dirty="0">
                <a:solidFill>
                  <a:srgbClr val="FF0000"/>
                </a:solidFill>
                <a:latin typeface="Arial" panose="020B0604020202020204" pitchFamily="34" charset="0"/>
                <a:ea typeface="汉仪大宋简" panose="02010609000101010101" pitchFamily="49" charset="-122"/>
                <a:cs typeface="Arial" panose="020B0604020202020204" pitchFamily="34" charset="0"/>
              </a:rPr>
              <a:t>各从其类</a:t>
            </a:r>
            <a:r>
              <a:rPr lang="zh-CN" altLang="en-US" sz="3600" dirty="0">
                <a:solidFill>
                  <a:prstClr val="black"/>
                </a:solidFill>
                <a:latin typeface="Arial" panose="020B0604020202020204" pitchFamily="34" charset="0"/>
                <a:ea typeface="汉仪大宋简" panose="02010609000101010101" pitchFamily="49" charset="-122"/>
                <a:cs typeface="Arial" panose="020B0604020202020204" pitchFamily="34" charset="0"/>
              </a:rPr>
              <a:t>。神看著是好的。</a:t>
            </a:r>
          </a:p>
        </p:txBody>
      </p:sp>
      <p:sp>
        <p:nvSpPr>
          <p:cNvPr id="7" name="标题 6">
            <a:extLst>
              <a:ext uri="{FF2B5EF4-FFF2-40B4-BE49-F238E27FC236}">
                <a16:creationId xmlns:a16="http://schemas.microsoft.com/office/drawing/2014/main" id="{F84E93B7-F74D-4316-9193-CA924E8F9287}"/>
              </a:ext>
            </a:extLst>
          </p:cNvPr>
          <p:cNvSpPr>
            <a:spLocks noGrp="1"/>
          </p:cNvSpPr>
          <p:nvPr>
            <p:ph type="title"/>
          </p:nvPr>
        </p:nvSpPr>
        <p:spPr>
          <a:xfrm>
            <a:off x="0" y="185986"/>
            <a:ext cx="12192000" cy="584775"/>
          </a:xfrm>
        </p:spPr>
        <p:txBody>
          <a:bodyPr/>
          <a:lstStyle/>
          <a:p>
            <a:r>
              <a:rPr lang="zh-CN" altLang="en-US" dirty="0"/>
              <a:t>进化论和圣经不能相容：各从其类</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标题 12">
            <a:extLst>
              <a:ext uri="{FF2B5EF4-FFF2-40B4-BE49-F238E27FC236}">
                <a16:creationId xmlns:a16="http://schemas.microsoft.com/office/drawing/2014/main" id="{1A996A6C-1575-4994-AEF8-74948C9EF8DF}"/>
              </a:ext>
            </a:extLst>
          </p:cNvPr>
          <p:cNvSpPr>
            <a:spLocks noGrp="1"/>
          </p:cNvSpPr>
          <p:nvPr>
            <p:ph type="title"/>
          </p:nvPr>
        </p:nvSpPr>
        <p:spPr>
          <a:xfrm>
            <a:off x="0" y="185986"/>
            <a:ext cx="12192000" cy="584775"/>
          </a:xfrm>
        </p:spPr>
        <p:txBody>
          <a:bodyPr/>
          <a:lstStyle/>
          <a:p>
            <a:r>
              <a:rPr lang="zh-CN" altLang="en-US" dirty="0"/>
              <a:t>进化论和圣经不能相容：各从其类</a:t>
            </a:r>
          </a:p>
        </p:txBody>
      </p:sp>
      <p:sp>
        <p:nvSpPr>
          <p:cNvPr id="3" name="内容占位符 2"/>
          <p:cNvSpPr>
            <a:spLocks noGrp="1"/>
          </p:cNvSpPr>
          <p:nvPr>
            <p:ph sz="quarter" idx="4294967295"/>
          </p:nvPr>
        </p:nvSpPr>
        <p:spPr>
          <a:xfrm>
            <a:off x="6822067" y="1035050"/>
            <a:ext cx="3743325" cy="576263"/>
          </a:xfrm>
          <a:prstGeom prst="rect">
            <a:avLst/>
          </a:prstGeom>
          <a:ln w="6350">
            <a:solidFill>
              <a:schemeClr val="tx1"/>
            </a:solidFill>
          </a:ln>
        </p:spPr>
        <p:txBody>
          <a:bodyPr>
            <a:noAutofit/>
          </a:bodyPr>
          <a:lstStyle/>
          <a:p>
            <a:pPr>
              <a:defRPr/>
            </a:pPr>
            <a:r>
              <a:rPr lang="zh-CN" altLang="en-US" sz="3600" b="1" dirty="0"/>
              <a:t>进化论“生物树”</a:t>
            </a:r>
            <a:endParaRPr lang="en-US" altLang="zh-CN" sz="3600" b="1" dirty="0"/>
          </a:p>
          <a:p>
            <a:pPr>
              <a:defRPr/>
            </a:pPr>
            <a:endParaRPr lang="en-US" altLang="zh-CN" sz="3600" b="1" dirty="0"/>
          </a:p>
        </p:txBody>
      </p:sp>
      <p:sp>
        <p:nvSpPr>
          <p:cNvPr id="5" name="矩形 4"/>
          <p:cNvSpPr/>
          <p:nvPr/>
        </p:nvSpPr>
        <p:spPr>
          <a:xfrm>
            <a:off x="1919536" y="3736730"/>
            <a:ext cx="8352928" cy="584775"/>
          </a:xfrm>
          <a:prstGeom prst="rect">
            <a:avLst/>
          </a:prstGeom>
        </p:spPr>
        <p:txBody>
          <a:bodyPr wrap="square">
            <a:spAutoFit/>
          </a:bodyPr>
          <a:lstStyle/>
          <a:p>
            <a:pPr>
              <a:defRPr/>
            </a:pPr>
            <a:endParaRPr lang="zh-CN" altLang="en-US" sz="3200" dirty="0">
              <a:solidFill>
                <a:prstClr val="black">
                  <a:lumMod val="85000"/>
                  <a:lumOff val="15000"/>
                </a:prstClr>
              </a:solidFill>
              <a:latin typeface="华文中宋" panose="02010600040101010101" pitchFamily="2" charset="-122"/>
              <a:ea typeface="华文中宋" panose="02010600040101010101" pitchFamily="2" charset="-122"/>
            </a:endParaRPr>
          </a:p>
        </p:txBody>
      </p:sp>
      <p:pic>
        <p:nvPicPr>
          <p:cNvPr id="7" name="Picture 2"/>
          <p:cNvPicPr>
            <a:picLocks noChangeAspect="1" noChangeArrowheads="1"/>
          </p:cNvPicPr>
          <p:nvPr/>
        </p:nvPicPr>
        <p:blipFill>
          <a:blip r:embed="rId3" cstate="print"/>
          <a:srcRect/>
          <a:stretch>
            <a:fillRect/>
          </a:stretch>
        </p:blipFill>
        <p:spPr bwMode="auto">
          <a:xfrm>
            <a:off x="1703512" y="890672"/>
            <a:ext cx="4281558" cy="5346640"/>
          </a:xfrm>
          <a:prstGeom prst="rect">
            <a:avLst/>
          </a:prstGeom>
          <a:noFill/>
          <a:ln w="3175">
            <a:solidFill>
              <a:schemeClr val="tx1"/>
            </a:solidFill>
            <a:miter lim="800000"/>
            <a:headEnd/>
            <a:tailEnd/>
          </a:ln>
          <a:effectLst/>
        </p:spPr>
      </p:pic>
      <p:pic>
        <p:nvPicPr>
          <p:cNvPr id="8" name="Picture 2" descr="进化论人的进化图--Edited.jpg"/>
          <p:cNvPicPr>
            <a:picLocks noChangeAspect="1"/>
          </p:cNvPicPr>
          <p:nvPr/>
        </p:nvPicPr>
        <p:blipFill>
          <a:blip r:embed="rId4" cstate="print"/>
          <a:srcRect/>
          <a:stretch>
            <a:fillRect/>
          </a:stretch>
        </p:blipFill>
        <p:spPr bwMode="auto">
          <a:xfrm>
            <a:off x="6023992" y="2923598"/>
            <a:ext cx="4464496" cy="3295667"/>
          </a:xfrm>
          <a:prstGeom prst="rect">
            <a:avLst/>
          </a:prstGeom>
          <a:noFill/>
          <a:ln w="3175">
            <a:solidFill>
              <a:schemeClr val="tx1"/>
            </a:solidFill>
            <a:miter lim="800000"/>
            <a:headEnd/>
            <a:tailEnd/>
          </a:ln>
        </p:spPr>
      </p:pic>
      <p:sp>
        <p:nvSpPr>
          <p:cNvPr id="9" name="Left Arrow 8"/>
          <p:cNvSpPr/>
          <p:nvPr/>
        </p:nvSpPr>
        <p:spPr>
          <a:xfrm>
            <a:off x="6023992" y="1144125"/>
            <a:ext cx="785818" cy="357190"/>
          </a:xfrm>
          <a:prstGeom prst="lef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4" name="组合 3"/>
          <p:cNvGrpSpPr/>
          <p:nvPr/>
        </p:nvGrpSpPr>
        <p:grpSpPr>
          <a:xfrm>
            <a:off x="6816080" y="1826776"/>
            <a:ext cx="3251800" cy="1008112"/>
            <a:chOff x="5220072" y="1772816"/>
            <a:chExt cx="3251800" cy="1008112"/>
          </a:xfrm>
        </p:grpSpPr>
        <p:sp>
          <p:nvSpPr>
            <p:cNvPr id="10" name="Bent Arrow 9"/>
            <p:cNvSpPr/>
            <p:nvPr/>
          </p:nvSpPr>
          <p:spPr>
            <a:xfrm rot="5400000">
              <a:off x="7784641" y="2093697"/>
              <a:ext cx="642942" cy="731520"/>
            </a:xfrm>
            <a:prstGeom prst="bentArrow">
              <a:avLst>
                <a:gd name="adj1" fmla="val 23703"/>
                <a:gd name="adj2" fmla="val 30308"/>
                <a:gd name="adj3" fmla="val 38128"/>
                <a:gd name="adj4" fmla="val 5359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endParaRPr>
            </a:p>
          </p:txBody>
        </p:sp>
        <p:sp>
          <p:nvSpPr>
            <p:cNvPr id="11" name="内容占位符 2"/>
            <p:cNvSpPr txBox="1">
              <a:spLocks/>
            </p:cNvSpPr>
            <p:nvPr/>
          </p:nvSpPr>
          <p:spPr>
            <a:xfrm>
              <a:off x="5220072" y="1772816"/>
              <a:ext cx="2520280" cy="1008112"/>
            </a:xfrm>
            <a:prstGeom prst="rect">
              <a:avLst/>
            </a:prstGeom>
            <a:ln w="6350">
              <a:solidFill>
                <a:schemeClr val="tx1"/>
              </a:solidFill>
            </a:ln>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3200" kern="1200" baseline="0">
                  <a:solidFill>
                    <a:schemeClr val="tx1"/>
                  </a:solidFill>
                  <a:latin typeface="汉仪大宋简" panose="02010609000101010101" pitchFamily="49" charset="-122"/>
                  <a:ea typeface="汉仪大宋简" panose="0201060900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sz="3600" b="1" dirty="0">
                  <a:solidFill>
                    <a:prstClr val="black"/>
                  </a:solidFill>
                  <a:cs typeface="Arial" pitchFamily="34" charset="0"/>
                </a:rPr>
                <a:t>进化论“猿人”队列</a:t>
              </a:r>
            </a:p>
          </p:txBody>
        </p:sp>
      </p:gr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t>进化论和圣经不能相容：各从其类</a:t>
            </a:r>
          </a:p>
        </p:txBody>
      </p:sp>
      <p:sp>
        <p:nvSpPr>
          <p:cNvPr id="3" name="内容占位符 2"/>
          <p:cNvSpPr>
            <a:spLocks noGrp="1"/>
          </p:cNvSpPr>
          <p:nvPr>
            <p:ph sz="quarter" idx="4294967295"/>
          </p:nvPr>
        </p:nvSpPr>
        <p:spPr>
          <a:xfrm>
            <a:off x="1415480" y="1628801"/>
            <a:ext cx="9208095" cy="3672408"/>
          </a:xfrm>
          <a:prstGeom prst="rect">
            <a:avLst/>
          </a:prstGeom>
        </p:spPr>
        <p:txBody>
          <a:bodyPr vert="horz" lIns="91440" tIns="45720" rIns="91440" bIns="45720" rtlCol="0">
            <a:noAutofit/>
          </a:bodyPr>
          <a:lstStyle/>
          <a:p>
            <a:pPr indent="0" algn="just">
              <a:lnSpc>
                <a:spcPct val="100000"/>
              </a:lnSpc>
              <a:spcBef>
                <a:spcPts val="0"/>
              </a:spcBef>
            </a:pPr>
            <a:r>
              <a:rPr lang="zh-CN" altLang="en-US" sz="3600" b="1" dirty="0">
                <a:latin typeface="+mj-ea"/>
                <a:ea typeface="+mj-ea"/>
                <a:cs typeface="Arial" panose="020B0604020202020204" pitchFamily="34" charset="0"/>
              </a:rPr>
              <a:t>“各从其类”也包括人：</a:t>
            </a:r>
            <a:endParaRPr lang="en-US" altLang="zh-CN" sz="3600" b="1" dirty="0">
              <a:latin typeface="+mj-ea"/>
              <a:ea typeface="+mj-ea"/>
              <a:cs typeface="Arial" panose="020B0604020202020204" pitchFamily="34" charset="0"/>
            </a:endParaRPr>
          </a:p>
          <a:p>
            <a:pPr indent="0" algn="just">
              <a:lnSpc>
                <a:spcPts val="1500"/>
              </a:lnSpc>
              <a:spcBef>
                <a:spcPts val="0"/>
              </a:spcBef>
            </a:pPr>
            <a:endParaRPr lang="zh-CN" altLang="en-US" sz="3600" dirty="0">
              <a:latin typeface="+mj-ea"/>
              <a:ea typeface="+mj-ea"/>
              <a:cs typeface="Arial" panose="020B0604020202020204" pitchFamily="34" charset="0"/>
            </a:endParaRPr>
          </a:p>
          <a:p>
            <a:pPr indent="0" algn="just">
              <a:lnSpc>
                <a:spcPct val="100000"/>
              </a:lnSpc>
              <a:spcBef>
                <a:spcPts val="0"/>
              </a:spcBef>
            </a:pPr>
            <a:r>
              <a:rPr lang="zh-CN" altLang="en-US" sz="3600" dirty="0">
                <a:latin typeface="+mj-ea"/>
                <a:ea typeface="+mj-ea"/>
                <a:cs typeface="Arial" panose="020B0604020202020204" pitchFamily="34" charset="0"/>
              </a:rPr>
              <a:t>创世记1：26神说：“我们要照著我们的形象，按著我们的样式造人，使他们管理海里的鱼、空中的鸟、地上的牲畜和全地，并地上所爬的一切昆虫。”27神就照著自己的形象造人，乃是照著他的形象造男造女。</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标题 11">
            <a:extLst>
              <a:ext uri="{FF2B5EF4-FFF2-40B4-BE49-F238E27FC236}">
                <a16:creationId xmlns:a16="http://schemas.microsoft.com/office/drawing/2014/main" id="{A32AA96B-B148-4C40-918E-FFF6FE15A896}"/>
              </a:ext>
            </a:extLst>
          </p:cNvPr>
          <p:cNvSpPr>
            <a:spLocks noGrp="1"/>
          </p:cNvSpPr>
          <p:nvPr>
            <p:ph type="title"/>
          </p:nvPr>
        </p:nvSpPr>
        <p:spPr/>
        <p:txBody>
          <a:bodyPr/>
          <a:lstStyle/>
          <a:p>
            <a:r>
              <a:rPr lang="zh-CN" altLang="en-US" dirty="0"/>
              <a:t>进化论和圣经不能相容：各从其类</a:t>
            </a:r>
          </a:p>
        </p:txBody>
      </p:sp>
      <p:sp>
        <p:nvSpPr>
          <p:cNvPr id="3" name="内容占位符 2"/>
          <p:cNvSpPr>
            <a:spLocks noGrp="1"/>
          </p:cNvSpPr>
          <p:nvPr>
            <p:ph sz="quarter" idx="4294967295"/>
          </p:nvPr>
        </p:nvSpPr>
        <p:spPr>
          <a:xfrm>
            <a:off x="1487489" y="812800"/>
            <a:ext cx="9073007" cy="2954655"/>
          </a:xfrm>
          <a:prstGeom prst="rect">
            <a:avLst/>
          </a:prstGeom>
        </p:spPr>
        <p:txBody>
          <a:bodyPr wrap="square">
            <a:spAutoFit/>
          </a:bodyPr>
          <a:lstStyle/>
          <a:p>
            <a:pPr indent="0" algn="just" defTabSz="685800">
              <a:lnSpc>
                <a:spcPct val="100000"/>
              </a:lnSpc>
              <a:spcBef>
                <a:spcPts val="750"/>
              </a:spcBef>
              <a:buFont typeface="Wingdings 2" pitchFamily="18" charset="2"/>
            </a:pPr>
            <a:r>
              <a:rPr lang="zh-CN" altLang="en-US" sz="3100" dirty="0">
                <a:latin typeface="+mj-ea"/>
                <a:ea typeface="+mj-ea"/>
                <a:cs typeface="Arial" panose="020B0604020202020204" pitchFamily="34" charset="0"/>
              </a:rPr>
              <a:t>创世记2：7耶和华神用地上的尘土造人，将生气吹在他鼻孔里，他就成了有灵的活人，名叫亚当。... 21耶和华神使他沉睡，他就睡了；於是取下他的一条肋骨，又把肉合起来。22耶和华神就用那人身上所取的肋骨，造成一个女人，领她到那人跟前。</a:t>
            </a:r>
          </a:p>
        </p:txBody>
      </p:sp>
      <p:grpSp>
        <p:nvGrpSpPr>
          <p:cNvPr id="4" name="组合 3"/>
          <p:cNvGrpSpPr/>
          <p:nvPr/>
        </p:nvGrpSpPr>
        <p:grpSpPr>
          <a:xfrm>
            <a:off x="1631504" y="3356992"/>
            <a:ext cx="8928992" cy="2808312"/>
            <a:chOff x="107504" y="2204864"/>
            <a:chExt cx="8928992" cy="2808312"/>
          </a:xfrm>
        </p:grpSpPr>
        <p:sp>
          <p:nvSpPr>
            <p:cNvPr id="9" name="矩形 8"/>
            <p:cNvSpPr/>
            <p:nvPr/>
          </p:nvSpPr>
          <p:spPr>
            <a:xfrm>
              <a:off x="107504" y="2204864"/>
              <a:ext cx="8928992" cy="2808312"/>
            </a:xfrm>
            <a:prstGeom prst="rect">
              <a:avLst/>
            </a:prstGeom>
            <a:solidFill>
              <a:srgbClr val="052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5" name="Picture 4"/>
            <p:cNvPicPr>
              <a:picLocks noChangeAspect="1" noChangeArrowheads="1"/>
            </p:cNvPicPr>
            <p:nvPr/>
          </p:nvPicPr>
          <p:blipFill>
            <a:blip r:embed="rId3" cstate="print"/>
            <a:srcRect/>
            <a:stretch>
              <a:fillRect/>
            </a:stretch>
          </p:blipFill>
          <p:spPr bwMode="auto">
            <a:xfrm>
              <a:off x="7164288" y="2269865"/>
              <a:ext cx="1788885" cy="2664638"/>
            </a:xfrm>
            <a:prstGeom prst="rect">
              <a:avLst/>
            </a:prstGeom>
            <a:noFill/>
            <a:ln w="9525">
              <a:noFill/>
              <a:miter lim="800000"/>
              <a:headEnd/>
              <a:tailEnd/>
            </a:ln>
            <a:effectLst/>
          </p:spPr>
        </p:pic>
        <p:sp>
          <p:nvSpPr>
            <p:cNvPr id="6" name="Rectangle 5"/>
            <p:cNvSpPr/>
            <p:nvPr/>
          </p:nvSpPr>
          <p:spPr>
            <a:xfrm>
              <a:off x="2051720" y="2304356"/>
              <a:ext cx="5112568" cy="2564805"/>
            </a:xfrm>
            <a:prstGeom prst="rect">
              <a:avLst/>
            </a:prstGeom>
          </p:spPr>
          <p:txBody>
            <a:bodyPr wrap="square">
              <a:spAutoFit/>
            </a:bodyPr>
            <a:lstStyle/>
            <a:p>
              <a:r>
                <a:rPr lang="zh-CN" altLang="en-US" sz="3600" dirty="0">
                  <a:solidFill>
                    <a:prstClr val="white"/>
                  </a:solidFill>
                  <a:latin typeface="汉仪大宋简" panose="02010609000101010101" pitchFamily="49" charset="-122"/>
                  <a:ea typeface="汉仪大宋简" panose="02010609000101010101" pitchFamily="49" charset="-122"/>
                </a:rPr>
                <a:t>“各从其类”</a:t>
              </a:r>
              <a:endParaRPr lang="en-US" altLang="zh-CN" sz="3600" dirty="0">
                <a:solidFill>
                  <a:prstClr val="white"/>
                </a:solidFill>
                <a:latin typeface="汉仪大宋简" panose="02010609000101010101" pitchFamily="49" charset="-122"/>
                <a:ea typeface="汉仪大宋简" panose="02010609000101010101" pitchFamily="49" charset="-122"/>
              </a:endParaRPr>
            </a:p>
            <a:p>
              <a:r>
                <a:rPr lang="zh-CN" altLang="en-US" sz="3600" dirty="0">
                  <a:solidFill>
                    <a:prstClr val="white"/>
                  </a:solidFill>
                  <a:latin typeface="汉仪大宋简" panose="02010609000101010101" pitchFamily="49" charset="-122"/>
                  <a:ea typeface="汉仪大宋简" panose="02010609000101010101" pitchFamily="49" charset="-122"/>
                </a:rPr>
                <a:t>“用地上的尘土造人”</a:t>
              </a:r>
              <a:endParaRPr lang="en-US" altLang="zh-CN" sz="3600" dirty="0">
                <a:solidFill>
                  <a:prstClr val="white"/>
                </a:solidFill>
                <a:latin typeface="汉仪大宋简" panose="02010609000101010101" pitchFamily="49" charset="-122"/>
                <a:ea typeface="汉仪大宋简" panose="02010609000101010101" pitchFamily="49" charset="-122"/>
              </a:endParaRPr>
            </a:p>
            <a:p>
              <a:r>
                <a:rPr lang="zh-CN" altLang="en-US" sz="3600" dirty="0">
                  <a:solidFill>
                    <a:prstClr val="white"/>
                  </a:solidFill>
                  <a:latin typeface="汉仪大宋简" panose="02010609000101010101" pitchFamily="49" charset="-122"/>
                  <a:ea typeface="汉仪大宋简" panose="02010609000101010101" pitchFamily="49" charset="-122"/>
                </a:rPr>
                <a:t>“用肋骨造成一个女人”</a:t>
              </a:r>
              <a:endParaRPr lang="en-US" altLang="zh-CN" sz="3600" dirty="0">
                <a:solidFill>
                  <a:prstClr val="white"/>
                </a:solidFill>
                <a:latin typeface="汉仪大宋简" panose="02010609000101010101" pitchFamily="49" charset="-122"/>
                <a:ea typeface="汉仪大宋简" panose="02010609000101010101" pitchFamily="49" charset="-122"/>
              </a:endParaRPr>
            </a:p>
            <a:p>
              <a:pPr>
                <a:lnSpc>
                  <a:spcPts val="2000"/>
                </a:lnSpc>
              </a:pPr>
              <a:endParaRPr lang="en-US" altLang="zh-CN" sz="3600" b="1" dirty="0">
                <a:solidFill>
                  <a:prstClr val="white"/>
                </a:solidFill>
                <a:latin typeface="华文中宋" panose="02010600040101010101" pitchFamily="2" charset="-122"/>
                <a:ea typeface="华文中宋" panose="02010600040101010101" pitchFamily="2" charset="-122"/>
              </a:endParaRPr>
            </a:p>
            <a:p>
              <a:r>
                <a:rPr lang="zh-CN" altLang="en-US" sz="3600" b="1" dirty="0">
                  <a:solidFill>
                    <a:srgbClr val="FFFF00"/>
                  </a:solidFill>
                  <a:latin typeface="微软雅黑" panose="020B0503020204020204" pitchFamily="34" charset="-122"/>
                  <a:ea typeface="微软雅黑" panose="020B0503020204020204" pitchFamily="34" charset="-122"/>
                </a:rPr>
                <a:t>我们不是从猴子变来的！</a:t>
              </a:r>
              <a:endParaRPr lang="en-US" sz="3600" dirty="0">
                <a:solidFill>
                  <a:srgbClr val="FFFF00"/>
                </a:solidFill>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9512" y="2270206"/>
              <a:ext cx="1788885" cy="2670962"/>
            </a:xfrm>
            <a:prstGeom prst="rect">
              <a:avLst/>
            </a:prstGeom>
          </p:spPr>
        </p:pic>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内容占位符 2"/>
          <p:cNvSpPr txBox="1">
            <a:spLocks/>
          </p:cNvSpPr>
          <p:nvPr/>
        </p:nvSpPr>
        <p:spPr>
          <a:xfrm>
            <a:off x="1379476" y="2276872"/>
            <a:ext cx="9433048" cy="1549142"/>
          </a:xfrm>
          <a:prstGeom prst="rect">
            <a:avLst/>
          </a:prstGeom>
        </p:spPr>
        <p:txBody>
          <a:bodyPr wrap="square">
            <a:spAutoFit/>
          </a:bodyPr>
          <a:lstStyle>
            <a:defPPr>
              <a:defRPr lang="en-US"/>
            </a:defPPr>
            <a:lvl1pPr indent="0" defTabSz="685800">
              <a:lnSpc>
                <a:spcPct val="100000"/>
              </a:lnSpc>
              <a:spcBef>
                <a:spcPts val="750"/>
              </a:spcBef>
              <a:buFont typeface="Wingdings 2" pitchFamily="18" charset="2"/>
              <a:buNone/>
              <a:defRPr sz="3600">
                <a:latin typeface="Arial" panose="020B0604020202020204" pitchFamily="34" charset="0"/>
                <a:ea typeface="汉仪大宋简" panose="02010609000101010101" pitchFamily="49" charset="-122"/>
                <a:cs typeface="Arial" panose="020B0604020202020204" pitchFamily="34" charset="0"/>
              </a:defRPr>
            </a:lvl1pPr>
            <a:lvl2pPr marL="514350" indent="-171450" defTabSz="685800">
              <a:lnSpc>
                <a:spcPct val="90000"/>
              </a:lnSpc>
              <a:spcBef>
                <a:spcPts val="375"/>
              </a:spcBef>
              <a:buFont typeface="Wingdings 2" pitchFamily="18" charset="2"/>
              <a:buChar char=""/>
            </a:lvl2pPr>
            <a:lvl3pPr marL="857250" indent="-171450" defTabSz="685800">
              <a:lnSpc>
                <a:spcPct val="90000"/>
              </a:lnSpc>
              <a:spcBef>
                <a:spcPts val="375"/>
              </a:spcBef>
              <a:buFont typeface="Wingdings 2" pitchFamily="18" charset="2"/>
              <a:buChar char=""/>
              <a:defRPr sz="1500"/>
            </a:lvl3pPr>
            <a:lvl4pPr marL="1200150" indent="-171450" defTabSz="685800">
              <a:lnSpc>
                <a:spcPct val="90000"/>
              </a:lnSpc>
              <a:spcBef>
                <a:spcPts val="375"/>
              </a:spcBef>
              <a:buFont typeface="Wingdings 2" pitchFamily="18" charset="2"/>
              <a:buChar char=""/>
              <a:defRPr sz="1350"/>
            </a:lvl4pPr>
            <a:lvl5pPr marL="1543050" indent="-171450" defTabSz="685800">
              <a:lnSpc>
                <a:spcPct val="90000"/>
              </a:lnSpc>
              <a:spcBef>
                <a:spcPts val="375"/>
              </a:spcBef>
              <a:buFont typeface="Wingdings 2" pitchFamily="18" charset="2"/>
              <a:buChar char=""/>
              <a:defRPr sz="1350"/>
            </a:lvl5pPr>
            <a:lvl6pPr marL="1885950" indent="-171450" defTabSz="685800">
              <a:spcBef>
                <a:spcPct val="20000"/>
              </a:spcBef>
              <a:buFont typeface="Wingdings 2" pitchFamily="18" charset="2"/>
              <a:buChar char=""/>
              <a:defRPr sz="1350"/>
            </a:lvl6pPr>
            <a:lvl7pPr marL="2228850" indent="-171450" defTabSz="685800">
              <a:spcBef>
                <a:spcPct val="20000"/>
              </a:spcBef>
              <a:buFont typeface="Wingdings 2" pitchFamily="18" charset="2"/>
              <a:buChar char=""/>
              <a:defRPr sz="1350"/>
            </a:lvl7pPr>
            <a:lvl8pPr marL="2571750" indent="-171450" defTabSz="685800">
              <a:spcBef>
                <a:spcPct val="20000"/>
              </a:spcBef>
              <a:buFont typeface="Wingdings 2" pitchFamily="18" charset="2"/>
              <a:buChar char=""/>
              <a:defRPr sz="1350"/>
            </a:lvl8pPr>
            <a:lvl9pPr marL="2914650" indent="-171450" defTabSz="685800">
              <a:spcBef>
                <a:spcPct val="20000"/>
              </a:spcBef>
              <a:buFont typeface="Wingdings 2" pitchFamily="18" charset="2"/>
              <a:buChar char=""/>
              <a:defRPr sz="1350"/>
            </a:lvl9pPr>
          </a:lstStyle>
          <a:p>
            <a:pPr algn="ctr"/>
            <a:r>
              <a:rPr lang="zh-CN" altLang="en-US" sz="4400" dirty="0">
                <a:solidFill>
                  <a:srgbClr val="3A3AFE"/>
                </a:solidFill>
              </a:rPr>
              <a:t>第二：</a:t>
            </a:r>
            <a:endParaRPr lang="en-US" altLang="zh-CN" sz="4400" dirty="0">
              <a:solidFill>
                <a:srgbClr val="3A3AFE"/>
              </a:solidFill>
            </a:endParaRPr>
          </a:p>
          <a:p>
            <a:r>
              <a:rPr lang="zh-CN" altLang="en-US" sz="4400" dirty="0">
                <a:solidFill>
                  <a:prstClr val="black"/>
                </a:solidFill>
              </a:rPr>
              <a:t>创造的顺序和进化论给出的顺序不同。</a:t>
            </a:r>
            <a:endParaRPr lang="en-US" altLang="zh-CN" sz="4400" dirty="0">
              <a:solidFill>
                <a:prstClr val="black"/>
              </a:solidFill>
            </a:endParaRPr>
          </a:p>
        </p:txBody>
      </p:sp>
      <p:sp>
        <p:nvSpPr>
          <p:cNvPr id="5" name="标题 4">
            <a:extLst>
              <a:ext uri="{FF2B5EF4-FFF2-40B4-BE49-F238E27FC236}">
                <a16:creationId xmlns:a16="http://schemas.microsoft.com/office/drawing/2014/main" id="{11B94BFB-08AA-4646-A6FA-FC2DC8FC2053}"/>
              </a:ext>
            </a:extLst>
          </p:cNvPr>
          <p:cNvSpPr>
            <a:spLocks noGrp="1"/>
          </p:cNvSpPr>
          <p:nvPr>
            <p:ph type="title"/>
          </p:nvPr>
        </p:nvSpPr>
        <p:spPr/>
        <p:txBody>
          <a:bodyPr/>
          <a:lstStyle/>
          <a:p>
            <a:r>
              <a:rPr lang="zh-CN" altLang="en-US" dirty="0"/>
              <a:t>进化论和圣经不能相容：顺序不同</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8" descr="day6.png"/>
          <p:cNvPicPr>
            <a:picLocks noChangeAspect="1"/>
          </p:cNvPicPr>
          <p:nvPr/>
        </p:nvPicPr>
        <p:blipFill>
          <a:blip r:embed="rId3" cstate="print"/>
          <a:srcRect l="64906" t="56667" r="10001" b="11765"/>
          <a:stretch>
            <a:fillRect/>
          </a:stretch>
        </p:blipFill>
        <p:spPr bwMode="auto">
          <a:xfrm>
            <a:off x="7541188" y="3721836"/>
            <a:ext cx="2227220" cy="2100907"/>
          </a:xfrm>
          <a:prstGeom prst="rect">
            <a:avLst/>
          </a:prstGeom>
          <a:noFill/>
          <a:ln w="9525">
            <a:solidFill>
              <a:schemeClr val="tx1"/>
            </a:solidFill>
            <a:miter lim="800000"/>
            <a:headEnd/>
            <a:tailEnd/>
          </a:ln>
          <a:effectLst>
            <a:outerShdw dist="38100" dir="2700000" rotWithShape="0">
              <a:srgbClr val="808080">
                <a:alpha val="42999"/>
              </a:srgbClr>
            </a:outerShdw>
          </a:effectLst>
        </p:spPr>
      </p:pic>
      <p:pic>
        <p:nvPicPr>
          <p:cNvPr id="6" name="Picture 17" descr="day5.png"/>
          <p:cNvPicPr>
            <a:picLocks noChangeAspect="1"/>
          </p:cNvPicPr>
          <p:nvPr/>
        </p:nvPicPr>
        <p:blipFill>
          <a:blip r:embed="rId4" cstate="print"/>
          <a:srcRect l="37407" t="56667" r="37500" b="11765"/>
          <a:stretch>
            <a:fillRect/>
          </a:stretch>
        </p:blipFill>
        <p:spPr bwMode="auto">
          <a:xfrm>
            <a:off x="4904771" y="3721836"/>
            <a:ext cx="2227220" cy="2100907"/>
          </a:xfrm>
          <a:prstGeom prst="rect">
            <a:avLst/>
          </a:prstGeom>
          <a:noFill/>
          <a:ln w="9525">
            <a:solidFill>
              <a:schemeClr val="tx1"/>
            </a:solidFill>
            <a:miter lim="800000"/>
            <a:headEnd/>
            <a:tailEnd/>
          </a:ln>
          <a:effectLst>
            <a:outerShdw dist="38100" dir="2700000" rotWithShape="0">
              <a:srgbClr val="808080">
                <a:alpha val="42999"/>
              </a:srgbClr>
            </a:outerShdw>
          </a:effectLst>
        </p:spPr>
      </p:pic>
      <p:pic>
        <p:nvPicPr>
          <p:cNvPr id="7" name="Picture 16" descr="day4.png"/>
          <p:cNvPicPr>
            <a:picLocks noChangeAspect="1"/>
          </p:cNvPicPr>
          <p:nvPr/>
        </p:nvPicPr>
        <p:blipFill>
          <a:blip r:embed="rId5" cstate="print"/>
          <a:srcRect l="10001" t="56667" r="64999" b="11765"/>
          <a:stretch>
            <a:fillRect/>
          </a:stretch>
        </p:blipFill>
        <p:spPr bwMode="auto">
          <a:xfrm>
            <a:off x="2284604" y="3719998"/>
            <a:ext cx="2227220" cy="2108641"/>
          </a:xfrm>
          <a:prstGeom prst="rect">
            <a:avLst/>
          </a:prstGeom>
          <a:noFill/>
          <a:ln w="9525">
            <a:solidFill>
              <a:schemeClr val="tx1"/>
            </a:solidFill>
            <a:miter lim="800000"/>
            <a:headEnd/>
            <a:tailEnd/>
          </a:ln>
          <a:effectLst>
            <a:outerShdw dist="38100" dir="2700000" rotWithShape="0">
              <a:srgbClr val="808080">
                <a:alpha val="42999"/>
              </a:srgbClr>
            </a:outerShdw>
          </a:effectLst>
        </p:spPr>
      </p:pic>
      <p:pic>
        <p:nvPicPr>
          <p:cNvPr id="8" name="Picture 15" descr="day3.png"/>
          <p:cNvPicPr>
            <a:picLocks noChangeAspect="1"/>
          </p:cNvPicPr>
          <p:nvPr/>
        </p:nvPicPr>
        <p:blipFill>
          <a:blip r:embed="rId6" cstate="print"/>
          <a:srcRect l="64906" t="23256" r="10001" b="45715"/>
          <a:stretch>
            <a:fillRect/>
          </a:stretch>
        </p:blipFill>
        <p:spPr bwMode="auto">
          <a:xfrm>
            <a:off x="7536160" y="908720"/>
            <a:ext cx="2227220" cy="2066108"/>
          </a:xfrm>
          <a:prstGeom prst="rect">
            <a:avLst/>
          </a:prstGeom>
          <a:noFill/>
          <a:ln w="9525">
            <a:solidFill>
              <a:schemeClr val="tx1"/>
            </a:solidFill>
            <a:miter lim="800000"/>
            <a:headEnd/>
            <a:tailEnd/>
          </a:ln>
          <a:effectLst>
            <a:outerShdw dist="38100" dir="2700000" rotWithShape="0">
              <a:srgbClr val="808080">
                <a:alpha val="42999"/>
              </a:srgbClr>
            </a:outerShdw>
          </a:effectLst>
        </p:spPr>
      </p:pic>
      <p:pic>
        <p:nvPicPr>
          <p:cNvPr id="9" name="Picture 12" descr="day2.jpg"/>
          <p:cNvPicPr>
            <a:picLocks noChangeAspect="1"/>
          </p:cNvPicPr>
          <p:nvPr/>
        </p:nvPicPr>
        <p:blipFill>
          <a:blip r:embed="rId7" cstate="print"/>
          <a:srcRect l="37407" t="23256" r="37500" b="45715"/>
          <a:stretch>
            <a:fillRect/>
          </a:stretch>
        </p:blipFill>
        <p:spPr bwMode="auto">
          <a:xfrm>
            <a:off x="4904771" y="908720"/>
            <a:ext cx="2227220" cy="2066108"/>
          </a:xfrm>
          <a:prstGeom prst="rect">
            <a:avLst/>
          </a:prstGeom>
          <a:noFill/>
          <a:ln w="9525">
            <a:solidFill>
              <a:schemeClr val="tx1"/>
            </a:solidFill>
            <a:miter lim="800000"/>
            <a:headEnd/>
            <a:tailEnd/>
          </a:ln>
          <a:effectLst>
            <a:outerShdw dist="38100" dir="2700000" rotWithShape="0">
              <a:srgbClr val="808080">
                <a:alpha val="42999"/>
              </a:srgbClr>
            </a:outerShdw>
          </a:effectLst>
        </p:spPr>
      </p:pic>
      <p:pic>
        <p:nvPicPr>
          <p:cNvPr id="10" name="Picture 11" descr="day1.jpg"/>
          <p:cNvPicPr>
            <a:picLocks noChangeAspect="1"/>
          </p:cNvPicPr>
          <p:nvPr/>
        </p:nvPicPr>
        <p:blipFill>
          <a:blip r:embed="rId8" cstate="print"/>
          <a:srcRect l="10834" t="22221" r="63333" b="45715"/>
          <a:stretch>
            <a:fillRect/>
          </a:stretch>
        </p:blipFill>
        <p:spPr bwMode="auto">
          <a:xfrm>
            <a:off x="2284604" y="910056"/>
            <a:ext cx="2227220" cy="2073841"/>
          </a:xfrm>
          <a:prstGeom prst="rect">
            <a:avLst/>
          </a:prstGeom>
          <a:noFill/>
          <a:ln w="9525">
            <a:solidFill>
              <a:schemeClr val="tx1"/>
            </a:solidFill>
            <a:miter lim="800000"/>
            <a:headEnd/>
            <a:tailEnd/>
          </a:ln>
          <a:effectLst>
            <a:outerShdw dist="38100" dir="2700000" rotWithShape="0">
              <a:srgbClr val="808080">
                <a:alpha val="42999"/>
              </a:srgbClr>
            </a:outerShdw>
          </a:effectLst>
        </p:spPr>
      </p:pic>
      <p:sp>
        <p:nvSpPr>
          <p:cNvPr id="18" name="矩形 17"/>
          <p:cNvSpPr/>
          <p:nvPr/>
        </p:nvSpPr>
        <p:spPr>
          <a:xfrm>
            <a:off x="2944912" y="3059667"/>
            <a:ext cx="918841" cy="369332"/>
          </a:xfrm>
          <a:prstGeom prst="rect">
            <a:avLst/>
          </a:prstGeom>
        </p:spPr>
        <p:txBody>
          <a:bodyPr wrap="none">
            <a:spAutoFit/>
          </a:bodyPr>
          <a:lstStyle/>
          <a:p>
            <a:r>
              <a:rPr lang="zh-CN" altLang="en-US" b="1" dirty="0">
                <a:solidFill>
                  <a:prstClr val="black"/>
                </a:solidFill>
                <a:latin typeface="微软雅黑" panose="020B0503020204020204" pitchFamily="34" charset="-122"/>
                <a:ea typeface="微软雅黑" panose="020B0503020204020204" pitchFamily="34" charset="-122"/>
              </a:rPr>
              <a:t>第 </a:t>
            </a:r>
            <a:r>
              <a:rPr lang="en-US" altLang="zh-CN" b="1" dirty="0">
                <a:solidFill>
                  <a:prstClr val="black"/>
                </a:solidFill>
                <a:latin typeface="微软雅黑" panose="020B0503020204020204" pitchFamily="34" charset="-122"/>
                <a:ea typeface="微软雅黑" panose="020B0503020204020204" pitchFamily="34" charset="-122"/>
              </a:rPr>
              <a:t>1 </a:t>
            </a:r>
            <a:r>
              <a:rPr lang="zh-CN" altLang="en-US" b="1" dirty="0">
                <a:solidFill>
                  <a:prstClr val="black"/>
                </a:solidFill>
                <a:latin typeface="微软雅黑" panose="020B0503020204020204" pitchFamily="34" charset="-122"/>
                <a:ea typeface="微软雅黑" panose="020B0503020204020204" pitchFamily="34" charset="-122"/>
              </a:rPr>
              <a:t>日</a:t>
            </a:r>
          </a:p>
        </p:txBody>
      </p:sp>
      <p:sp>
        <p:nvSpPr>
          <p:cNvPr id="19" name="矩形 18"/>
          <p:cNvSpPr/>
          <p:nvPr/>
        </p:nvSpPr>
        <p:spPr>
          <a:xfrm>
            <a:off x="5519937" y="3068959"/>
            <a:ext cx="918841" cy="369332"/>
          </a:xfrm>
          <a:prstGeom prst="rect">
            <a:avLst/>
          </a:prstGeom>
        </p:spPr>
        <p:txBody>
          <a:bodyPr wrap="none">
            <a:spAutoFit/>
          </a:bodyPr>
          <a:lstStyle/>
          <a:p>
            <a:r>
              <a:rPr lang="zh-CN" altLang="en-US" b="1" dirty="0">
                <a:solidFill>
                  <a:prstClr val="black"/>
                </a:solidFill>
                <a:latin typeface="微软雅黑" panose="020B0503020204020204" pitchFamily="34" charset="-122"/>
                <a:ea typeface="微软雅黑" panose="020B0503020204020204" pitchFamily="34" charset="-122"/>
              </a:rPr>
              <a:t>第 </a:t>
            </a:r>
            <a:r>
              <a:rPr lang="en-US" altLang="zh-CN" b="1" dirty="0">
                <a:solidFill>
                  <a:prstClr val="black"/>
                </a:solidFill>
                <a:latin typeface="微软雅黑" panose="020B0503020204020204" pitchFamily="34" charset="-122"/>
                <a:ea typeface="微软雅黑" panose="020B0503020204020204" pitchFamily="34" charset="-122"/>
              </a:rPr>
              <a:t>2 </a:t>
            </a:r>
            <a:r>
              <a:rPr lang="zh-CN" altLang="en-US" b="1" dirty="0">
                <a:solidFill>
                  <a:prstClr val="black"/>
                </a:solidFill>
                <a:latin typeface="微软雅黑" panose="020B0503020204020204" pitchFamily="34" charset="-122"/>
                <a:ea typeface="微软雅黑" panose="020B0503020204020204" pitchFamily="34" charset="-122"/>
              </a:rPr>
              <a:t>日</a:t>
            </a:r>
          </a:p>
        </p:txBody>
      </p:sp>
      <p:sp>
        <p:nvSpPr>
          <p:cNvPr id="20" name="矩形 19"/>
          <p:cNvSpPr/>
          <p:nvPr/>
        </p:nvSpPr>
        <p:spPr>
          <a:xfrm>
            <a:off x="8201496" y="3068959"/>
            <a:ext cx="918841" cy="369332"/>
          </a:xfrm>
          <a:prstGeom prst="rect">
            <a:avLst/>
          </a:prstGeom>
        </p:spPr>
        <p:txBody>
          <a:bodyPr wrap="none">
            <a:spAutoFit/>
          </a:bodyPr>
          <a:lstStyle/>
          <a:p>
            <a:r>
              <a:rPr lang="zh-CN" altLang="en-US" b="1" dirty="0">
                <a:solidFill>
                  <a:prstClr val="black"/>
                </a:solidFill>
                <a:latin typeface="微软雅黑" panose="020B0503020204020204" pitchFamily="34" charset="-122"/>
                <a:ea typeface="微软雅黑" panose="020B0503020204020204" pitchFamily="34" charset="-122"/>
              </a:rPr>
              <a:t>第 </a:t>
            </a:r>
            <a:r>
              <a:rPr lang="en-US" altLang="zh-CN" b="1" dirty="0">
                <a:solidFill>
                  <a:prstClr val="black"/>
                </a:solidFill>
                <a:latin typeface="微软雅黑" panose="020B0503020204020204" pitchFamily="34" charset="-122"/>
                <a:ea typeface="微软雅黑" panose="020B0503020204020204" pitchFamily="34" charset="-122"/>
              </a:rPr>
              <a:t>3 </a:t>
            </a:r>
            <a:r>
              <a:rPr lang="zh-CN" altLang="en-US" b="1" dirty="0">
                <a:solidFill>
                  <a:prstClr val="black"/>
                </a:solidFill>
                <a:latin typeface="微软雅黑" panose="020B0503020204020204" pitchFamily="34" charset="-122"/>
                <a:ea typeface="微软雅黑" panose="020B0503020204020204" pitchFamily="34" charset="-122"/>
              </a:rPr>
              <a:t>日</a:t>
            </a:r>
          </a:p>
        </p:txBody>
      </p:sp>
      <p:sp>
        <p:nvSpPr>
          <p:cNvPr id="21" name="矩形 20"/>
          <p:cNvSpPr/>
          <p:nvPr/>
        </p:nvSpPr>
        <p:spPr>
          <a:xfrm>
            <a:off x="2927649" y="5877271"/>
            <a:ext cx="918841" cy="369332"/>
          </a:xfrm>
          <a:prstGeom prst="rect">
            <a:avLst/>
          </a:prstGeom>
        </p:spPr>
        <p:txBody>
          <a:bodyPr wrap="none">
            <a:spAutoFit/>
          </a:bodyPr>
          <a:lstStyle/>
          <a:p>
            <a:r>
              <a:rPr lang="zh-CN" altLang="en-US" b="1" dirty="0">
                <a:solidFill>
                  <a:prstClr val="black"/>
                </a:solidFill>
                <a:latin typeface="微软雅黑" panose="020B0503020204020204" pitchFamily="34" charset="-122"/>
                <a:ea typeface="微软雅黑" panose="020B0503020204020204" pitchFamily="34" charset="-122"/>
              </a:rPr>
              <a:t>第 </a:t>
            </a:r>
            <a:r>
              <a:rPr lang="en-US" altLang="zh-CN" b="1" dirty="0">
                <a:solidFill>
                  <a:prstClr val="black"/>
                </a:solidFill>
                <a:latin typeface="微软雅黑" panose="020B0503020204020204" pitchFamily="34" charset="-122"/>
                <a:ea typeface="微软雅黑" panose="020B0503020204020204" pitchFamily="34" charset="-122"/>
              </a:rPr>
              <a:t>4 </a:t>
            </a:r>
            <a:r>
              <a:rPr lang="zh-CN" altLang="en-US" b="1" dirty="0">
                <a:solidFill>
                  <a:prstClr val="black"/>
                </a:solidFill>
                <a:latin typeface="微软雅黑" panose="020B0503020204020204" pitchFamily="34" charset="-122"/>
                <a:ea typeface="微软雅黑" panose="020B0503020204020204" pitchFamily="34" charset="-122"/>
              </a:rPr>
              <a:t>日</a:t>
            </a:r>
          </a:p>
        </p:txBody>
      </p:sp>
      <p:sp>
        <p:nvSpPr>
          <p:cNvPr id="22" name="矩形 21"/>
          <p:cNvSpPr/>
          <p:nvPr/>
        </p:nvSpPr>
        <p:spPr>
          <a:xfrm>
            <a:off x="5519937" y="5877271"/>
            <a:ext cx="918841" cy="369332"/>
          </a:xfrm>
          <a:prstGeom prst="rect">
            <a:avLst/>
          </a:prstGeom>
        </p:spPr>
        <p:txBody>
          <a:bodyPr wrap="none">
            <a:spAutoFit/>
          </a:bodyPr>
          <a:lstStyle/>
          <a:p>
            <a:r>
              <a:rPr lang="zh-CN" altLang="en-US" b="1" dirty="0">
                <a:solidFill>
                  <a:prstClr val="black"/>
                </a:solidFill>
                <a:latin typeface="微软雅黑" panose="020B0503020204020204" pitchFamily="34" charset="-122"/>
                <a:ea typeface="微软雅黑" panose="020B0503020204020204" pitchFamily="34" charset="-122"/>
              </a:rPr>
              <a:t>第 </a:t>
            </a:r>
            <a:r>
              <a:rPr lang="en-US" altLang="zh-CN" b="1" dirty="0">
                <a:solidFill>
                  <a:prstClr val="black"/>
                </a:solidFill>
                <a:latin typeface="微软雅黑" panose="020B0503020204020204" pitchFamily="34" charset="-122"/>
                <a:ea typeface="微软雅黑" panose="020B0503020204020204" pitchFamily="34" charset="-122"/>
              </a:rPr>
              <a:t>5 </a:t>
            </a:r>
            <a:r>
              <a:rPr lang="zh-CN" altLang="en-US" b="1" dirty="0">
                <a:solidFill>
                  <a:prstClr val="black"/>
                </a:solidFill>
                <a:latin typeface="微软雅黑" panose="020B0503020204020204" pitchFamily="34" charset="-122"/>
                <a:ea typeface="微软雅黑" panose="020B0503020204020204" pitchFamily="34" charset="-122"/>
              </a:rPr>
              <a:t>日</a:t>
            </a:r>
          </a:p>
        </p:txBody>
      </p:sp>
      <p:sp>
        <p:nvSpPr>
          <p:cNvPr id="23" name="矩形 22"/>
          <p:cNvSpPr/>
          <p:nvPr/>
        </p:nvSpPr>
        <p:spPr>
          <a:xfrm>
            <a:off x="8184233" y="5877271"/>
            <a:ext cx="918841" cy="369332"/>
          </a:xfrm>
          <a:prstGeom prst="rect">
            <a:avLst/>
          </a:prstGeom>
        </p:spPr>
        <p:txBody>
          <a:bodyPr wrap="none">
            <a:spAutoFit/>
          </a:bodyPr>
          <a:lstStyle/>
          <a:p>
            <a:r>
              <a:rPr lang="zh-CN" altLang="en-US" b="1" dirty="0">
                <a:solidFill>
                  <a:prstClr val="black"/>
                </a:solidFill>
                <a:latin typeface="微软雅黑" panose="020B0503020204020204" pitchFamily="34" charset="-122"/>
                <a:ea typeface="微软雅黑" panose="020B0503020204020204" pitchFamily="34" charset="-122"/>
              </a:rPr>
              <a:t>第 </a:t>
            </a:r>
            <a:r>
              <a:rPr lang="en-US" altLang="zh-CN" b="1" dirty="0">
                <a:solidFill>
                  <a:prstClr val="black"/>
                </a:solidFill>
                <a:latin typeface="微软雅黑" panose="020B0503020204020204" pitchFamily="34" charset="-122"/>
                <a:ea typeface="微软雅黑" panose="020B0503020204020204" pitchFamily="34" charset="-122"/>
              </a:rPr>
              <a:t>6 </a:t>
            </a:r>
            <a:r>
              <a:rPr lang="zh-CN" altLang="en-US" b="1" dirty="0">
                <a:solidFill>
                  <a:prstClr val="black"/>
                </a:solidFill>
                <a:latin typeface="微软雅黑" panose="020B0503020204020204" pitchFamily="34" charset="-122"/>
                <a:ea typeface="微软雅黑" panose="020B0503020204020204" pitchFamily="34" charset="-122"/>
              </a:rPr>
              <a:t>日</a:t>
            </a:r>
          </a:p>
        </p:txBody>
      </p:sp>
      <p:cxnSp>
        <p:nvCxnSpPr>
          <p:cNvPr id="16" name="直接连接符 15"/>
          <p:cNvCxnSpPr/>
          <p:nvPr/>
        </p:nvCxnSpPr>
        <p:spPr>
          <a:xfrm>
            <a:off x="2279576" y="3573016"/>
            <a:ext cx="7488832"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 name="标题 10">
            <a:extLst>
              <a:ext uri="{FF2B5EF4-FFF2-40B4-BE49-F238E27FC236}">
                <a16:creationId xmlns:a16="http://schemas.microsoft.com/office/drawing/2014/main" id="{69C7DACF-1A53-4C83-8F7D-5B3DDBECF782}"/>
              </a:ext>
            </a:extLst>
          </p:cNvPr>
          <p:cNvSpPr>
            <a:spLocks noGrp="1"/>
          </p:cNvSpPr>
          <p:nvPr>
            <p:ph type="title"/>
          </p:nvPr>
        </p:nvSpPr>
        <p:spPr>
          <a:xfrm>
            <a:off x="0" y="185986"/>
            <a:ext cx="12192000" cy="584775"/>
          </a:xfrm>
        </p:spPr>
        <p:txBody>
          <a:bodyPr/>
          <a:lstStyle/>
          <a:p>
            <a:r>
              <a:rPr lang="zh-CN" altLang="en-US" dirty="0"/>
              <a:t>进化论和圣经不能相容：顺序不同</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extLst>
              <p:ext uri="{D42A27DB-BD31-4B8C-83A1-F6EECF244321}">
                <p14:modId xmlns:p14="http://schemas.microsoft.com/office/powerpoint/2010/main" val="4220811780"/>
              </p:ext>
            </p:extLst>
          </p:nvPr>
        </p:nvGraphicFramePr>
        <p:xfrm>
          <a:off x="1127448" y="1124744"/>
          <a:ext cx="9937104" cy="4947712"/>
        </p:xfrm>
        <a:graphic>
          <a:graphicData uri="http://schemas.openxmlformats.org/drawingml/2006/table">
            <a:tbl>
              <a:tblPr firstRow="1" bandRow="1">
                <a:tableStyleId>{073A0DAA-6AF3-43AB-8588-CEC1D06C72B9}</a:tableStyleId>
              </a:tblPr>
              <a:tblGrid>
                <a:gridCol w="4308396">
                  <a:extLst>
                    <a:ext uri="{9D8B030D-6E8A-4147-A177-3AD203B41FA5}">
                      <a16:colId xmlns:a16="http://schemas.microsoft.com/office/drawing/2014/main" val="20000"/>
                    </a:ext>
                  </a:extLst>
                </a:gridCol>
                <a:gridCol w="5628708">
                  <a:extLst>
                    <a:ext uri="{9D8B030D-6E8A-4147-A177-3AD203B41FA5}">
                      <a16:colId xmlns:a16="http://schemas.microsoft.com/office/drawing/2014/main" val="20001"/>
                    </a:ext>
                  </a:extLst>
                </a:gridCol>
              </a:tblGrid>
              <a:tr h="551602">
                <a:tc>
                  <a:txBody>
                    <a:bodyPr/>
                    <a:lstStyle/>
                    <a:p>
                      <a:pPr algn="ctr"/>
                      <a:r>
                        <a:rPr lang="zh-CN" altLang="en-US" sz="2800" b="1" u="none" dirty="0">
                          <a:solidFill>
                            <a:schemeClr val="bg1"/>
                          </a:solidFill>
                          <a:latin typeface="微软雅黑" panose="020B0503020204020204" pitchFamily="34" charset="-122"/>
                          <a:ea typeface="微软雅黑" panose="020B0503020204020204" pitchFamily="34" charset="-122"/>
                        </a:rPr>
                        <a:t>进化论:</a:t>
                      </a:r>
                    </a:p>
                  </a:txBody>
                  <a:tcPr>
                    <a:solidFill>
                      <a:srgbClr val="052262"/>
                    </a:solidFill>
                  </a:tcPr>
                </a:tc>
                <a:tc>
                  <a:txBody>
                    <a:bodyPr/>
                    <a:lstStyle/>
                    <a:p>
                      <a:pPr algn="ctr"/>
                      <a:r>
                        <a:rPr lang="zh-CN" altLang="en-US" sz="2800" u="none" dirty="0">
                          <a:solidFill>
                            <a:schemeClr val="bg1"/>
                          </a:solidFill>
                          <a:latin typeface="微软雅黑" panose="020B0503020204020204" pitchFamily="34" charset="-122"/>
                          <a:ea typeface="微软雅黑" panose="020B0503020204020204" pitchFamily="34" charset="-122"/>
                        </a:rPr>
                        <a:t>圣经:</a:t>
                      </a:r>
                    </a:p>
                  </a:txBody>
                  <a:tcPr>
                    <a:solidFill>
                      <a:srgbClr val="052262"/>
                    </a:solidFill>
                  </a:tcPr>
                </a:tc>
                <a:extLst>
                  <a:ext uri="{0D108BD9-81ED-4DB2-BD59-A6C34878D82A}">
                    <a16:rowId xmlns:a16="http://schemas.microsoft.com/office/drawing/2014/main" val="10000"/>
                  </a:ext>
                </a:extLst>
              </a:tr>
              <a:tr h="446535">
                <a:tc>
                  <a:txBody>
                    <a:bodyPr/>
                    <a:lstStyle/>
                    <a:p>
                      <a:r>
                        <a:rPr lang="zh-CN" altLang="zh-CN" sz="2600" dirty="0">
                          <a:solidFill>
                            <a:schemeClr val="tx1">
                              <a:lumMod val="85000"/>
                              <a:lumOff val="15000"/>
                            </a:schemeClr>
                          </a:solidFill>
                          <a:latin typeface="Arial" panose="020B0604020202020204" pitchFamily="34" charset="0"/>
                          <a:ea typeface="华文中宋" panose="02010600040101010101" pitchFamily="2" charset="-122"/>
                          <a:cs typeface="Arial" panose="020B0604020202020204" pitchFamily="34" charset="0"/>
                        </a:rPr>
                        <a:t>1. </a:t>
                      </a:r>
                      <a:r>
                        <a:rPr lang="zh-CN" altLang="en-US" sz="2600" dirty="0">
                          <a:solidFill>
                            <a:schemeClr val="tx1">
                              <a:lumMod val="85000"/>
                              <a:lumOff val="15000"/>
                            </a:schemeClr>
                          </a:solidFill>
                          <a:latin typeface="Arial" panose="020B0604020202020204" pitchFamily="34" charset="0"/>
                          <a:ea typeface="华文中宋" panose="02010600040101010101" pitchFamily="2" charset="-122"/>
                          <a:cs typeface="Arial" panose="020B0604020202020204" pitchFamily="34" charset="0"/>
                        </a:rPr>
                        <a:t>太阳</a:t>
                      </a:r>
                    </a:p>
                  </a:txBody>
                  <a:tcPr/>
                </a:tc>
                <a:tc>
                  <a:txBody>
                    <a:bodyPr/>
                    <a:lstStyle/>
                    <a:p>
                      <a:pPr>
                        <a:defRPr/>
                      </a:pPr>
                      <a:r>
                        <a:rPr lang="zh-CN" altLang="en-US" sz="2600" dirty="0">
                          <a:solidFill>
                            <a:schemeClr val="tx1">
                              <a:lumMod val="85000"/>
                              <a:lumOff val="15000"/>
                            </a:schemeClr>
                          </a:solidFill>
                          <a:latin typeface="Arial" panose="020B0604020202020204" pitchFamily="34" charset="0"/>
                          <a:ea typeface="华文中宋" panose="02010600040101010101" pitchFamily="2" charset="-122"/>
                          <a:cs typeface="Arial" panose="020B0604020202020204" pitchFamily="34" charset="0"/>
                        </a:rPr>
                        <a:t>1. 地球</a:t>
                      </a:r>
                    </a:p>
                  </a:txBody>
                  <a:tcPr/>
                </a:tc>
                <a:extLst>
                  <a:ext uri="{0D108BD9-81ED-4DB2-BD59-A6C34878D82A}">
                    <a16:rowId xmlns:a16="http://schemas.microsoft.com/office/drawing/2014/main" val="10001"/>
                  </a:ext>
                </a:extLst>
              </a:tr>
              <a:tr h="446535">
                <a:tc>
                  <a:txBody>
                    <a:bodyPr/>
                    <a:lstStyle/>
                    <a:p>
                      <a:r>
                        <a:rPr lang="zh-CN" altLang="zh-CN" sz="2600" dirty="0">
                          <a:solidFill>
                            <a:schemeClr val="tx1">
                              <a:lumMod val="85000"/>
                              <a:lumOff val="15000"/>
                            </a:schemeClr>
                          </a:solidFill>
                          <a:latin typeface="Arial" panose="020B0604020202020204" pitchFamily="34" charset="0"/>
                          <a:ea typeface="华文中宋" panose="02010600040101010101" pitchFamily="2" charset="-122"/>
                          <a:cs typeface="Arial" panose="020B0604020202020204" pitchFamily="34" charset="0"/>
                        </a:rPr>
                        <a:t>2. </a:t>
                      </a:r>
                      <a:r>
                        <a:rPr lang="zh-CN" altLang="en-US" sz="2600" dirty="0">
                          <a:solidFill>
                            <a:schemeClr val="tx1">
                              <a:lumMod val="85000"/>
                              <a:lumOff val="15000"/>
                            </a:schemeClr>
                          </a:solidFill>
                          <a:latin typeface="Arial" panose="020B0604020202020204" pitchFamily="34" charset="0"/>
                          <a:ea typeface="华文中宋" panose="02010600040101010101" pitchFamily="2" charset="-122"/>
                          <a:cs typeface="Arial" panose="020B0604020202020204" pitchFamily="34" charset="0"/>
                        </a:rPr>
                        <a:t>地球</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600" b="0" i="0" u="none" strike="noStrike" kern="1200" cap="none" spc="0" normalizeH="0" baseline="0" noProof="0">
                          <a:ln>
                            <a:noFill/>
                          </a:ln>
                          <a:solidFill>
                            <a:prstClr val="black">
                              <a:lumMod val="85000"/>
                              <a:lumOff val="15000"/>
                            </a:prstClr>
                          </a:solidFill>
                          <a:effectLst/>
                          <a:uLnTx/>
                          <a:uFillTx/>
                          <a:latin typeface="Arial" panose="020B0604020202020204" pitchFamily="34" charset="0"/>
                          <a:ea typeface="华文中宋" panose="02010600040101010101" pitchFamily="2" charset="-122"/>
                          <a:cs typeface="Arial" panose="020B0604020202020204" pitchFamily="34" charset="0"/>
                        </a:rPr>
                        <a:t>2</a:t>
                      </a:r>
                      <a:r>
                        <a:rPr kumimoji="0" lang="zh-CN" altLang="en-US" sz="2600" b="0" i="0" u="none" strike="noStrike" kern="1200" cap="none" spc="0" normalizeH="0" baseline="0" noProof="0">
                          <a:ln>
                            <a:noFill/>
                          </a:ln>
                          <a:solidFill>
                            <a:prstClr val="black">
                              <a:lumMod val="85000"/>
                              <a:lumOff val="15000"/>
                            </a:prstClr>
                          </a:solidFill>
                          <a:effectLst/>
                          <a:uLnTx/>
                          <a:uFillTx/>
                          <a:latin typeface="Arial" panose="020B0604020202020204" pitchFamily="34" charset="0"/>
                          <a:ea typeface="华文中宋" panose="02010600040101010101" pitchFamily="2" charset="-122"/>
                          <a:cs typeface="Arial" panose="020B0604020202020204" pitchFamily="34" charset="0"/>
                        </a:rPr>
                        <a:t>. 大气层</a:t>
                      </a:r>
                      <a:endParaRPr kumimoji="0" lang="zh-CN" altLang="en-US" sz="26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华文中宋" panose="02010600040101010101" pitchFamily="2" charset="-122"/>
                        <a:cs typeface="Arial" panose="020B0604020202020204" pitchFamily="34" charset="0"/>
                      </a:endParaRPr>
                    </a:p>
                  </a:txBody>
                  <a:tcPr/>
                </a:tc>
                <a:extLst>
                  <a:ext uri="{0D108BD9-81ED-4DB2-BD59-A6C34878D82A}">
                    <a16:rowId xmlns:a16="http://schemas.microsoft.com/office/drawing/2014/main" val="10002"/>
                  </a:ext>
                </a:extLst>
              </a:tr>
              <a:tr h="446535">
                <a:tc>
                  <a:txBody>
                    <a:bodyPr/>
                    <a:lstStyle/>
                    <a:p>
                      <a:r>
                        <a:rPr lang="zh-CN" altLang="zh-CN" sz="2600" dirty="0">
                          <a:solidFill>
                            <a:schemeClr val="tx1">
                              <a:lumMod val="85000"/>
                              <a:lumOff val="15000"/>
                            </a:schemeClr>
                          </a:solidFill>
                          <a:latin typeface="Arial" panose="020B0604020202020204" pitchFamily="34" charset="0"/>
                          <a:ea typeface="华文中宋" panose="02010600040101010101" pitchFamily="2" charset="-122"/>
                          <a:cs typeface="Arial" panose="020B0604020202020204" pitchFamily="34" charset="0"/>
                        </a:rPr>
                        <a:t>3. </a:t>
                      </a:r>
                      <a:r>
                        <a:rPr lang="zh-CN" altLang="en-US" sz="2600" dirty="0">
                          <a:solidFill>
                            <a:schemeClr val="tx1">
                              <a:lumMod val="85000"/>
                              <a:lumOff val="15000"/>
                            </a:schemeClr>
                          </a:solidFill>
                          <a:latin typeface="Arial" panose="020B0604020202020204" pitchFamily="34" charset="0"/>
                          <a:ea typeface="华文中宋" panose="02010600040101010101" pitchFamily="2" charset="-122"/>
                          <a:cs typeface="Arial" panose="020B0604020202020204" pitchFamily="34" charset="0"/>
                        </a:rPr>
                        <a:t>海洋生物</a:t>
                      </a:r>
                      <a:r>
                        <a:rPr lang="zh-CN" altLang="en-US" sz="2400" dirty="0">
                          <a:solidFill>
                            <a:schemeClr val="tx1">
                              <a:lumMod val="85000"/>
                              <a:lumOff val="15000"/>
                            </a:schemeClr>
                          </a:solidFill>
                          <a:latin typeface="Arial" panose="020B0604020202020204" pitchFamily="34" charset="0"/>
                          <a:ea typeface="华文中宋" panose="02010600040101010101" pitchFamily="2" charset="-122"/>
                          <a:cs typeface="Arial" panose="020B0604020202020204" pitchFamily="34" charset="0"/>
                        </a:rPr>
                        <a:t>(没有哺乳动物)</a:t>
                      </a:r>
                    </a:p>
                  </a:txBody>
                  <a:tcPr/>
                </a:tc>
                <a:tc>
                  <a:txBody>
                    <a:bodyPr/>
                    <a:lstStyle/>
                    <a:p>
                      <a:pPr>
                        <a:defRPr/>
                      </a:pPr>
                      <a:r>
                        <a:rPr lang="en-US" altLang="zh-CN" sz="2600">
                          <a:solidFill>
                            <a:schemeClr val="tx1">
                              <a:lumMod val="85000"/>
                              <a:lumOff val="15000"/>
                            </a:schemeClr>
                          </a:solidFill>
                          <a:latin typeface="Arial" panose="020B0604020202020204" pitchFamily="34" charset="0"/>
                          <a:ea typeface="华文中宋" panose="02010600040101010101" pitchFamily="2" charset="-122"/>
                          <a:cs typeface="Arial" panose="020B0604020202020204" pitchFamily="34" charset="0"/>
                        </a:rPr>
                        <a:t>3</a:t>
                      </a:r>
                      <a:r>
                        <a:rPr lang="zh-CN" altLang="en-US" sz="2600">
                          <a:solidFill>
                            <a:schemeClr val="tx1">
                              <a:lumMod val="85000"/>
                              <a:lumOff val="15000"/>
                            </a:schemeClr>
                          </a:solidFill>
                          <a:latin typeface="Arial" panose="020B0604020202020204" pitchFamily="34" charset="0"/>
                          <a:ea typeface="华文中宋" panose="02010600040101010101" pitchFamily="2" charset="-122"/>
                          <a:cs typeface="Arial" panose="020B0604020202020204" pitchFamily="34" charset="0"/>
                        </a:rPr>
                        <a:t>. </a:t>
                      </a:r>
                      <a:r>
                        <a:rPr lang="zh-CN" altLang="en-US" sz="2600" dirty="0">
                          <a:solidFill>
                            <a:schemeClr val="tx1">
                              <a:lumMod val="85000"/>
                              <a:lumOff val="15000"/>
                            </a:schemeClr>
                          </a:solidFill>
                          <a:latin typeface="Arial" panose="020B0604020202020204" pitchFamily="34" charset="0"/>
                          <a:ea typeface="华文中宋" panose="02010600040101010101" pitchFamily="2" charset="-122"/>
                          <a:cs typeface="Arial" panose="020B0604020202020204" pitchFamily="34" charset="0"/>
                        </a:rPr>
                        <a:t>所有陆地植物</a:t>
                      </a:r>
                    </a:p>
                  </a:txBody>
                  <a:tcPr/>
                </a:tc>
                <a:extLst>
                  <a:ext uri="{0D108BD9-81ED-4DB2-BD59-A6C34878D82A}">
                    <a16:rowId xmlns:a16="http://schemas.microsoft.com/office/drawing/2014/main" val="10003"/>
                  </a:ext>
                </a:extLst>
              </a:tr>
              <a:tr h="494670">
                <a:tc>
                  <a:txBody>
                    <a:bodyPr/>
                    <a:lstStyle/>
                    <a:p>
                      <a:r>
                        <a:rPr lang="zh-CN" altLang="zh-CN" sz="2600" dirty="0">
                          <a:solidFill>
                            <a:schemeClr val="tx1">
                              <a:lumMod val="85000"/>
                              <a:lumOff val="15000"/>
                            </a:schemeClr>
                          </a:solidFill>
                          <a:latin typeface="Arial" panose="020B0604020202020204" pitchFamily="34" charset="0"/>
                          <a:ea typeface="华文中宋" panose="02010600040101010101" pitchFamily="2" charset="-122"/>
                          <a:cs typeface="Arial" panose="020B0604020202020204" pitchFamily="34" charset="0"/>
                        </a:rPr>
                        <a:t>4. </a:t>
                      </a:r>
                      <a:r>
                        <a:rPr lang="zh-CN" altLang="en-US" sz="2600" dirty="0">
                          <a:solidFill>
                            <a:schemeClr val="tx1">
                              <a:lumMod val="85000"/>
                              <a:lumOff val="15000"/>
                            </a:schemeClr>
                          </a:solidFill>
                          <a:latin typeface="Arial" panose="020B0604020202020204" pitchFamily="34" charset="0"/>
                          <a:ea typeface="华文中宋" panose="02010600040101010101" pitchFamily="2" charset="-122"/>
                          <a:cs typeface="Arial" panose="020B0604020202020204" pitchFamily="34" charset="0"/>
                        </a:rPr>
                        <a:t>陆地生物 </a:t>
                      </a:r>
                      <a:r>
                        <a:rPr lang="zh-CN" altLang="en-US" sz="2400" dirty="0">
                          <a:solidFill>
                            <a:schemeClr val="tx1">
                              <a:lumMod val="85000"/>
                              <a:lumOff val="15000"/>
                            </a:schemeClr>
                          </a:solidFill>
                          <a:latin typeface="Arial" panose="020B0604020202020204" pitchFamily="34" charset="0"/>
                          <a:ea typeface="华文中宋" panose="02010600040101010101" pitchFamily="2" charset="-122"/>
                          <a:cs typeface="Arial" panose="020B0604020202020204" pitchFamily="34" charset="0"/>
                        </a:rPr>
                        <a:t>(蜘蛛，昆虫)</a:t>
                      </a:r>
                    </a:p>
                  </a:txBody>
                  <a:tcPr/>
                </a:tc>
                <a:tc>
                  <a:txBody>
                    <a:bodyPr/>
                    <a:lstStyle/>
                    <a:p>
                      <a:pPr>
                        <a:defRPr/>
                      </a:pPr>
                      <a:r>
                        <a:rPr lang="en-US" altLang="zh-CN" sz="2600">
                          <a:solidFill>
                            <a:schemeClr val="tx1">
                              <a:lumMod val="85000"/>
                              <a:lumOff val="15000"/>
                            </a:schemeClr>
                          </a:solidFill>
                          <a:latin typeface="Arial" panose="020B0604020202020204" pitchFamily="34" charset="0"/>
                          <a:ea typeface="华文中宋" panose="02010600040101010101" pitchFamily="2" charset="-122"/>
                          <a:cs typeface="Arial" panose="020B0604020202020204" pitchFamily="34" charset="0"/>
                        </a:rPr>
                        <a:t>4</a:t>
                      </a:r>
                      <a:r>
                        <a:rPr lang="zh-CN" altLang="en-US" sz="2600">
                          <a:solidFill>
                            <a:schemeClr val="tx1">
                              <a:lumMod val="85000"/>
                              <a:lumOff val="15000"/>
                            </a:schemeClr>
                          </a:solidFill>
                          <a:latin typeface="Arial" panose="020B0604020202020204" pitchFamily="34" charset="0"/>
                          <a:ea typeface="华文中宋" panose="02010600040101010101" pitchFamily="2" charset="-122"/>
                          <a:cs typeface="Arial" panose="020B0604020202020204" pitchFamily="34" charset="0"/>
                        </a:rPr>
                        <a:t>. </a:t>
                      </a:r>
                      <a:r>
                        <a:rPr lang="zh-CN" altLang="en-US" sz="2600" dirty="0">
                          <a:solidFill>
                            <a:schemeClr val="tx1">
                              <a:lumMod val="85000"/>
                              <a:lumOff val="15000"/>
                            </a:schemeClr>
                          </a:solidFill>
                          <a:latin typeface="Arial" panose="020B0604020202020204" pitchFamily="34" charset="0"/>
                          <a:ea typeface="华文中宋" panose="02010600040101010101" pitchFamily="2" charset="-122"/>
                          <a:cs typeface="Arial" panose="020B0604020202020204" pitchFamily="34" charset="0"/>
                        </a:rPr>
                        <a:t>太阳	</a:t>
                      </a:r>
                    </a:p>
                  </a:txBody>
                  <a:tcPr/>
                </a:tc>
                <a:extLst>
                  <a:ext uri="{0D108BD9-81ED-4DB2-BD59-A6C34878D82A}">
                    <a16:rowId xmlns:a16="http://schemas.microsoft.com/office/drawing/2014/main" val="10004"/>
                  </a:ext>
                </a:extLst>
              </a:tr>
              <a:tr h="446535">
                <a:tc>
                  <a:txBody>
                    <a:bodyPr/>
                    <a:lstStyle/>
                    <a:p>
                      <a:r>
                        <a:rPr lang="zh-CN" altLang="zh-CN" sz="2600" dirty="0">
                          <a:solidFill>
                            <a:schemeClr val="tx1">
                              <a:lumMod val="85000"/>
                              <a:lumOff val="15000"/>
                            </a:schemeClr>
                          </a:solidFill>
                          <a:latin typeface="Arial" panose="020B0604020202020204" pitchFamily="34" charset="0"/>
                          <a:ea typeface="华文中宋" panose="02010600040101010101" pitchFamily="2" charset="-122"/>
                          <a:cs typeface="Arial" panose="020B0604020202020204" pitchFamily="34" charset="0"/>
                        </a:rPr>
                        <a:t>5.</a:t>
                      </a:r>
                      <a:r>
                        <a:rPr lang="zh-CN" altLang="en-US" sz="2600" dirty="0">
                          <a:solidFill>
                            <a:schemeClr val="tx1">
                              <a:lumMod val="85000"/>
                              <a:lumOff val="15000"/>
                            </a:schemeClr>
                          </a:solidFill>
                          <a:latin typeface="Arial" panose="020B0604020202020204" pitchFamily="34" charset="0"/>
                          <a:ea typeface="华文中宋" panose="02010600040101010101" pitchFamily="2" charset="-122"/>
                          <a:cs typeface="Arial" panose="020B0604020202020204" pitchFamily="34" charset="0"/>
                        </a:rPr>
                        <a:t> 爬行动物</a:t>
                      </a:r>
                    </a:p>
                  </a:txBody>
                  <a:tcPr/>
                </a:tc>
                <a:tc>
                  <a:txBody>
                    <a:bodyPr/>
                    <a:lstStyle/>
                    <a:p>
                      <a:pPr>
                        <a:defRPr/>
                      </a:pPr>
                      <a:r>
                        <a:rPr lang="en-US" altLang="zh-CN" sz="2600" dirty="0">
                          <a:solidFill>
                            <a:schemeClr val="tx1">
                              <a:lumMod val="85000"/>
                              <a:lumOff val="15000"/>
                            </a:schemeClr>
                          </a:solidFill>
                          <a:latin typeface="Arial" panose="020B0604020202020204" pitchFamily="34" charset="0"/>
                          <a:ea typeface="华文中宋" panose="02010600040101010101" pitchFamily="2" charset="-122"/>
                          <a:cs typeface="Arial" panose="020B0604020202020204" pitchFamily="34" charset="0"/>
                        </a:rPr>
                        <a:t>5</a:t>
                      </a:r>
                      <a:r>
                        <a:rPr lang="zh-CN" altLang="zh-CN" sz="2600" dirty="0">
                          <a:solidFill>
                            <a:schemeClr val="tx1">
                              <a:lumMod val="85000"/>
                              <a:lumOff val="15000"/>
                            </a:schemeClr>
                          </a:solidFill>
                          <a:latin typeface="Arial" panose="020B0604020202020204" pitchFamily="34" charset="0"/>
                          <a:ea typeface="华文中宋" panose="02010600040101010101" pitchFamily="2" charset="-122"/>
                          <a:cs typeface="Arial" panose="020B0604020202020204" pitchFamily="34" charset="0"/>
                        </a:rPr>
                        <a:t>. </a:t>
                      </a:r>
                      <a:r>
                        <a:rPr lang="zh-CN" altLang="en-US" sz="2600" dirty="0">
                          <a:solidFill>
                            <a:schemeClr val="tx1">
                              <a:lumMod val="85000"/>
                              <a:lumOff val="15000"/>
                            </a:schemeClr>
                          </a:solidFill>
                          <a:latin typeface="Arial" panose="020B0604020202020204" pitchFamily="34" charset="0"/>
                          <a:ea typeface="华文中宋" panose="02010600040101010101" pitchFamily="2" charset="-122"/>
                          <a:cs typeface="Arial" panose="020B0604020202020204" pitchFamily="34" charset="0"/>
                        </a:rPr>
                        <a:t>海洋生物</a:t>
                      </a:r>
                      <a:r>
                        <a:rPr lang="zh-CN" altLang="en-US" sz="2400" dirty="0">
                          <a:solidFill>
                            <a:schemeClr val="tx1">
                              <a:lumMod val="85000"/>
                              <a:lumOff val="15000"/>
                            </a:schemeClr>
                          </a:solidFill>
                          <a:latin typeface="Arial" panose="020B0604020202020204" pitchFamily="34" charset="0"/>
                          <a:ea typeface="华文中宋" panose="02010600040101010101" pitchFamily="2" charset="-122"/>
                          <a:cs typeface="Arial" panose="020B0604020202020204" pitchFamily="34" charset="0"/>
                        </a:rPr>
                        <a:t>(包括海洋哺乳动物)</a:t>
                      </a:r>
                      <a:r>
                        <a:rPr lang="zh-CN" altLang="en-US" sz="2600" dirty="0">
                          <a:solidFill>
                            <a:schemeClr val="tx1">
                              <a:lumMod val="85000"/>
                              <a:lumOff val="15000"/>
                            </a:schemeClr>
                          </a:solidFill>
                          <a:latin typeface="Arial" panose="020B0604020202020204" pitchFamily="34" charset="0"/>
                          <a:ea typeface="华文中宋" panose="02010600040101010101" pitchFamily="2" charset="-122"/>
                          <a:cs typeface="Arial" panose="020B0604020202020204" pitchFamily="34" charset="0"/>
                        </a:rPr>
                        <a:t>和鸟类</a:t>
                      </a:r>
                      <a:endParaRPr lang="zh-CN" altLang="zh-CN" sz="2600" dirty="0">
                        <a:solidFill>
                          <a:schemeClr val="tx1">
                            <a:lumMod val="85000"/>
                            <a:lumOff val="15000"/>
                          </a:schemeClr>
                        </a:solidFill>
                        <a:latin typeface="Arial" panose="020B0604020202020204" pitchFamily="34" charset="0"/>
                        <a:ea typeface="华文中宋" panose="02010600040101010101" pitchFamily="2" charset="-122"/>
                        <a:cs typeface="Arial" panose="020B0604020202020204" pitchFamily="34" charset="0"/>
                      </a:endParaRPr>
                    </a:p>
                  </a:txBody>
                  <a:tcPr/>
                </a:tc>
                <a:extLst>
                  <a:ext uri="{0D108BD9-81ED-4DB2-BD59-A6C34878D82A}">
                    <a16:rowId xmlns:a16="http://schemas.microsoft.com/office/drawing/2014/main" val="10005"/>
                  </a:ext>
                </a:extLst>
              </a:tr>
              <a:tr h="446535">
                <a:tc>
                  <a:txBody>
                    <a:bodyPr/>
                    <a:lstStyle/>
                    <a:p>
                      <a:pPr>
                        <a:defRPr/>
                      </a:pPr>
                      <a:r>
                        <a:rPr lang="zh-CN" altLang="zh-CN" sz="2600" dirty="0">
                          <a:solidFill>
                            <a:schemeClr val="tx1">
                              <a:lumMod val="85000"/>
                              <a:lumOff val="15000"/>
                            </a:schemeClr>
                          </a:solidFill>
                          <a:latin typeface="Arial" panose="020B0604020202020204" pitchFamily="34" charset="0"/>
                          <a:ea typeface="华文中宋" panose="02010600040101010101" pitchFamily="2" charset="-122"/>
                          <a:cs typeface="Arial" panose="020B0604020202020204" pitchFamily="34" charset="0"/>
                        </a:rPr>
                        <a:t>6.</a:t>
                      </a:r>
                      <a:r>
                        <a:rPr lang="zh-CN" altLang="en-US" sz="2600" dirty="0">
                          <a:solidFill>
                            <a:schemeClr val="tx1">
                              <a:lumMod val="85000"/>
                              <a:lumOff val="15000"/>
                            </a:schemeClr>
                          </a:solidFill>
                          <a:latin typeface="Arial" panose="020B0604020202020204" pitchFamily="34" charset="0"/>
                          <a:ea typeface="华文中宋" panose="02010600040101010101" pitchFamily="2" charset="-122"/>
                          <a:cs typeface="Arial" panose="020B0604020202020204" pitchFamily="34" charset="0"/>
                        </a:rPr>
                        <a:t> 陆地有花植物</a:t>
                      </a:r>
                    </a:p>
                  </a:txBody>
                  <a:tcPr/>
                </a:tc>
                <a:tc>
                  <a:txBody>
                    <a:bodyPr/>
                    <a:lstStyle/>
                    <a:p>
                      <a:pPr>
                        <a:defRPr/>
                      </a:pPr>
                      <a:r>
                        <a:rPr lang="en-US" altLang="zh-CN" sz="2600">
                          <a:solidFill>
                            <a:schemeClr val="tx1">
                              <a:lumMod val="85000"/>
                              <a:lumOff val="15000"/>
                            </a:schemeClr>
                          </a:solidFill>
                          <a:latin typeface="Arial" panose="020B0604020202020204" pitchFamily="34" charset="0"/>
                          <a:ea typeface="华文中宋" panose="02010600040101010101" pitchFamily="2" charset="-122"/>
                          <a:cs typeface="Arial" panose="020B0604020202020204" pitchFamily="34" charset="0"/>
                        </a:rPr>
                        <a:t>6</a:t>
                      </a:r>
                      <a:r>
                        <a:rPr lang="zh-CN" altLang="en-US" sz="2600">
                          <a:solidFill>
                            <a:schemeClr val="tx1">
                              <a:lumMod val="85000"/>
                              <a:lumOff val="15000"/>
                            </a:schemeClr>
                          </a:solidFill>
                          <a:latin typeface="Arial" panose="020B0604020202020204" pitchFamily="34" charset="0"/>
                          <a:ea typeface="华文中宋" panose="02010600040101010101" pitchFamily="2" charset="-122"/>
                          <a:cs typeface="Arial" panose="020B0604020202020204" pitchFamily="34" charset="0"/>
                        </a:rPr>
                        <a:t>. </a:t>
                      </a:r>
                      <a:r>
                        <a:rPr lang="zh-CN" altLang="en-US" sz="2600" dirty="0">
                          <a:solidFill>
                            <a:schemeClr val="tx1">
                              <a:lumMod val="85000"/>
                              <a:lumOff val="15000"/>
                            </a:schemeClr>
                          </a:solidFill>
                          <a:latin typeface="Arial" panose="020B0604020202020204" pitchFamily="34" charset="0"/>
                          <a:ea typeface="华文中宋" panose="02010600040101010101" pitchFamily="2" charset="-122"/>
                          <a:cs typeface="Arial" panose="020B0604020202020204" pitchFamily="34" charset="0"/>
                        </a:rPr>
                        <a:t>陆地哺乳动物和爬行动物</a:t>
                      </a:r>
                    </a:p>
                  </a:txBody>
                  <a:tcPr/>
                </a:tc>
                <a:extLst>
                  <a:ext uri="{0D108BD9-81ED-4DB2-BD59-A6C34878D82A}">
                    <a16:rowId xmlns:a16="http://schemas.microsoft.com/office/drawing/2014/main" val="10006"/>
                  </a:ext>
                </a:extLst>
              </a:tr>
              <a:tr h="446535">
                <a:tc>
                  <a:txBody>
                    <a:bodyPr/>
                    <a:lstStyle/>
                    <a:p>
                      <a:pPr>
                        <a:defRPr/>
                      </a:pPr>
                      <a:r>
                        <a:rPr lang="zh-CN" altLang="zh-CN" sz="2600" dirty="0">
                          <a:solidFill>
                            <a:schemeClr val="tx1">
                              <a:lumMod val="85000"/>
                              <a:lumOff val="15000"/>
                            </a:schemeClr>
                          </a:solidFill>
                          <a:latin typeface="Arial" panose="020B0604020202020204" pitchFamily="34" charset="0"/>
                          <a:ea typeface="华文中宋" panose="02010600040101010101" pitchFamily="2" charset="-122"/>
                          <a:cs typeface="Arial" panose="020B0604020202020204" pitchFamily="34" charset="0"/>
                        </a:rPr>
                        <a:t>7. </a:t>
                      </a:r>
                      <a:r>
                        <a:rPr lang="zh-CN" altLang="en-US" sz="2600" dirty="0">
                          <a:solidFill>
                            <a:schemeClr val="tx1">
                              <a:lumMod val="85000"/>
                              <a:lumOff val="15000"/>
                            </a:schemeClr>
                          </a:solidFill>
                          <a:latin typeface="Arial" panose="020B0604020202020204" pitchFamily="34" charset="0"/>
                          <a:ea typeface="华文中宋" panose="02010600040101010101" pitchFamily="2" charset="-122"/>
                          <a:cs typeface="Arial" panose="020B0604020202020204" pitchFamily="34" charset="0"/>
                        </a:rPr>
                        <a:t>陆地哺乳动物</a:t>
                      </a:r>
                    </a:p>
                  </a:txBody>
                  <a:tcPr/>
                </a:tc>
                <a:tc>
                  <a:txBody>
                    <a:bodyPr/>
                    <a:lstStyle/>
                    <a:p>
                      <a:endParaRPr lang="zh-CN" altLang="en-US" sz="2600" dirty="0">
                        <a:solidFill>
                          <a:schemeClr val="tx1">
                            <a:lumMod val="85000"/>
                            <a:lumOff val="15000"/>
                          </a:schemeClr>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7"/>
                  </a:ext>
                </a:extLst>
              </a:tr>
              <a:tr h="446535">
                <a:tc>
                  <a:txBody>
                    <a:bodyPr/>
                    <a:lstStyle/>
                    <a:p>
                      <a:pPr>
                        <a:defRPr/>
                      </a:pPr>
                      <a:r>
                        <a:rPr lang="zh-CN" altLang="zh-CN" sz="2600" dirty="0">
                          <a:solidFill>
                            <a:schemeClr val="tx1">
                              <a:lumMod val="85000"/>
                              <a:lumOff val="15000"/>
                            </a:schemeClr>
                          </a:solidFill>
                          <a:latin typeface="Arial" panose="020B0604020202020204" pitchFamily="34" charset="0"/>
                          <a:ea typeface="华文中宋" panose="02010600040101010101" pitchFamily="2" charset="-122"/>
                          <a:cs typeface="Arial" panose="020B0604020202020204" pitchFamily="34" charset="0"/>
                        </a:rPr>
                        <a:t>8. </a:t>
                      </a:r>
                      <a:r>
                        <a:rPr lang="zh-CN" altLang="en-US" sz="2600" dirty="0">
                          <a:solidFill>
                            <a:schemeClr val="tx1">
                              <a:lumMod val="85000"/>
                              <a:lumOff val="15000"/>
                            </a:schemeClr>
                          </a:solidFill>
                          <a:latin typeface="Arial" panose="020B0604020202020204" pitchFamily="34" charset="0"/>
                          <a:ea typeface="华文中宋" panose="02010600040101010101" pitchFamily="2" charset="-122"/>
                          <a:cs typeface="Arial" panose="020B0604020202020204" pitchFamily="34" charset="0"/>
                        </a:rPr>
                        <a:t>鸟类</a:t>
                      </a:r>
                    </a:p>
                  </a:txBody>
                  <a:tcPr/>
                </a:tc>
                <a:tc>
                  <a:txBody>
                    <a:bodyPr/>
                    <a:lstStyle/>
                    <a:p>
                      <a:endParaRPr lang="zh-CN" altLang="en-US" sz="2600" dirty="0">
                        <a:solidFill>
                          <a:schemeClr val="tx1">
                            <a:lumMod val="85000"/>
                            <a:lumOff val="15000"/>
                          </a:schemeClr>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8"/>
                  </a:ext>
                </a:extLst>
              </a:tr>
              <a:tr h="446535">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zh-CN" altLang="zh-CN" sz="2600" dirty="0">
                          <a:solidFill>
                            <a:schemeClr val="tx1">
                              <a:lumMod val="85000"/>
                              <a:lumOff val="15000"/>
                            </a:schemeClr>
                          </a:solidFill>
                          <a:latin typeface="Arial" panose="020B0604020202020204" pitchFamily="34" charset="0"/>
                          <a:ea typeface="华文中宋" panose="02010600040101010101" pitchFamily="2" charset="-122"/>
                          <a:cs typeface="Arial" panose="020B0604020202020204" pitchFamily="34" charset="0"/>
                        </a:rPr>
                        <a:t>9. </a:t>
                      </a:r>
                      <a:r>
                        <a:rPr lang="zh-CN" altLang="en-US" sz="2600" dirty="0">
                          <a:solidFill>
                            <a:schemeClr val="tx1">
                              <a:lumMod val="85000"/>
                              <a:lumOff val="15000"/>
                            </a:schemeClr>
                          </a:solidFill>
                          <a:latin typeface="Arial" panose="020B0604020202020204" pitchFamily="34" charset="0"/>
                          <a:ea typeface="华文中宋" panose="02010600040101010101" pitchFamily="2" charset="-122"/>
                          <a:cs typeface="Arial" panose="020B0604020202020204" pitchFamily="34" charset="0"/>
                        </a:rPr>
                        <a:t>海洋哺乳动物</a:t>
                      </a:r>
                      <a:endParaRPr lang="zh-CN" altLang="en-US" sz="2600" dirty="0">
                        <a:solidFill>
                          <a:schemeClr val="tx1">
                            <a:lumMod val="85000"/>
                            <a:lumOff val="15000"/>
                          </a:schemeClr>
                        </a:solidFill>
                        <a:effectLst>
                          <a:outerShdw blurRad="38100" dist="38100" dir="2700000" algn="tl">
                            <a:srgbClr val="000000"/>
                          </a:outerShdw>
                        </a:effectLst>
                        <a:latin typeface="Arial" panose="020B0604020202020204" pitchFamily="34" charset="0"/>
                        <a:ea typeface="华文中宋" panose="02010600040101010101" pitchFamily="2" charset="-122"/>
                        <a:cs typeface="Arial" panose="020B0604020202020204" pitchFamily="34" charset="0"/>
                      </a:endParaRPr>
                    </a:p>
                  </a:txBody>
                  <a:tcPr/>
                </a:tc>
                <a:tc>
                  <a:txBody>
                    <a:bodyPr/>
                    <a:lstStyle/>
                    <a:p>
                      <a:endParaRPr lang="zh-CN" altLang="en-US" sz="2600" dirty="0">
                        <a:solidFill>
                          <a:schemeClr val="tx1">
                            <a:lumMod val="85000"/>
                            <a:lumOff val="15000"/>
                          </a:schemeClr>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9"/>
                  </a:ext>
                </a:extLst>
              </a:tr>
            </a:tbl>
          </a:graphicData>
        </a:graphic>
      </p:graphicFrame>
      <p:sp>
        <p:nvSpPr>
          <p:cNvPr id="10" name="标题 9">
            <a:extLst>
              <a:ext uri="{FF2B5EF4-FFF2-40B4-BE49-F238E27FC236}">
                <a16:creationId xmlns:a16="http://schemas.microsoft.com/office/drawing/2014/main" id="{D184B79A-25E1-49CF-9370-C67AFB7C8147}"/>
              </a:ext>
            </a:extLst>
          </p:cNvPr>
          <p:cNvSpPr>
            <a:spLocks noGrp="1"/>
          </p:cNvSpPr>
          <p:nvPr>
            <p:ph type="title"/>
          </p:nvPr>
        </p:nvSpPr>
        <p:spPr/>
        <p:txBody>
          <a:bodyPr/>
          <a:lstStyle/>
          <a:p>
            <a:r>
              <a:rPr lang="zh-CN" altLang="en-US" dirty="0"/>
              <a:t>进化论和圣经不能相容：顺序不同</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表格 11"/>
          <p:cNvGraphicFramePr>
            <a:graphicFrameLocks noGrp="1"/>
          </p:cNvGraphicFramePr>
          <p:nvPr>
            <p:extLst>
              <p:ext uri="{D42A27DB-BD31-4B8C-83A1-F6EECF244321}">
                <p14:modId xmlns:p14="http://schemas.microsoft.com/office/powerpoint/2010/main" val="3844320049"/>
              </p:ext>
            </p:extLst>
          </p:nvPr>
        </p:nvGraphicFramePr>
        <p:xfrm>
          <a:off x="1847529" y="944819"/>
          <a:ext cx="8496942" cy="4104455"/>
        </p:xfrm>
        <a:graphic>
          <a:graphicData uri="http://schemas.openxmlformats.org/drawingml/2006/table">
            <a:tbl>
              <a:tblPr firstRow="1" bandRow="1">
                <a:tableStyleId>{073A0DAA-6AF3-43AB-8588-CEC1D06C72B9}</a:tableStyleId>
              </a:tblPr>
              <a:tblGrid>
                <a:gridCol w="3600399">
                  <a:extLst>
                    <a:ext uri="{9D8B030D-6E8A-4147-A177-3AD203B41FA5}">
                      <a16:colId xmlns:a16="http://schemas.microsoft.com/office/drawing/2014/main" val="20000"/>
                    </a:ext>
                  </a:extLst>
                </a:gridCol>
                <a:gridCol w="2448272">
                  <a:extLst>
                    <a:ext uri="{9D8B030D-6E8A-4147-A177-3AD203B41FA5}">
                      <a16:colId xmlns:a16="http://schemas.microsoft.com/office/drawing/2014/main" val="20001"/>
                    </a:ext>
                  </a:extLst>
                </a:gridCol>
                <a:gridCol w="2448271">
                  <a:extLst>
                    <a:ext uri="{9D8B030D-6E8A-4147-A177-3AD203B41FA5}">
                      <a16:colId xmlns:a16="http://schemas.microsoft.com/office/drawing/2014/main" val="20002"/>
                    </a:ext>
                  </a:extLst>
                </a:gridCol>
              </a:tblGrid>
              <a:tr h="820891">
                <a:tc>
                  <a:txBody>
                    <a:bodyPr/>
                    <a:lstStyle/>
                    <a:p>
                      <a:endParaRPr lang="zh-CN" altLang="en-US" dirty="0"/>
                    </a:p>
                  </a:txBody>
                  <a:tcPr/>
                </a:tc>
                <a:tc>
                  <a:txBody>
                    <a:bodyPr/>
                    <a:lstStyle/>
                    <a:p>
                      <a:endParaRPr lang="zh-CN" altLang="en-US" dirty="0"/>
                    </a:p>
                  </a:txBody>
                  <a:tcPr/>
                </a:tc>
                <a:tc>
                  <a:txBody>
                    <a:bodyPr/>
                    <a:lstStyle/>
                    <a:p>
                      <a:endParaRPr lang="zh-CN" altLang="en-US" dirty="0"/>
                    </a:p>
                  </a:txBody>
                  <a:tcPr/>
                </a:tc>
                <a:extLst>
                  <a:ext uri="{0D108BD9-81ED-4DB2-BD59-A6C34878D82A}">
                    <a16:rowId xmlns:a16="http://schemas.microsoft.com/office/drawing/2014/main" val="10000"/>
                  </a:ext>
                </a:extLst>
              </a:tr>
              <a:tr h="820891">
                <a:tc>
                  <a:txBody>
                    <a:bodyPr/>
                    <a:lstStyle/>
                    <a:p>
                      <a:endParaRPr lang="zh-CN" altLang="en-US" dirty="0"/>
                    </a:p>
                  </a:txBody>
                  <a:tcPr/>
                </a:tc>
                <a:tc>
                  <a:txBody>
                    <a:bodyPr/>
                    <a:lstStyle/>
                    <a:p>
                      <a:endParaRPr lang="zh-CN" altLang="en-US"/>
                    </a:p>
                  </a:txBody>
                  <a:tcPr/>
                </a:tc>
                <a:tc>
                  <a:txBody>
                    <a:bodyPr/>
                    <a:lstStyle/>
                    <a:p>
                      <a:endParaRPr lang="zh-CN" altLang="en-US"/>
                    </a:p>
                  </a:txBody>
                  <a:tcPr/>
                </a:tc>
                <a:extLst>
                  <a:ext uri="{0D108BD9-81ED-4DB2-BD59-A6C34878D82A}">
                    <a16:rowId xmlns:a16="http://schemas.microsoft.com/office/drawing/2014/main" val="10001"/>
                  </a:ext>
                </a:extLst>
              </a:tr>
              <a:tr h="820891">
                <a:tc>
                  <a:txBody>
                    <a:bodyPr/>
                    <a:lstStyle/>
                    <a:p>
                      <a:endParaRPr lang="zh-CN" altLang="en-US"/>
                    </a:p>
                  </a:txBody>
                  <a:tcPr/>
                </a:tc>
                <a:tc>
                  <a:txBody>
                    <a:bodyPr/>
                    <a:lstStyle/>
                    <a:p>
                      <a:endParaRPr lang="zh-CN" altLang="en-US"/>
                    </a:p>
                  </a:txBody>
                  <a:tcPr/>
                </a:tc>
                <a:tc>
                  <a:txBody>
                    <a:bodyPr/>
                    <a:lstStyle/>
                    <a:p>
                      <a:endParaRPr lang="zh-CN" altLang="en-US"/>
                    </a:p>
                  </a:txBody>
                  <a:tcPr/>
                </a:tc>
                <a:extLst>
                  <a:ext uri="{0D108BD9-81ED-4DB2-BD59-A6C34878D82A}">
                    <a16:rowId xmlns:a16="http://schemas.microsoft.com/office/drawing/2014/main" val="10002"/>
                  </a:ext>
                </a:extLst>
              </a:tr>
              <a:tr h="820891">
                <a:tc>
                  <a:txBody>
                    <a:bodyPr/>
                    <a:lstStyle/>
                    <a:p>
                      <a:endParaRPr lang="zh-CN" altLang="en-US" dirty="0"/>
                    </a:p>
                  </a:txBody>
                  <a:tcPr/>
                </a:tc>
                <a:tc>
                  <a:txBody>
                    <a:bodyPr/>
                    <a:lstStyle/>
                    <a:p>
                      <a:endParaRPr lang="zh-CN" altLang="en-US"/>
                    </a:p>
                  </a:txBody>
                  <a:tcPr/>
                </a:tc>
                <a:tc>
                  <a:txBody>
                    <a:bodyPr/>
                    <a:lstStyle/>
                    <a:p>
                      <a:endParaRPr lang="zh-CN" altLang="en-US"/>
                    </a:p>
                  </a:txBody>
                  <a:tcPr/>
                </a:tc>
                <a:extLst>
                  <a:ext uri="{0D108BD9-81ED-4DB2-BD59-A6C34878D82A}">
                    <a16:rowId xmlns:a16="http://schemas.microsoft.com/office/drawing/2014/main" val="10003"/>
                  </a:ext>
                </a:extLst>
              </a:tr>
              <a:tr h="820891">
                <a:tc>
                  <a:txBody>
                    <a:bodyPr/>
                    <a:lstStyle/>
                    <a:p>
                      <a:endParaRPr lang="zh-CN" altLang="en-US" dirty="0"/>
                    </a:p>
                  </a:txBody>
                  <a:tcPr/>
                </a:tc>
                <a:tc>
                  <a:txBody>
                    <a:bodyPr/>
                    <a:lstStyle/>
                    <a:p>
                      <a:endParaRPr lang="zh-CN" altLang="en-US"/>
                    </a:p>
                  </a:txBody>
                  <a:tcPr/>
                </a:tc>
                <a:tc>
                  <a:txBody>
                    <a:bodyPr/>
                    <a:lstStyle/>
                    <a:p>
                      <a:endParaRPr lang="zh-CN" altLang="en-US" dirty="0"/>
                    </a:p>
                  </a:txBody>
                  <a:tcPr/>
                </a:tc>
                <a:extLst>
                  <a:ext uri="{0D108BD9-81ED-4DB2-BD59-A6C34878D82A}">
                    <a16:rowId xmlns:a16="http://schemas.microsoft.com/office/drawing/2014/main" val="10004"/>
                  </a:ext>
                </a:extLst>
              </a:tr>
            </a:tbl>
          </a:graphicData>
        </a:graphic>
      </p:graphicFrame>
      <p:sp>
        <p:nvSpPr>
          <p:cNvPr id="2" name="标题 1"/>
          <p:cNvSpPr>
            <a:spLocks noGrp="1"/>
          </p:cNvSpPr>
          <p:nvPr>
            <p:ph type="title"/>
          </p:nvPr>
        </p:nvSpPr>
        <p:spPr>
          <a:xfrm>
            <a:off x="2279576" y="1080123"/>
            <a:ext cx="2880320" cy="533475"/>
          </a:xfrm>
        </p:spPr>
        <p:txBody>
          <a:bodyPr>
            <a:normAutofit fontScale="90000"/>
          </a:bodyPr>
          <a:lstStyle/>
          <a:p>
            <a:r>
              <a:rPr lang="zh-CN" altLang="en-US" sz="3200" dirty="0">
                <a:solidFill>
                  <a:schemeClr val="bg1"/>
                </a:solidFill>
                <a:latin typeface="微软雅黑" panose="020B0503020204020204" pitchFamily="34" charset="-122"/>
              </a:rPr>
              <a:t>哪一个先出现: </a:t>
            </a:r>
          </a:p>
        </p:txBody>
      </p:sp>
      <p:sp>
        <p:nvSpPr>
          <p:cNvPr id="3" name="内容占位符 2"/>
          <p:cNvSpPr>
            <a:spLocks noGrp="1"/>
          </p:cNvSpPr>
          <p:nvPr>
            <p:ph sz="quarter" idx="1"/>
          </p:nvPr>
        </p:nvSpPr>
        <p:spPr>
          <a:xfrm>
            <a:off x="1847528" y="1880922"/>
            <a:ext cx="3757610" cy="971541"/>
          </a:xfrm>
        </p:spPr>
        <p:txBody>
          <a:bodyPr>
            <a:normAutofit/>
          </a:bodyPr>
          <a:lstStyle/>
          <a:p>
            <a:pPr>
              <a:buNone/>
              <a:defRPr/>
            </a:pPr>
            <a:r>
              <a:rPr lang="zh-CN" altLang="zh-CN" sz="3600" dirty="0">
                <a:latin typeface="Arial" panose="020B0604020202020204" pitchFamily="34" charset="0"/>
                <a:ea typeface="华文中宋" panose="02010600040101010101" pitchFamily="2" charset="-122"/>
                <a:cs typeface="Arial" panose="020B0604020202020204" pitchFamily="34" charset="0"/>
              </a:rPr>
              <a:t>1.</a:t>
            </a:r>
            <a:r>
              <a:rPr lang="zh-CN" altLang="en-US" sz="3600" dirty="0">
                <a:latin typeface="Arial" panose="020B0604020202020204" pitchFamily="34" charset="0"/>
                <a:ea typeface="华文中宋" panose="02010600040101010101" pitchFamily="2" charset="-122"/>
                <a:cs typeface="Arial" panose="020B0604020202020204" pitchFamily="34" charset="0"/>
              </a:rPr>
              <a:t>地球还是太阳</a:t>
            </a:r>
            <a:r>
              <a:rPr lang="zh-CN" altLang="en-US" sz="3600" dirty="0">
                <a:latin typeface="Arial" panose="020B0604020202020204" pitchFamily="34" charset="0"/>
                <a:ea typeface="黑体" panose="02010609060101010101" pitchFamily="49" charset="-122"/>
                <a:cs typeface="Arial" panose="020B0604020202020204" pitchFamily="34" charset="0"/>
              </a:rPr>
              <a:t>?</a:t>
            </a:r>
            <a:r>
              <a:rPr lang="zh-CN" altLang="en-US" sz="3600" dirty="0">
                <a:latin typeface="Arial" panose="020B0604020202020204" pitchFamily="34" charset="0"/>
                <a:ea typeface="华文中宋" panose="02010600040101010101" pitchFamily="2" charset="-122"/>
                <a:cs typeface="Arial" panose="020B0604020202020204" pitchFamily="34" charset="0"/>
              </a:rPr>
              <a:t>   </a:t>
            </a:r>
            <a:r>
              <a:rPr lang="zh-CN" altLang="zh-CN" dirty="0">
                <a:latin typeface="Arial" panose="020B0604020202020204" pitchFamily="34" charset="0"/>
                <a:ea typeface="华文中宋" panose="02010600040101010101" pitchFamily="2" charset="-122"/>
                <a:cs typeface="Arial" panose="020B0604020202020204" pitchFamily="34" charset="0"/>
              </a:rPr>
              <a:t> </a:t>
            </a:r>
            <a:endParaRPr lang="zh-CN" altLang="en-US" dirty="0">
              <a:latin typeface="Arial" panose="020B0604020202020204" pitchFamily="34" charset="0"/>
              <a:ea typeface="华文中宋" panose="02010600040101010101" pitchFamily="2" charset="-122"/>
              <a:cs typeface="Arial" panose="020B0604020202020204" pitchFamily="34" charset="0"/>
            </a:endParaRPr>
          </a:p>
        </p:txBody>
      </p:sp>
      <p:sp>
        <p:nvSpPr>
          <p:cNvPr id="4" name="矩形 3"/>
          <p:cNvSpPr/>
          <p:nvPr/>
        </p:nvSpPr>
        <p:spPr>
          <a:xfrm>
            <a:off x="1883522" y="2674751"/>
            <a:ext cx="3214710" cy="646331"/>
          </a:xfrm>
          <a:prstGeom prst="rect">
            <a:avLst/>
          </a:prstGeom>
        </p:spPr>
        <p:txBody>
          <a:bodyPr wrap="square">
            <a:spAutoFit/>
          </a:bodyPr>
          <a:lstStyle/>
          <a:p>
            <a:pPr>
              <a:defRPr/>
            </a:pPr>
            <a:r>
              <a:rPr lang="zh-CN" altLang="zh-CN" sz="3600" dirty="0">
                <a:solidFill>
                  <a:prstClr val="black"/>
                </a:solidFill>
                <a:latin typeface="Arial" panose="020B0604020202020204" pitchFamily="34" charset="0"/>
                <a:ea typeface="华文中宋" panose="02010600040101010101" pitchFamily="2" charset="-122"/>
                <a:cs typeface="Arial" panose="020B0604020202020204" pitchFamily="34" charset="0"/>
              </a:rPr>
              <a:t>2.</a:t>
            </a:r>
            <a:r>
              <a:rPr lang="zh-CN" altLang="en-US" sz="3600" dirty="0">
                <a:solidFill>
                  <a:prstClr val="black"/>
                </a:solidFill>
                <a:latin typeface="Arial" panose="020B0604020202020204" pitchFamily="34" charset="0"/>
                <a:ea typeface="华文中宋" panose="02010600040101010101" pitchFamily="2" charset="-122"/>
                <a:cs typeface="Arial" panose="020B0604020202020204" pitchFamily="34" charset="0"/>
              </a:rPr>
              <a:t>鲸鱼还是马</a:t>
            </a:r>
            <a:r>
              <a:rPr lang="zh-CN" altLang="en-US" sz="3600" dirty="0">
                <a:solidFill>
                  <a:prstClr val="black"/>
                </a:solidFill>
                <a:latin typeface="Arial" panose="020B0604020202020204" pitchFamily="34" charset="0"/>
                <a:ea typeface="黑体" panose="02010609060101010101" pitchFamily="49" charset="-122"/>
                <a:cs typeface="Arial" panose="020B0604020202020204" pitchFamily="34" charset="0"/>
              </a:rPr>
              <a:t>?</a:t>
            </a:r>
            <a:r>
              <a:rPr lang="zh-CN" altLang="en-US" sz="3600" dirty="0">
                <a:solidFill>
                  <a:prstClr val="black"/>
                </a:solidFill>
                <a:latin typeface="Arial" panose="020B0604020202020204" pitchFamily="34" charset="0"/>
                <a:ea typeface="华文中宋" panose="02010600040101010101" pitchFamily="2" charset="-122"/>
                <a:cs typeface="Arial" panose="020B0604020202020204" pitchFamily="34" charset="0"/>
              </a:rPr>
              <a:t>       </a:t>
            </a:r>
            <a:endParaRPr lang="zh-CN" altLang="en-US" sz="2800" dirty="0">
              <a:solidFill>
                <a:prstClr val="black"/>
              </a:solidFill>
              <a:latin typeface="Arial" panose="020B0604020202020204" pitchFamily="34" charset="0"/>
              <a:ea typeface="华文中宋" panose="02010600040101010101" pitchFamily="2" charset="-122"/>
              <a:cs typeface="Arial" panose="020B0604020202020204" pitchFamily="34" charset="0"/>
            </a:endParaRPr>
          </a:p>
        </p:txBody>
      </p:sp>
      <p:sp>
        <p:nvSpPr>
          <p:cNvPr id="5" name="矩形 4"/>
          <p:cNvSpPr/>
          <p:nvPr/>
        </p:nvSpPr>
        <p:spPr>
          <a:xfrm>
            <a:off x="1888082" y="3465098"/>
            <a:ext cx="3786214" cy="646331"/>
          </a:xfrm>
          <a:prstGeom prst="rect">
            <a:avLst/>
          </a:prstGeom>
        </p:spPr>
        <p:txBody>
          <a:bodyPr wrap="square">
            <a:spAutoFit/>
          </a:bodyPr>
          <a:lstStyle/>
          <a:p>
            <a:pPr>
              <a:defRPr/>
            </a:pPr>
            <a:r>
              <a:rPr lang="zh-CN" altLang="zh-CN" sz="3600" dirty="0">
                <a:solidFill>
                  <a:prstClr val="black"/>
                </a:solidFill>
                <a:latin typeface="Arial" panose="020B0604020202020204" pitchFamily="34" charset="0"/>
                <a:ea typeface="华文中宋" panose="02010600040101010101" pitchFamily="2" charset="-122"/>
                <a:cs typeface="Arial" panose="020B0604020202020204" pitchFamily="34" charset="0"/>
              </a:rPr>
              <a:t>3.</a:t>
            </a:r>
            <a:r>
              <a:rPr lang="zh-CN" altLang="en-US" sz="3600" dirty="0">
                <a:solidFill>
                  <a:prstClr val="black"/>
                </a:solidFill>
                <a:latin typeface="Arial" panose="020B0604020202020204" pitchFamily="34" charset="0"/>
                <a:ea typeface="华文中宋" panose="02010600040101010101" pitchFamily="2" charset="-122"/>
                <a:cs typeface="Arial" panose="020B0604020202020204" pitchFamily="34" charset="0"/>
              </a:rPr>
              <a:t>玫瑰花还是鱼</a:t>
            </a:r>
            <a:r>
              <a:rPr lang="zh-CN" altLang="en-US" sz="3600" dirty="0">
                <a:solidFill>
                  <a:prstClr val="black"/>
                </a:solidFill>
                <a:latin typeface="Arial" panose="020B0604020202020204" pitchFamily="34" charset="0"/>
                <a:ea typeface="黑体" panose="02010609060101010101" pitchFamily="49" charset="-122"/>
                <a:cs typeface="Arial" panose="020B0604020202020204" pitchFamily="34" charset="0"/>
              </a:rPr>
              <a:t>?</a:t>
            </a:r>
            <a:r>
              <a:rPr lang="zh-CN" altLang="en-US" sz="3600" dirty="0">
                <a:solidFill>
                  <a:prstClr val="black"/>
                </a:solidFill>
                <a:latin typeface="Arial" panose="020B0604020202020204" pitchFamily="34" charset="0"/>
                <a:ea typeface="华文中宋" panose="02010600040101010101" pitchFamily="2" charset="-122"/>
                <a:cs typeface="Arial" panose="020B0604020202020204" pitchFamily="34" charset="0"/>
              </a:rPr>
              <a:t>   </a:t>
            </a:r>
            <a:endParaRPr lang="zh-CN" altLang="zh-CN" sz="2800" dirty="0">
              <a:solidFill>
                <a:prstClr val="black"/>
              </a:solidFill>
              <a:latin typeface="Arial" panose="020B0604020202020204" pitchFamily="34" charset="0"/>
              <a:ea typeface="华文中宋" panose="02010600040101010101" pitchFamily="2" charset="-122"/>
              <a:cs typeface="Arial" panose="020B0604020202020204" pitchFamily="34" charset="0"/>
            </a:endParaRPr>
          </a:p>
        </p:txBody>
      </p:sp>
      <p:sp>
        <p:nvSpPr>
          <p:cNvPr id="6" name="矩形 5"/>
          <p:cNvSpPr/>
          <p:nvPr/>
        </p:nvSpPr>
        <p:spPr>
          <a:xfrm>
            <a:off x="1888082" y="4257186"/>
            <a:ext cx="3786214" cy="646331"/>
          </a:xfrm>
          <a:prstGeom prst="rect">
            <a:avLst/>
          </a:prstGeom>
        </p:spPr>
        <p:txBody>
          <a:bodyPr wrap="square">
            <a:spAutoFit/>
          </a:bodyPr>
          <a:lstStyle/>
          <a:p>
            <a:pPr>
              <a:defRPr/>
            </a:pPr>
            <a:r>
              <a:rPr lang="zh-CN" altLang="zh-CN" sz="3600" dirty="0">
                <a:solidFill>
                  <a:prstClr val="black"/>
                </a:solidFill>
                <a:latin typeface="Arial" panose="020B0604020202020204" pitchFamily="34" charset="0"/>
                <a:ea typeface="华文中宋" panose="02010600040101010101" pitchFamily="2" charset="-122"/>
                <a:cs typeface="Arial" panose="020B0604020202020204" pitchFamily="34" charset="0"/>
              </a:rPr>
              <a:t>4.</a:t>
            </a:r>
            <a:r>
              <a:rPr lang="zh-CN" altLang="en-US" sz="3600" dirty="0">
                <a:solidFill>
                  <a:prstClr val="black"/>
                </a:solidFill>
                <a:latin typeface="Arial" panose="020B0604020202020204" pitchFamily="34" charset="0"/>
                <a:ea typeface="华文中宋" panose="02010600040101010101" pitchFamily="2" charset="-122"/>
                <a:cs typeface="Arial" panose="020B0604020202020204" pitchFamily="34" charset="0"/>
              </a:rPr>
              <a:t>老鹰还是蜥蜴</a:t>
            </a:r>
            <a:r>
              <a:rPr lang="zh-CN" altLang="en-US" sz="3600" dirty="0">
                <a:solidFill>
                  <a:prstClr val="black"/>
                </a:solidFill>
                <a:latin typeface="Arial" panose="020B0604020202020204" pitchFamily="34" charset="0"/>
                <a:ea typeface="黑体" panose="02010609060101010101" pitchFamily="49" charset="-122"/>
                <a:cs typeface="Arial" panose="020B0604020202020204" pitchFamily="34" charset="0"/>
              </a:rPr>
              <a:t>?</a:t>
            </a:r>
            <a:r>
              <a:rPr lang="zh-CN" altLang="en-US" sz="3600" dirty="0">
                <a:solidFill>
                  <a:prstClr val="black"/>
                </a:solidFill>
                <a:latin typeface="Arial" panose="020B0604020202020204" pitchFamily="34" charset="0"/>
                <a:ea typeface="华文中宋" panose="02010600040101010101" pitchFamily="2" charset="-122"/>
                <a:cs typeface="Arial" panose="020B0604020202020204" pitchFamily="34" charset="0"/>
              </a:rPr>
              <a:t>   </a:t>
            </a:r>
            <a:endParaRPr lang="zh-CN" altLang="en-US" sz="2800" dirty="0">
              <a:solidFill>
                <a:prstClr val="black"/>
              </a:solidFill>
              <a:latin typeface="Arial" panose="020B0604020202020204" pitchFamily="34" charset="0"/>
              <a:ea typeface="华文中宋" panose="02010600040101010101" pitchFamily="2" charset="-122"/>
              <a:cs typeface="Arial" panose="020B0604020202020204" pitchFamily="34" charset="0"/>
            </a:endParaRPr>
          </a:p>
        </p:txBody>
      </p:sp>
      <p:sp>
        <p:nvSpPr>
          <p:cNvPr id="8" name="矩形 7"/>
          <p:cNvSpPr/>
          <p:nvPr/>
        </p:nvSpPr>
        <p:spPr>
          <a:xfrm>
            <a:off x="8050384" y="1080123"/>
            <a:ext cx="2222083" cy="584775"/>
          </a:xfrm>
          <a:prstGeom prst="rect">
            <a:avLst/>
          </a:prstGeom>
        </p:spPr>
        <p:txBody>
          <a:bodyPr wrap="none">
            <a:spAutoFit/>
          </a:bodyPr>
          <a:lstStyle/>
          <a:p>
            <a:pPr>
              <a:defRPr/>
            </a:pPr>
            <a:r>
              <a:rPr lang="zh-CN" altLang="en-US" sz="3200" b="1" dirty="0">
                <a:solidFill>
                  <a:prstClr val="white"/>
                </a:solidFill>
                <a:latin typeface="微软雅黑" panose="020B0503020204020204" pitchFamily="34" charset="-122"/>
                <a:ea typeface="微软雅黑" panose="020B0503020204020204" pitchFamily="34" charset="-122"/>
              </a:rPr>
              <a:t>进化论说…</a:t>
            </a:r>
          </a:p>
        </p:txBody>
      </p:sp>
      <p:pic>
        <p:nvPicPr>
          <p:cNvPr id="173058"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447928" y="1808914"/>
            <a:ext cx="2448272" cy="3238959"/>
          </a:xfrm>
          <a:prstGeom prst="rect">
            <a:avLst/>
          </a:prstGeom>
          <a:noFill/>
          <a:ln w="9525">
            <a:noFill/>
            <a:miter lim="800000"/>
            <a:headEnd/>
            <a:tailEnd/>
          </a:ln>
          <a:effectLst/>
        </p:spPr>
      </p:pic>
      <p:pic>
        <p:nvPicPr>
          <p:cNvPr id="173059" name="Picture 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7896200" y="1808911"/>
            <a:ext cx="2449330" cy="3240360"/>
          </a:xfrm>
          <a:prstGeom prst="rect">
            <a:avLst/>
          </a:prstGeom>
          <a:noFill/>
          <a:ln w="9525">
            <a:noFill/>
            <a:miter lim="800000"/>
            <a:headEnd/>
            <a:tailEnd/>
          </a:ln>
          <a:effectLst/>
        </p:spPr>
      </p:pic>
      <p:pic>
        <p:nvPicPr>
          <p:cNvPr id="173060" name="Picture 4"/>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5447928" y="1809614"/>
            <a:ext cx="2448272" cy="3238959"/>
          </a:xfrm>
          <a:prstGeom prst="rect">
            <a:avLst/>
          </a:prstGeom>
          <a:noFill/>
          <a:ln w="9525">
            <a:noFill/>
            <a:miter lim="800000"/>
            <a:headEnd/>
            <a:tailEnd/>
          </a:ln>
          <a:effectLst/>
        </p:spPr>
      </p:pic>
      <p:pic>
        <p:nvPicPr>
          <p:cNvPr id="173061" name="Picture 5"/>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7930380" y="1808911"/>
            <a:ext cx="2414092" cy="3240360"/>
          </a:xfrm>
          <a:prstGeom prst="rect">
            <a:avLst/>
          </a:prstGeom>
          <a:noFill/>
          <a:ln w="9525">
            <a:noFill/>
            <a:miter lim="800000"/>
            <a:headEnd/>
            <a:tailEnd/>
          </a:ln>
          <a:effectLst/>
        </p:spPr>
      </p:pic>
      <p:pic>
        <p:nvPicPr>
          <p:cNvPr id="173062" name="Picture 6"/>
          <p:cNvPicPr>
            <a:picLocks noChangeAspect="1" noChangeArrowheads="1"/>
          </p:cNvPicPr>
          <p:nvPr/>
        </p:nvPicPr>
        <p:blipFill>
          <a:blip r:embed="rId7" cstate="print"/>
          <a:srcRect/>
          <a:stretch>
            <a:fillRect/>
          </a:stretch>
        </p:blipFill>
        <p:spPr bwMode="auto">
          <a:xfrm>
            <a:off x="5447929" y="1808911"/>
            <a:ext cx="2448272" cy="3240360"/>
          </a:xfrm>
          <a:prstGeom prst="rect">
            <a:avLst/>
          </a:prstGeom>
          <a:noFill/>
          <a:ln w="9525">
            <a:noFill/>
            <a:miter lim="800000"/>
            <a:headEnd/>
            <a:tailEnd/>
          </a:ln>
          <a:effectLst/>
        </p:spPr>
      </p:pic>
      <p:pic>
        <p:nvPicPr>
          <p:cNvPr id="173063" name="Picture 7"/>
          <p:cNvPicPr>
            <a:picLocks noChangeAspect="1" noChangeArrowheads="1"/>
          </p:cNvPicPr>
          <p:nvPr/>
        </p:nvPicPr>
        <p:blipFill>
          <a:blip r:embed="rId8" cstate="print">
            <a:extLst>
              <a:ext uri="{28A0092B-C50C-407E-A947-70E740481C1C}">
                <a14:useLocalDpi xmlns:a14="http://schemas.microsoft.com/office/drawing/2010/main" val="0"/>
              </a:ext>
            </a:extLst>
          </a:blip>
          <a:stretch>
            <a:fillRect/>
          </a:stretch>
        </p:blipFill>
        <p:spPr bwMode="auto">
          <a:xfrm>
            <a:off x="7925414" y="1828934"/>
            <a:ext cx="2419061" cy="3200314"/>
          </a:xfrm>
          <a:prstGeom prst="rect">
            <a:avLst/>
          </a:prstGeom>
          <a:noFill/>
          <a:ln w="9525">
            <a:noFill/>
            <a:miter lim="800000"/>
            <a:headEnd/>
            <a:tailEnd/>
          </a:ln>
          <a:effectLst/>
        </p:spPr>
      </p:pic>
      <p:pic>
        <p:nvPicPr>
          <p:cNvPr id="173064" name="Picture 8"/>
          <p:cNvPicPr>
            <a:picLocks noChangeAspect="1" noChangeArrowheads="1"/>
          </p:cNvPicPr>
          <p:nvPr/>
        </p:nvPicPr>
        <p:blipFill>
          <a:blip r:embed="rId9" cstate="print">
            <a:extLst>
              <a:ext uri="{28A0092B-C50C-407E-A947-70E740481C1C}">
                <a14:useLocalDpi xmlns:a14="http://schemas.microsoft.com/office/drawing/2010/main" val="0"/>
              </a:ext>
            </a:extLst>
          </a:blip>
          <a:stretch>
            <a:fillRect/>
          </a:stretch>
        </p:blipFill>
        <p:spPr bwMode="auto">
          <a:xfrm>
            <a:off x="5447929" y="1809614"/>
            <a:ext cx="2448272" cy="3238959"/>
          </a:xfrm>
          <a:prstGeom prst="rect">
            <a:avLst/>
          </a:prstGeom>
          <a:noFill/>
          <a:ln w="9525">
            <a:noFill/>
            <a:miter lim="800000"/>
            <a:headEnd/>
            <a:tailEnd/>
          </a:ln>
          <a:effectLst/>
        </p:spPr>
      </p:pic>
      <p:pic>
        <p:nvPicPr>
          <p:cNvPr id="173065" name="Picture 9"/>
          <p:cNvPicPr>
            <a:picLocks noChangeAspect="1" noChangeArrowheads="1"/>
          </p:cNvPicPr>
          <p:nvPr/>
        </p:nvPicPr>
        <p:blipFill>
          <a:blip r:embed="rId10" cstate="print"/>
          <a:srcRect/>
          <a:stretch>
            <a:fillRect/>
          </a:stretch>
        </p:blipFill>
        <p:spPr bwMode="auto">
          <a:xfrm>
            <a:off x="7896200" y="1808911"/>
            <a:ext cx="2448272" cy="3240360"/>
          </a:xfrm>
          <a:prstGeom prst="rect">
            <a:avLst/>
          </a:prstGeom>
          <a:noFill/>
          <a:ln w="9525">
            <a:noFill/>
            <a:miter lim="800000"/>
            <a:headEnd/>
            <a:tailEnd/>
          </a:ln>
          <a:effectLst/>
        </p:spPr>
      </p:pic>
      <p:grpSp>
        <p:nvGrpSpPr>
          <p:cNvPr id="7" name="Group 22"/>
          <p:cNvGrpSpPr/>
          <p:nvPr/>
        </p:nvGrpSpPr>
        <p:grpSpPr>
          <a:xfrm>
            <a:off x="1847528" y="5193288"/>
            <a:ext cx="8496944" cy="828000"/>
            <a:chOff x="323528" y="5157192"/>
            <a:chExt cx="8496944" cy="828000"/>
          </a:xfrm>
        </p:grpSpPr>
        <p:sp>
          <p:nvSpPr>
            <p:cNvPr id="19" name="矩形 18"/>
            <p:cNvSpPr/>
            <p:nvPr/>
          </p:nvSpPr>
          <p:spPr>
            <a:xfrm>
              <a:off x="323528" y="5157192"/>
              <a:ext cx="8496944" cy="828000"/>
            </a:xfrm>
            <a:prstGeom prst="rect">
              <a:avLst/>
            </a:prstGeom>
            <a:solidFill>
              <a:srgbClr val="052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2060"/>
                </a:solidFill>
              </a:endParaRPr>
            </a:p>
          </p:txBody>
        </p:sp>
        <p:sp>
          <p:nvSpPr>
            <p:cNvPr id="17" name="Rectangle 16"/>
            <p:cNvSpPr/>
            <p:nvPr/>
          </p:nvSpPr>
          <p:spPr>
            <a:xfrm>
              <a:off x="395536" y="5229200"/>
              <a:ext cx="8352928" cy="707886"/>
            </a:xfrm>
            <a:prstGeom prst="rect">
              <a:avLst/>
            </a:prstGeom>
          </p:spPr>
          <p:txBody>
            <a:bodyPr wrap="square">
              <a:spAutoFit/>
            </a:bodyPr>
            <a:lstStyle/>
            <a:p>
              <a:r>
                <a:rPr lang="zh-CN" altLang="en-US" sz="4000" b="1" dirty="0">
                  <a:solidFill>
                    <a:srgbClr val="FFFF00"/>
                  </a:solidFill>
                  <a:latin typeface="微软雅黑" panose="020B0503020204020204" pitchFamily="34" charset="-122"/>
                  <a:ea typeface="微软雅黑" panose="020B0503020204020204" pitchFamily="34" charset="-122"/>
                </a:rPr>
                <a:t>哪一个是正确的</a:t>
              </a:r>
              <a:r>
                <a:rPr lang="en-US" altLang="zh-CN" sz="4000" b="1" dirty="0">
                  <a:solidFill>
                    <a:srgbClr val="FFFF00"/>
                  </a:solidFill>
                  <a:latin typeface="微软雅黑" panose="020B0503020204020204" pitchFamily="34" charset="-122"/>
                  <a:ea typeface="微软雅黑" panose="020B0503020204020204" pitchFamily="34" charset="-122"/>
                </a:rPr>
                <a:t>? </a:t>
              </a:r>
              <a:r>
                <a:rPr lang="zh-CN" altLang="en-US" sz="4000" b="1" dirty="0">
                  <a:solidFill>
                    <a:srgbClr val="FFFF00"/>
                  </a:solidFill>
                  <a:latin typeface="微软雅黑" panose="020B0503020204020204" pitchFamily="34" charset="-122"/>
                  <a:ea typeface="微软雅黑" panose="020B0503020204020204" pitchFamily="34" charset="-122"/>
                </a:rPr>
                <a:t>他们不可能都正确</a:t>
              </a:r>
              <a:r>
                <a:rPr lang="en-US" altLang="zh-CN" sz="4000" b="1" dirty="0">
                  <a:solidFill>
                    <a:srgbClr val="FFFF00"/>
                  </a:solidFill>
                  <a:latin typeface="微软雅黑" panose="020B0503020204020204" pitchFamily="34" charset="-122"/>
                  <a:ea typeface="微软雅黑" panose="020B0503020204020204" pitchFamily="34" charset="-122"/>
                </a:rPr>
                <a:t>! </a:t>
              </a:r>
            </a:p>
          </p:txBody>
        </p:sp>
      </p:grpSp>
      <p:sp>
        <p:nvSpPr>
          <p:cNvPr id="22" name="矩形 21"/>
          <p:cNvSpPr/>
          <p:nvPr/>
        </p:nvSpPr>
        <p:spPr>
          <a:xfrm>
            <a:off x="5879976" y="1080123"/>
            <a:ext cx="1811714" cy="584775"/>
          </a:xfrm>
          <a:prstGeom prst="rect">
            <a:avLst/>
          </a:prstGeom>
        </p:spPr>
        <p:txBody>
          <a:bodyPr wrap="none">
            <a:spAutoFit/>
          </a:bodyPr>
          <a:lstStyle/>
          <a:p>
            <a:pPr>
              <a:defRPr/>
            </a:pPr>
            <a:r>
              <a:rPr lang="zh-CN" altLang="en-US" sz="3200" b="1" dirty="0">
                <a:solidFill>
                  <a:prstClr val="white"/>
                </a:solidFill>
                <a:latin typeface="微软雅黑" panose="020B0503020204020204" pitchFamily="34" charset="-122"/>
                <a:ea typeface="微软雅黑" panose="020B0503020204020204" pitchFamily="34" charset="-122"/>
              </a:rPr>
              <a:t>圣经说…</a:t>
            </a:r>
          </a:p>
        </p:txBody>
      </p:sp>
      <p:sp>
        <p:nvSpPr>
          <p:cNvPr id="18" name="矩形 17" hidden="1"/>
          <p:cNvSpPr/>
          <p:nvPr/>
        </p:nvSpPr>
        <p:spPr>
          <a:xfrm>
            <a:off x="5447928" y="1772816"/>
            <a:ext cx="2448272" cy="324036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 name="矩形 27" hidden="1"/>
          <p:cNvSpPr/>
          <p:nvPr/>
        </p:nvSpPr>
        <p:spPr>
          <a:xfrm>
            <a:off x="7896200" y="1772816"/>
            <a:ext cx="2448272" cy="324036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 name="标题 9">
            <a:extLst>
              <a:ext uri="{FF2B5EF4-FFF2-40B4-BE49-F238E27FC236}">
                <a16:creationId xmlns:a16="http://schemas.microsoft.com/office/drawing/2014/main" id="{DB91111B-C39E-4B32-A7EB-238391327D16}"/>
              </a:ext>
            </a:extLst>
          </p:cNvPr>
          <p:cNvSpPr txBox="1">
            <a:spLocks/>
          </p:cNvSpPr>
          <p:nvPr/>
        </p:nvSpPr>
        <p:spPr>
          <a:xfrm>
            <a:off x="0" y="185986"/>
            <a:ext cx="12192000" cy="584775"/>
          </a:xfrm>
          <a:prstGeom prst="rect">
            <a:avLst/>
          </a:prstGeom>
        </p:spPr>
        <p:txBody>
          <a:bodyPr vert="horz" wrap="none" lIns="91440" tIns="45720" rIns="91440" bIns="45720" rtlCol="0" anchor="b" anchorCtr="0">
            <a:normAutofit/>
          </a:bodyPr>
          <a:lstStyle>
            <a:lvl1pPr algn="l" rtl="0" eaLnBrk="0" fontAlgn="base" hangingPunct="0">
              <a:spcBef>
                <a:spcPct val="0"/>
              </a:spcBef>
              <a:spcAft>
                <a:spcPct val="0"/>
              </a:spcAft>
              <a:defRPr lang="en-US" sz="2100" kern="1200" dirty="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sz="2400">
                <a:solidFill>
                  <a:schemeClr val="tx2"/>
                </a:solidFill>
                <a:latin typeface="Franklin Gothic Medium" panose="020B0603020102020204" pitchFamily="34" charset="0"/>
                <a:ea typeface="微软雅黑" panose="020B0503020204020204" pitchFamily="34" charset="-122"/>
              </a:defRPr>
            </a:lvl2pPr>
            <a:lvl3pPr algn="l" rtl="0" eaLnBrk="0" fontAlgn="base" hangingPunct="0">
              <a:spcBef>
                <a:spcPct val="0"/>
              </a:spcBef>
              <a:spcAft>
                <a:spcPct val="0"/>
              </a:spcAft>
              <a:defRPr sz="2400">
                <a:solidFill>
                  <a:schemeClr val="tx2"/>
                </a:solidFill>
                <a:latin typeface="Franklin Gothic Medium" panose="020B0603020102020204" pitchFamily="34" charset="0"/>
                <a:ea typeface="微软雅黑" panose="020B0503020204020204" pitchFamily="34" charset="-122"/>
              </a:defRPr>
            </a:lvl3pPr>
            <a:lvl4pPr algn="l" rtl="0" eaLnBrk="0" fontAlgn="base" hangingPunct="0">
              <a:spcBef>
                <a:spcPct val="0"/>
              </a:spcBef>
              <a:spcAft>
                <a:spcPct val="0"/>
              </a:spcAft>
              <a:defRPr sz="2400">
                <a:solidFill>
                  <a:schemeClr val="tx2"/>
                </a:solidFill>
                <a:latin typeface="Franklin Gothic Medium" panose="020B0603020102020204" pitchFamily="34" charset="0"/>
                <a:ea typeface="微软雅黑" panose="020B0503020204020204" pitchFamily="34" charset="-122"/>
              </a:defRPr>
            </a:lvl4pPr>
            <a:lvl5pPr algn="l" rtl="0" eaLnBrk="0" fontAlgn="base" hangingPunct="0">
              <a:spcBef>
                <a:spcPct val="0"/>
              </a:spcBef>
              <a:spcAft>
                <a:spcPct val="0"/>
              </a:spcAft>
              <a:defRPr sz="2400">
                <a:solidFill>
                  <a:schemeClr val="tx2"/>
                </a:solidFill>
                <a:latin typeface="Franklin Gothic Medium" panose="020B0603020102020204" pitchFamily="34" charset="0"/>
                <a:ea typeface="微软雅黑" panose="020B0503020204020204" pitchFamily="34" charset="-122"/>
              </a:defRPr>
            </a:lvl5pPr>
            <a:lvl6pPr marL="457189" algn="l" rtl="0" fontAlgn="base">
              <a:spcBef>
                <a:spcPct val="0"/>
              </a:spcBef>
              <a:spcAft>
                <a:spcPct val="0"/>
              </a:spcAft>
              <a:defRPr sz="2400">
                <a:solidFill>
                  <a:schemeClr val="tx2"/>
                </a:solidFill>
                <a:latin typeface="Franklin Gothic Medium" panose="020B0603020102020204" pitchFamily="34" charset="0"/>
                <a:ea typeface="微软雅黑" panose="020B0503020204020204" pitchFamily="34" charset="-122"/>
              </a:defRPr>
            </a:lvl6pPr>
            <a:lvl7pPr marL="914377" algn="l" rtl="0" fontAlgn="base">
              <a:spcBef>
                <a:spcPct val="0"/>
              </a:spcBef>
              <a:spcAft>
                <a:spcPct val="0"/>
              </a:spcAft>
              <a:defRPr sz="2400">
                <a:solidFill>
                  <a:schemeClr val="tx2"/>
                </a:solidFill>
                <a:latin typeface="Franklin Gothic Medium" panose="020B0603020102020204" pitchFamily="34" charset="0"/>
                <a:ea typeface="微软雅黑" panose="020B0503020204020204" pitchFamily="34" charset="-122"/>
              </a:defRPr>
            </a:lvl7pPr>
            <a:lvl8pPr marL="1371566" algn="l" rtl="0" fontAlgn="base">
              <a:spcBef>
                <a:spcPct val="0"/>
              </a:spcBef>
              <a:spcAft>
                <a:spcPct val="0"/>
              </a:spcAft>
              <a:defRPr sz="2400">
                <a:solidFill>
                  <a:schemeClr val="tx2"/>
                </a:solidFill>
                <a:latin typeface="Franklin Gothic Medium" panose="020B0603020102020204" pitchFamily="34" charset="0"/>
                <a:ea typeface="微软雅黑" panose="020B0503020204020204" pitchFamily="34" charset="-122"/>
              </a:defRPr>
            </a:lvl8pPr>
            <a:lvl9pPr marL="1828754" algn="l" rtl="0" fontAlgn="base">
              <a:spcBef>
                <a:spcPct val="0"/>
              </a:spcBef>
              <a:spcAft>
                <a:spcPct val="0"/>
              </a:spcAft>
              <a:defRPr sz="2400">
                <a:solidFill>
                  <a:schemeClr val="tx2"/>
                </a:solidFill>
                <a:latin typeface="Franklin Gothic Medium" panose="020B0603020102020204" pitchFamily="34" charset="0"/>
                <a:ea typeface="微软雅黑" panose="020B0503020204020204" pitchFamily="34" charset="-122"/>
              </a:defRPr>
            </a:lvl9pPr>
          </a:lstStyle>
          <a:p>
            <a:pPr algn="ctr"/>
            <a:r>
              <a:rPr lang="zh-CN" altLang="en-US" sz="3200" b="1" dirty="0">
                <a:solidFill>
                  <a:srgbClr val="002954"/>
                </a:solidFill>
                <a:ea typeface="微软雅黑" panose="020B0503020204020204" pitchFamily="34" charset="-122"/>
              </a:rPr>
              <a:t>进化论和圣经不能相容：顺序不同</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73058"/>
                                        </p:tgtEl>
                                        <p:attrNameLst>
                                          <p:attrName>style.visibility</p:attrName>
                                        </p:attrNameLst>
                                      </p:cBhvr>
                                      <p:to>
                                        <p:strVal val="visible"/>
                                      </p:to>
                                    </p:set>
                                    <p:animEffect transition="in" filter="wipe(up)">
                                      <p:cBhvr>
                                        <p:cTn id="11" dur="500"/>
                                        <p:tgtEl>
                                          <p:spTgt spid="173058"/>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73059"/>
                                        </p:tgtEl>
                                        <p:attrNameLst>
                                          <p:attrName>style.visibility</p:attrName>
                                        </p:attrNameLst>
                                      </p:cBhvr>
                                      <p:to>
                                        <p:strVal val="visible"/>
                                      </p:to>
                                    </p:set>
                                    <p:animEffect transition="in" filter="wipe(up)">
                                      <p:cBhvr>
                                        <p:cTn id="15" dur="500"/>
                                        <p:tgtEl>
                                          <p:spTgt spid="173059"/>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up)">
                                      <p:cBhvr>
                                        <p:cTn id="20" dur="500"/>
                                        <p:tgtEl>
                                          <p:spTgt spid="4"/>
                                        </p:tgtEl>
                                      </p:cBhvr>
                                    </p:animEffect>
                                  </p:childTnLst>
                                </p:cTn>
                              </p:par>
                            </p:childTnLst>
                          </p:cTn>
                        </p:par>
                        <p:par>
                          <p:cTn id="21" fill="hold">
                            <p:stCondLst>
                              <p:cond delay="500"/>
                            </p:stCondLst>
                            <p:childTnLst>
                              <p:par>
                                <p:cTn id="22" presetID="22" presetClass="entr" presetSubtype="1" fill="hold" nodeType="afterEffect">
                                  <p:stCondLst>
                                    <p:cond delay="0"/>
                                  </p:stCondLst>
                                  <p:childTnLst>
                                    <p:set>
                                      <p:cBhvr>
                                        <p:cTn id="23" dur="1" fill="hold">
                                          <p:stCondLst>
                                            <p:cond delay="0"/>
                                          </p:stCondLst>
                                        </p:cTn>
                                        <p:tgtEl>
                                          <p:spTgt spid="173060"/>
                                        </p:tgtEl>
                                        <p:attrNameLst>
                                          <p:attrName>style.visibility</p:attrName>
                                        </p:attrNameLst>
                                      </p:cBhvr>
                                      <p:to>
                                        <p:strVal val="visible"/>
                                      </p:to>
                                    </p:set>
                                    <p:animEffect transition="in" filter="wipe(up)">
                                      <p:cBhvr>
                                        <p:cTn id="24" dur="500"/>
                                        <p:tgtEl>
                                          <p:spTgt spid="173060"/>
                                        </p:tgtEl>
                                      </p:cBhvr>
                                    </p:animEffect>
                                  </p:childTnLst>
                                </p:cTn>
                              </p:par>
                            </p:childTnLst>
                          </p:cTn>
                        </p:par>
                        <p:par>
                          <p:cTn id="25" fill="hold">
                            <p:stCondLst>
                              <p:cond delay="1000"/>
                            </p:stCondLst>
                            <p:childTnLst>
                              <p:par>
                                <p:cTn id="26" presetID="22" presetClass="entr" presetSubtype="1" fill="hold" nodeType="afterEffect">
                                  <p:stCondLst>
                                    <p:cond delay="0"/>
                                  </p:stCondLst>
                                  <p:childTnLst>
                                    <p:set>
                                      <p:cBhvr>
                                        <p:cTn id="27" dur="1" fill="hold">
                                          <p:stCondLst>
                                            <p:cond delay="0"/>
                                          </p:stCondLst>
                                        </p:cTn>
                                        <p:tgtEl>
                                          <p:spTgt spid="173061"/>
                                        </p:tgtEl>
                                        <p:attrNameLst>
                                          <p:attrName>style.visibility</p:attrName>
                                        </p:attrNameLst>
                                      </p:cBhvr>
                                      <p:to>
                                        <p:strVal val="visible"/>
                                      </p:to>
                                    </p:set>
                                    <p:animEffect transition="in" filter="wipe(up)">
                                      <p:cBhvr>
                                        <p:cTn id="28" dur="500"/>
                                        <p:tgtEl>
                                          <p:spTgt spid="173061"/>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wipe(up)">
                                      <p:cBhvr>
                                        <p:cTn id="33" dur="500"/>
                                        <p:tgtEl>
                                          <p:spTgt spid="5"/>
                                        </p:tgtEl>
                                      </p:cBhvr>
                                    </p:animEffect>
                                  </p:childTnLst>
                                </p:cTn>
                              </p:par>
                            </p:childTnLst>
                          </p:cTn>
                        </p:par>
                        <p:par>
                          <p:cTn id="34" fill="hold">
                            <p:stCondLst>
                              <p:cond delay="500"/>
                            </p:stCondLst>
                            <p:childTnLst>
                              <p:par>
                                <p:cTn id="35" presetID="22" presetClass="entr" presetSubtype="1" fill="hold" nodeType="afterEffect">
                                  <p:stCondLst>
                                    <p:cond delay="0"/>
                                  </p:stCondLst>
                                  <p:childTnLst>
                                    <p:set>
                                      <p:cBhvr>
                                        <p:cTn id="36" dur="1" fill="hold">
                                          <p:stCondLst>
                                            <p:cond delay="0"/>
                                          </p:stCondLst>
                                        </p:cTn>
                                        <p:tgtEl>
                                          <p:spTgt spid="173062"/>
                                        </p:tgtEl>
                                        <p:attrNameLst>
                                          <p:attrName>style.visibility</p:attrName>
                                        </p:attrNameLst>
                                      </p:cBhvr>
                                      <p:to>
                                        <p:strVal val="visible"/>
                                      </p:to>
                                    </p:set>
                                    <p:animEffect transition="in" filter="wipe(up)">
                                      <p:cBhvr>
                                        <p:cTn id="37" dur="500"/>
                                        <p:tgtEl>
                                          <p:spTgt spid="173062"/>
                                        </p:tgtEl>
                                      </p:cBhvr>
                                    </p:animEffect>
                                  </p:childTnLst>
                                </p:cTn>
                              </p:par>
                            </p:childTnLst>
                          </p:cTn>
                        </p:par>
                        <p:par>
                          <p:cTn id="38" fill="hold">
                            <p:stCondLst>
                              <p:cond delay="1000"/>
                            </p:stCondLst>
                            <p:childTnLst>
                              <p:par>
                                <p:cTn id="39" presetID="22" presetClass="entr" presetSubtype="1" fill="hold" nodeType="afterEffect">
                                  <p:stCondLst>
                                    <p:cond delay="0"/>
                                  </p:stCondLst>
                                  <p:childTnLst>
                                    <p:set>
                                      <p:cBhvr>
                                        <p:cTn id="40" dur="1" fill="hold">
                                          <p:stCondLst>
                                            <p:cond delay="0"/>
                                          </p:stCondLst>
                                        </p:cTn>
                                        <p:tgtEl>
                                          <p:spTgt spid="173063"/>
                                        </p:tgtEl>
                                        <p:attrNameLst>
                                          <p:attrName>style.visibility</p:attrName>
                                        </p:attrNameLst>
                                      </p:cBhvr>
                                      <p:to>
                                        <p:strVal val="visible"/>
                                      </p:to>
                                    </p:set>
                                    <p:animEffect transition="in" filter="wipe(up)">
                                      <p:cBhvr>
                                        <p:cTn id="41" dur="500"/>
                                        <p:tgtEl>
                                          <p:spTgt spid="173063"/>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1" fill="hold" grpId="0" nodeType="clickEffect">
                                  <p:stCondLst>
                                    <p:cond delay="0"/>
                                  </p:stCondLst>
                                  <p:childTnLst>
                                    <p:set>
                                      <p:cBhvr>
                                        <p:cTn id="45" dur="1" fill="hold">
                                          <p:stCondLst>
                                            <p:cond delay="0"/>
                                          </p:stCondLst>
                                        </p:cTn>
                                        <p:tgtEl>
                                          <p:spTgt spid="6"/>
                                        </p:tgtEl>
                                        <p:attrNameLst>
                                          <p:attrName>style.visibility</p:attrName>
                                        </p:attrNameLst>
                                      </p:cBhvr>
                                      <p:to>
                                        <p:strVal val="visible"/>
                                      </p:to>
                                    </p:set>
                                    <p:animEffect transition="in" filter="wipe(up)">
                                      <p:cBhvr>
                                        <p:cTn id="46" dur="500"/>
                                        <p:tgtEl>
                                          <p:spTgt spid="6"/>
                                        </p:tgtEl>
                                      </p:cBhvr>
                                    </p:animEffect>
                                  </p:childTnLst>
                                </p:cTn>
                              </p:par>
                            </p:childTnLst>
                          </p:cTn>
                        </p:par>
                        <p:par>
                          <p:cTn id="47" fill="hold">
                            <p:stCondLst>
                              <p:cond delay="500"/>
                            </p:stCondLst>
                            <p:childTnLst>
                              <p:par>
                                <p:cTn id="48" presetID="22" presetClass="entr" presetSubtype="1" fill="hold" nodeType="afterEffect">
                                  <p:stCondLst>
                                    <p:cond delay="0"/>
                                  </p:stCondLst>
                                  <p:childTnLst>
                                    <p:set>
                                      <p:cBhvr>
                                        <p:cTn id="49" dur="1" fill="hold">
                                          <p:stCondLst>
                                            <p:cond delay="0"/>
                                          </p:stCondLst>
                                        </p:cTn>
                                        <p:tgtEl>
                                          <p:spTgt spid="173064"/>
                                        </p:tgtEl>
                                        <p:attrNameLst>
                                          <p:attrName>style.visibility</p:attrName>
                                        </p:attrNameLst>
                                      </p:cBhvr>
                                      <p:to>
                                        <p:strVal val="visible"/>
                                      </p:to>
                                    </p:set>
                                    <p:animEffect transition="in" filter="wipe(up)">
                                      <p:cBhvr>
                                        <p:cTn id="50" dur="500"/>
                                        <p:tgtEl>
                                          <p:spTgt spid="173064"/>
                                        </p:tgtEl>
                                      </p:cBhvr>
                                    </p:animEffect>
                                  </p:childTnLst>
                                </p:cTn>
                              </p:par>
                            </p:childTnLst>
                          </p:cTn>
                        </p:par>
                        <p:par>
                          <p:cTn id="51" fill="hold">
                            <p:stCondLst>
                              <p:cond delay="1000"/>
                            </p:stCondLst>
                            <p:childTnLst>
                              <p:par>
                                <p:cTn id="52" presetID="22" presetClass="entr" presetSubtype="1" fill="hold" nodeType="afterEffect">
                                  <p:stCondLst>
                                    <p:cond delay="0"/>
                                  </p:stCondLst>
                                  <p:childTnLst>
                                    <p:set>
                                      <p:cBhvr>
                                        <p:cTn id="53" dur="1" fill="hold">
                                          <p:stCondLst>
                                            <p:cond delay="0"/>
                                          </p:stCondLst>
                                        </p:cTn>
                                        <p:tgtEl>
                                          <p:spTgt spid="173065"/>
                                        </p:tgtEl>
                                        <p:attrNameLst>
                                          <p:attrName>style.visibility</p:attrName>
                                        </p:attrNameLst>
                                      </p:cBhvr>
                                      <p:to>
                                        <p:strVal val="visible"/>
                                      </p:to>
                                    </p:set>
                                    <p:animEffect transition="in" filter="wipe(up)">
                                      <p:cBhvr>
                                        <p:cTn id="54" dur="500"/>
                                        <p:tgtEl>
                                          <p:spTgt spid="173065"/>
                                        </p:tgtEl>
                                      </p:cBhvr>
                                    </p:animEffect>
                                  </p:childTnLst>
                                </p:cTn>
                              </p:par>
                            </p:childTnLst>
                          </p:cTn>
                        </p:par>
                      </p:childTnLst>
                    </p:cTn>
                  </p:par>
                  <p:par>
                    <p:cTn id="55" fill="hold">
                      <p:stCondLst>
                        <p:cond delay="indefinite"/>
                      </p:stCondLst>
                      <p:childTnLst>
                        <p:par>
                          <p:cTn id="56" fill="hold">
                            <p:stCondLst>
                              <p:cond delay="0"/>
                            </p:stCondLst>
                            <p:childTnLst>
                              <p:par>
                                <p:cTn id="57" presetID="50" presetClass="entr" presetSubtype="0" decel="100000" fill="hold" nodeType="clickEffect">
                                  <p:stCondLst>
                                    <p:cond delay="0"/>
                                  </p:stCondLst>
                                  <p:childTnLst>
                                    <p:set>
                                      <p:cBhvr>
                                        <p:cTn id="58" dur="1" fill="hold">
                                          <p:stCondLst>
                                            <p:cond delay="0"/>
                                          </p:stCondLst>
                                        </p:cTn>
                                        <p:tgtEl>
                                          <p:spTgt spid="7"/>
                                        </p:tgtEl>
                                        <p:attrNameLst>
                                          <p:attrName>style.visibility</p:attrName>
                                        </p:attrNameLst>
                                      </p:cBhvr>
                                      <p:to>
                                        <p:strVal val="visible"/>
                                      </p:to>
                                    </p:set>
                                    <p:anim calcmode="lin" valueType="num">
                                      <p:cBhvr>
                                        <p:cTn id="59" dur="500" fill="hold"/>
                                        <p:tgtEl>
                                          <p:spTgt spid="7"/>
                                        </p:tgtEl>
                                        <p:attrNameLst>
                                          <p:attrName>ppt_w</p:attrName>
                                        </p:attrNameLst>
                                      </p:cBhvr>
                                      <p:tavLst>
                                        <p:tav tm="0">
                                          <p:val>
                                            <p:strVal val="#ppt_w+.3"/>
                                          </p:val>
                                        </p:tav>
                                        <p:tav tm="100000">
                                          <p:val>
                                            <p:strVal val="#ppt_w"/>
                                          </p:val>
                                        </p:tav>
                                      </p:tavLst>
                                    </p:anim>
                                    <p:anim calcmode="lin" valueType="num">
                                      <p:cBhvr>
                                        <p:cTn id="60" dur="500" fill="hold"/>
                                        <p:tgtEl>
                                          <p:spTgt spid="7"/>
                                        </p:tgtEl>
                                        <p:attrNameLst>
                                          <p:attrName>ppt_h</p:attrName>
                                        </p:attrNameLst>
                                      </p:cBhvr>
                                      <p:tavLst>
                                        <p:tav tm="0">
                                          <p:val>
                                            <p:strVal val="#ppt_h"/>
                                          </p:val>
                                        </p:tav>
                                        <p:tav tm="100000">
                                          <p:val>
                                            <p:strVal val="#ppt_h"/>
                                          </p:val>
                                        </p:tav>
                                      </p:tavLst>
                                    </p:anim>
                                    <p:animEffect transition="in" filter="fade">
                                      <p:cBhvr>
                                        <p:cTn id="6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内容占位符 2"/>
          <p:cNvSpPr txBox="1">
            <a:spLocks/>
          </p:cNvSpPr>
          <p:nvPr/>
        </p:nvSpPr>
        <p:spPr>
          <a:xfrm>
            <a:off x="2063552" y="1484785"/>
            <a:ext cx="8064896" cy="3580467"/>
          </a:xfrm>
          <a:prstGeom prst="rect">
            <a:avLst/>
          </a:prstGeom>
        </p:spPr>
        <p:txBody>
          <a:bodyPr wrap="square">
            <a:spAutoFit/>
          </a:bodyPr>
          <a:lstStyle>
            <a:defPPr>
              <a:defRPr lang="en-US"/>
            </a:defPPr>
            <a:lvl1pPr indent="0" defTabSz="685800">
              <a:lnSpc>
                <a:spcPct val="100000"/>
              </a:lnSpc>
              <a:spcBef>
                <a:spcPts val="750"/>
              </a:spcBef>
              <a:buFont typeface="Wingdings 2" pitchFamily="18" charset="2"/>
              <a:buNone/>
              <a:defRPr sz="3600">
                <a:latin typeface="Arial" panose="020B0604020202020204" pitchFamily="34" charset="0"/>
                <a:ea typeface="汉仪大宋简" panose="02010609000101010101" pitchFamily="49" charset="-122"/>
                <a:cs typeface="Arial" panose="020B0604020202020204" pitchFamily="34" charset="0"/>
              </a:defRPr>
            </a:lvl1pPr>
            <a:lvl2pPr marL="514350" indent="-171450" defTabSz="685800">
              <a:lnSpc>
                <a:spcPct val="90000"/>
              </a:lnSpc>
              <a:spcBef>
                <a:spcPts val="375"/>
              </a:spcBef>
              <a:buFont typeface="Wingdings 2" pitchFamily="18" charset="2"/>
              <a:buChar char=""/>
            </a:lvl2pPr>
            <a:lvl3pPr marL="857250" indent="-171450" defTabSz="685800">
              <a:lnSpc>
                <a:spcPct val="90000"/>
              </a:lnSpc>
              <a:spcBef>
                <a:spcPts val="375"/>
              </a:spcBef>
              <a:buFont typeface="Wingdings 2" pitchFamily="18" charset="2"/>
              <a:buChar char=""/>
              <a:defRPr sz="1500"/>
            </a:lvl3pPr>
            <a:lvl4pPr marL="1200150" indent="-171450" defTabSz="685800">
              <a:lnSpc>
                <a:spcPct val="90000"/>
              </a:lnSpc>
              <a:spcBef>
                <a:spcPts val="375"/>
              </a:spcBef>
              <a:buFont typeface="Wingdings 2" pitchFamily="18" charset="2"/>
              <a:buChar char=""/>
              <a:defRPr sz="1350"/>
            </a:lvl4pPr>
            <a:lvl5pPr marL="1543050" indent="-171450" defTabSz="685800">
              <a:lnSpc>
                <a:spcPct val="90000"/>
              </a:lnSpc>
              <a:spcBef>
                <a:spcPts val="375"/>
              </a:spcBef>
              <a:buFont typeface="Wingdings 2" pitchFamily="18" charset="2"/>
              <a:buChar char=""/>
              <a:defRPr sz="1350"/>
            </a:lvl5pPr>
            <a:lvl6pPr marL="1885950" indent="-171450" defTabSz="685800">
              <a:spcBef>
                <a:spcPct val="20000"/>
              </a:spcBef>
              <a:buFont typeface="Wingdings 2" pitchFamily="18" charset="2"/>
              <a:buChar char=""/>
              <a:defRPr sz="1350"/>
            </a:lvl6pPr>
            <a:lvl7pPr marL="2228850" indent="-171450" defTabSz="685800">
              <a:spcBef>
                <a:spcPct val="20000"/>
              </a:spcBef>
              <a:buFont typeface="Wingdings 2" pitchFamily="18" charset="2"/>
              <a:buChar char=""/>
              <a:defRPr sz="1350"/>
            </a:lvl7pPr>
            <a:lvl8pPr marL="2571750" indent="-171450" defTabSz="685800">
              <a:spcBef>
                <a:spcPct val="20000"/>
              </a:spcBef>
              <a:buFont typeface="Wingdings 2" pitchFamily="18" charset="2"/>
              <a:buChar char=""/>
              <a:defRPr sz="1350"/>
            </a:lvl8pPr>
            <a:lvl9pPr marL="2914650" indent="-171450" defTabSz="685800">
              <a:spcBef>
                <a:spcPct val="20000"/>
              </a:spcBef>
              <a:buFont typeface="Wingdings 2" pitchFamily="18" charset="2"/>
              <a:buChar char=""/>
              <a:defRPr sz="1350"/>
            </a:lvl9pPr>
          </a:lstStyle>
          <a:p>
            <a:pPr algn="ctr"/>
            <a:r>
              <a:rPr lang="zh-CN" altLang="en-US" sz="4400" dirty="0">
                <a:solidFill>
                  <a:srgbClr val="3A3AFE"/>
                </a:solidFill>
              </a:rPr>
              <a:t>第三：</a:t>
            </a:r>
            <a:endParaRPr lang="en-US" altLang="zh-CN" sz="4400" dirty="0">
              <a:solidFill>
                <a:srgbClr val="3A3AFE"/>
              </a:solidFill>
            </a:endParaRPr>
          </a:p>
          <a:p>
            <a:r>
              <a:rPr lang="zh-CN" altLang="en-US" sz="4400" dirty="0">
                <a:solidFill>
                  <a:prstClr val="black"/>
                </a:solidFill>
              </a:rPr>
              <a:t>圣经非常清楚地写道，神创造整个宇宙只花了短短六天时间，而且发生在不久之前，可能只有</a:t>
            </a:r>
            <a:r>
              <a:rPr lang="en-US" altLang="zh-CN" sz="4400" dirty="0">
                <a:solidFill>
                  <a:prstClr val="black"/>
                </a:solidFill>
              </a:rPr>
              <a:t>6,000</a:t>
            </a:r>
            <a:r>
              <a:rPr lang="zh-CN" altLang="en-US" sz="4400" dirty="0">
                <a:solidFill>
                  <a:prstClr val="black"/>
                </a:solidFill>
              </a:rPr>
              <a:t>年前，或至多</a:t>
            </a:r>
            <a:r>
              <a:rPr lang="en-US" altLang="zh-CN" sz="4400" dirty="0">
                <a:solidFill>
                  <a:prstClr val="black"/>
                </a:solidFill>
              </a:rPr>
              <a:t>10,000</a:t>
            </a:r>
            <a:r>
              <a:rPr lang="zh-CN" altLang="en-US" sz="4400" dirty="0">
                <a:solidFill>
                  <a:prstClr val="black"/>
                </a:solidFill>
              </a:rPr>
              <a:t>年前。</a:t>
            </a:r>
            <a:endParaRPr lang="en-US" altLang="zh-CN" sz="4400" dirty="0">
              <a:solidFill>
                <a:prstClr val="black"/>
              </a:solidFill>
            </a:endParaRPr>
          </a:p>
        </p:txBody>
      </p:sp>
      <p:sp>
        <p:nvSpPr>
          <p:cNvPr id="2" name="标题 1"/>
          <p:cNvSpPr>
            <a:spLocks noGrp="1"/>
          </p:cNvSpPr>
          <p:nvPr>
            <p:ph type="title"/>
          </p:nvPr>
        </p:nvSpPr>
        <p:spPr/>
        <p:txBody>
          <a:bodyPr/>
          <a:lstStyle/>
          <a:p>
            <a:r>
              <a:rPr lang="zh-CN" altLang="en-US" dirty="0"/>
              <a:t>进化论和圣经不能相容</a:t>
            </a:r>
            <a:r>
              <a:rPr lang="en-US" altLang="zh-CN" dirty="0"/>
              <a:t>:</a:t>
            </a:r>
            <a:r>
              <a:rPr lang="zh-CN" altLang="en-US" dirty="0"/>
              <a:t>六日创造</a:t>
            </a: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进化论和圣经不能</a:t>
            </a:r>
            <a:r>
              <a:rPr lang="zh-CN" altLang="en-US"/>
              <a:t>相容：六</a:t>
            </a:r>
            <a:r>
              <a:rPr lang="zh-CN" altLang="en-US" dirty="0"/>
              <a:t>日创造</a:t>
            </a:r>
          </a:p>
        </p:txBody>
      </p:sp>
      <p:sp>
        <p:nvSpPr>
          <p:cNvPr id="3" name="内容占位符 2"/>
          <p:cNvSpPr>
            <a:spLocks noGrp="1"/>
          </p:cNvSpPr>
          <p:nvPr>
            <p:ph idx="4294967295"/>
          </p:nvPr>
        </p:nvSpPr>
        <p:spPr>
          <a:xfrm>
            <a:off x="1235460" y="1340768"/>
            <a:ext cx="9721080" cy="4508927"/>
          </a:xfrm>
          <a:prstGeom prst="rect">
            <a:avLst/>
          </a:prstGeom>
        </p:spPr>
        <p:txBody>
          <a:bodyPr wrap="square">
            <a:spAutoFit/>
          </a:bodyPr>
          <a:lstStyle/>
          <a:p>
            <a:pPr indent="0" defTabSz="685800">
              <a:lnSpc>
                <a:spcPct val="100000"/>
              </a:lnSpc>
              <a:spcBef>
                <a:spcPts val="750"/>
              </a:spcBef>
              <a:buFont typeface="Wingdings 2" pitchFamily="18" charset="2"/>
            </a:pPr>
            <a:r>
              <a:rPr lang="zh-CN" altLang="en-US" sz="3600" dirty="0">
                <a:latin typeface="+mj-ea"/>
                <a:ea typeface="+mj-ea"/>
                <a:cs typeface="Arial" panose="020B0604020202020204" pitchFamily="34" charset="0"/>
              </a:rPr>
              <a:t>创世记1:1 起初，神创造天地。</a:t>
            </a:r>
            <a:r>
              <a:rPr lang="zh-CN" altLang="zh-CN" sz="3600" dirty="0">
                <a:latin typeface="+mj-ea"/>
                <a:ea typeface="+mj-ea"/>
                <a:cs typeface="Arial" panose="020B0604020202020204" pitchFamily="34" charset="0"/>
              </a:rPr>
              <a:t>… </a:t>
            </a:r>
            <a:endParaRPr lang="en-US" altLang="zh-CN" sz="3600" dirty="0">
              <a:latin typeface="+mj-ea"/>
              <a:ea typeface="+mj-ea"/>
              <a:cs typeface="Arial" panose="020B0604020202020204" pitchFamily="34" charset="0"/>
            </a:endParaRPr>
          </a:p>
          <a:p>
            <a:pPr indent="0" defTabSz="685800">
              <a:lnSpc>
                <a:spcPts val="500"/>
              </a:lnSpc>
              <a:spcBef>
                <a:spcPts val="750"/>
              </a:spcBef>
              <a:buFont typeface="Wingdings 2" pitchFamily="18" charset="2"/>
            </a:pPr>
            <a:endParaRPr lang="en-US" altLang="zh-CN" sz="3600" dirty="0">
              <a:latin typeface="+mj-ea"/>
              <a:ea typeface="+mj-ea"/>
              <a:cs typeface="Arial" panose="020B0604020202020204" pitchFamily="34" charset="0"/>
            </a:endParaRPr>
          </a:p>
          <a:p>
            <a:pPr indent="0" defTabSz="685800">
              <a:lnSpc>
                <a:spcPct val="100000"/>
              </a:lnSpc>
              <a:spcBef>
                <a:spcPts val="750"/>
              </a:spcBef>
              <a:buFont typeface="Wingdings 2" pitchFamily="18" charset="2"/>
            </a:pPr>
            <a:r>
              <a:rPr lang="zh-CN" altLang="zh-CN" sz="3600" dirty="0">
                <a:latin typeface="+mj-ea"/>
                <a:ea typeface="+mj-ea"/>
                <a:cs typeface="Arial" panose="020B0604020202020204" pitchFamily="34" charset="0"/>
              </a:rPr>
              <a:t>5...</a:t>
            </a:r>
            <a:r>
              <a:rPr lang="zh-CN" altLang="en-US" sz="3600" dirty="0">
                <a:latin typeface="+mj-ea"/>
                <a:ea typeface="+mj-ea"/>
                <a:cs typeface="Arial" panose="020B0604020202020204" pitchFamily="34" charset="0"/>
              </a:rPr>
              <a:t>有晚上，有早晨，这是头一日。</a:t>
            </a:r>
            <a:r>
              <a:rPr lang="zh-CN" altLang="zh-CN" sz="3600" dirty="0">
                <a:latin typeface="+mj-ea"/>
                <a:ea typeface="+mj-ea"/>
                <a:cs typeface="Arial" panose="020B0604020202020204" pitchFamily="34" charset="0"/>
              </a:rPr>
              <a:t>…  8...</a:t>
            </a:r>
            <a:r>
              <a:rPr lang="zh-CN" altLang="en-US" sz="3600" dirty="0">
                <a:latin typeface="+mj-ea"/>
                <a:ea typeface="+mj-ea"/>
                <a:cs typeface="Arial" panose="020B0604020202020204" pitchFamily="34" charset="0"/>
              </a:rPr>
              <a:t>有晚上，有早晨，是第二日。</a:t>
            </a:r>
            <a:r>
              <a:rPr lang="zh-CN" altLang="zh-CN" sz="3600" dirty="0">
                <a:latin typeface="+mj-ea"/>
                <a:ea typeface="+mj-ea"/>
                <a:cs typeface="Arial" panose="020B0604020202020204" pitchFamily="34" charset="0"/>
              </a:rPr>
              <a:t>...13 </a:t>
            </a:r>
            <a:r>
              <a:rPr lang="zh-CN" altLang="en-US" sz="3600" dirty="0">
                <a:latin typeface="+mj-ea"/>
                <a:ea typeface="+mj-ea"/>
                <a:cs typeface="Arial" panose="020B0604020202020204" pitchFamily="34" charset="0"/>
              </a:rPr>
              <a:t>有晚上，有早晨，是第三日。</a:t>
            </a:r>
            <a:r>
              <a:rPr lang="zh-CN" altLang="zh-CN" sz="3600" dirty="0">
                <a:latin typeface="+mj-ea"/>
                <a:ea typeface="+mj-ea"/>
                <a:cs typeface="Arial" panose="020B0604020202020204" pitchFamily="34" charset="0"/>
              </a:rPr>
              <a:t>...19</a:t>
            </a:r>
            <a:r>
              <a:rPr lang="zh-CN" altLang="en-US" sz="3600" dirty="0">
                <a:latin typeface="+mj-ea"/>
                <a:ea typeface="+mj-ea"/>
                <a:cs typeface="Arial" panose="020B0604020202020204" pitchFamily="34" charset="0"/>
              </a:rPr>
              <a:t>有晚上，有早晨，是第四日。</a:t>
            </a:r>
            <a:r>
              <a:rPr lang="zh-CN" altLang="zh-CN" sz="3600" dirty="0">
                <a:latin typeface="+mj-ea"/>
                <a:ea typeface="+mj-ea"/>
                <a:cs typeface="Arial" panose="020B0604020202020204" pitchFamily="34" charset="0"/>
              </a:rPr>
              <a:t>…  23</a:t>
            </a:r>
            <a:r>
              <a:rPr lang="zh-CN" altLang="en-US" sz="3600" dirty="0">
                <a:latin typeface="+mj-ea"/>
                <a:ea typeface="+mj-ea"/>
                <a:cs typeface="Arial" panose="020B0604020202020204" pitchFamily="34" charset="0"/>
              </a:rPr>
              <a:t>有晚上，有早晨，是第五日。</a:t>
            </a:r>
            <a:r>
              <a:rPr lang="zh-CN" altLang="zh-CN" sz="3600" dirty="0">
                <a:latin typeface="+mj-ea"/>
                <a:ea typeface="+mj-ea"/>
                <a:cs typeface="Arial" panose="020B0604020202020204" pitchFamily="34" charset="0"/>
              </a:rPr>
              <a:t>…  31...</a:t>
            </a:r>
            <a:r>
              <a:rPr lang="zh-CN" altLang="en-US" sz="3600" dirty="0">
                <a:latin typeface="+mj-ea"/>
                <a:ea typeface="+mj-ea"/>
                <a:cs typeface="Arial" panose="020B0604020202020204" pitchFamily="34" charset="0"/>
              </a:rPr>
              <a:t>有晚上，有早晨，是第六日。</a:t>
            </a:r>
            <a:r>
              <a:rPr lang="zh-CN" altLang="zh-CN" sz="3600" dirty="0">
                <a:latin typeface="+mj-ea"/>
                <a:ea typeface="+mj-ea"/>
                <a:cs typeface="Arial" panose="020B0604020202020204" pitchFamily="34" charset="0"/>
              </a:rPr>
              <a:t> </a:t>
            </a:r>
            <a:endParaRPr lang="en-US" altLang="zh-CN" sz="3600" dirty="0">
              <a:latin typeface="+mj-ea"/>
              <a:ea typeface="+mj-ea"/>
              <a:cs typeface="Arial" panose="020B0604020202020204" pitchFamily="34" charset="0"/>
            </a:endParaRPr>
          </a:p>
          <a:p>
            <a:pPr indent="0" defTabSz="685800">
              <a:lnSpc>
                <a:spcPts val="500"/>
              </a:lnSpc>
              <a:spcBef>
                <a:spcPts val="750"/>
              </a:spcBef>
              <a:buFont typeface="Wingdings 2" pitchFamily="18" charset="2"/>
            </a:pPr>
            <a:endParaRPr lang="en-US" altLang="zh-CN" sz="3600" dirty="0">
              <a:latin typeface="+mj-ea"/>
              <a:ea typeface="+mj-ea"/>
              <a:cs typeface="Arial" panose="020B0604020202020204" pitchFamily="34" charset="0"/>
            </a:endParaRPr>
          </a:p>
          <a:p>
            <a:pPr indent="0" defTabSz="685800">
              <a:lnSpc>
                <a:spcPct val="100000"/>
              </a:lnSpc>
              <a:spcBef>
                <a:spcPts val="750"/>
              </a:spcBef>
              <a:buFont typeface="Wingdings 2" pitchFamily="18" charset="2"/>
            </a:pPr>
            <a:r>
              <a:rPr lang="zh-CN" altLang="zh-CN" sz="3600" dirty="0">
                <a:latin typeface="+mj-ea"/>
                <a:ea typeface="+mj-ea"/>
                <a:cs typeface="Arial" panose="020B0604020202020204" pitchFamily="34" charset="0"/>
              </a:rPr>
              <a:t>2:1</a:t>
            </a:r>
            <a:r>
              <a:rPr lang="zh-CN" altLang="en-US" sz="3600" dirty="0">
                <a:latin typeface="+mj-ea"/>
                <a:ea typeface="+mj-ea"/>
                <a:cs typeface="Arial" panose="020B0604020202020204" pitchFamily="34" charset="0"/>
              </a:rPr>
              <a:t>天地万物都造齐了。</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normAutofit/>
          </a:bodyPr>
          <a:lstStyle/>
          <a:p>
            <a:pPr>
              <a:spcBef>
                <a:spcPts val="0"/>
              </a:spcBef>
            </a:pPr>
            <a:r>
              <a:rPr lang="zh-CN" altLang="en-US"/>
              <a:t>一</a:t>
            </a:r>
            <a:r>
              <a:rPr lang="zh-CN" altLang="en-US" dirty="0"/>
              <a:t>“日”不会代表很长的一段时期</a:t>
            </a:r>
            <a:endParaRPr lang="en-US" altLang="zh-CN" dirty="0"/>
          </a:p>
        </p:txBody>
      </p:sp>
      <p:sp>
        <p:nvSpPr>
          <p:cNvPr id="3" name="内容占位符 2"/>
          <p:cNvSpPr>
            <a:spLocks noGrp="1"/>
          </p:cNvSpPr>
          <p:nvPr>
            <p:ph idx="4294967295"/>
          </p:nvPr>
        </p:nvSpPr>
        <p:spPr>
          <a:xfrm>
            <a:off x="1738282" y="838200"/>
            <a:ext cx="8572500" cy="1447800"/>
          </a:xfrm>
          <a:prstGeom prst="rect">
            <a:avLst/>
          </a:prstGeom>
        </p:spPr>
        <p:txBody>
          <a:bodyPr vert="horz" lIns="91440" tIns="45720" rIns="91440" bIns="45720" rtlCol="0">
            <a:noAutofit/>
          </a:bodyPr>
          <a:lstStyle/>
          <a:p>
            <a:pPr algn="ctr">
              <a:lnSpc>
                <a:spcPct val="100000"/>
              </a:lnSpc>
              <a:spcBef>
                <a:spcPts val="0"/>
              </a:spcBef>
            </a:pPr>
            <a:r>
              <a:rPr lang="zh-CN" altLang="en-US" sz="3200" dirty="0">
                <a:latin typeface="+mj-ea"/>
                <a:ea typeface="+mj-ea"/>
                <a:cs typeface="Arial" panose="020B0604020202020204" pitchFamily="34" charset="0"/>
              </a:rPr>
              <a:t>创世记第一章的每一日都是这样描述的：</a:t>
            </a:r>
            <a:endParaRPr lang="en-US" altLang="zh-CN" sz="3200" dirty="0">
              <a:latin typeface="+mj-ea"/>
              <a:ea typeface="+mj-ea"/>
              <a:cs typeface="Arial" panose="020B0604020202020204" pitchFamily="34" charset="0"/>
            </a:endParaRPr>
          </a:p>
          <a:p>
            <a:pPr algn="ctr">
              <a:lnSpc>
                <a:spcPct val="100000"/>
              </a:lnSpc>
              <a:spcBef>
                <a:spcPts val="0"/>
              </a:spcBef>
            </a:pPr>
            <a:r>
              <a:rPr lang="zh-CN" altLang="en-US" sz="3200" dirty="0">
                <a:latin typeface="+mj-ea"/>
                <a:ea typeface="+mj-ea"/>
                <a:cs typeface="Arial" panose="020B0604020202020204" pitchFamily="34" charset="0"/>
              </a:rPr>
              <a:t>“有晚上有早晨，这是第 </a:t>
            </a:r>
            <a:r>
              <a:rPr lang="en-US" altLang="zh-CN" sz="3200" b="1" dirty="0">
                <a:solidFill>
                  <a:srgbClr val="FF0000"/>
                </a:solidFill>
                <a:latin typeface="+mj-ea"/>
                <a:ea typeface="+mj-ea"/>
                <a:cs typeface="Arial" panose="020B0604020202020204" pitchFamily="34" charset="0"/>
              </a:rPr>
              <a:t>N</a:t>
            </a:r>
            <a:r>
              <a:rPr lang="en-US" altLang="zh-CN" sz="3200" dirty="0">
                <a:latin typeface="+mj-ea"/>
                <a:ea typeface="+mj-ea"/>
                <a:cs typeface="Arial" panose="020B0604020202020204" pitchFamily="34" charset="0"/>
              </a:rPr>
              <a:t> </a:t>
            </a:r>
            <a:r>
              <a:rPr lang="zh-CN" altLang="en-US" sz="3200" dirty="0">
                <a:latin typeface="+mj-ea"/>
                <a:ea typeface="+mj-ea"/>
                <a:cs typeface="Arial" panose="020B0604020202020204" pitchFamily="34" charset="0"/>
              </a:rPr>
              <a:t>日”。</a:t>
            </a:r>
            <a:endParaRPr lang="en-US" altLang="zh-CN" sz="3200" dirty="0">
              <a:latin typeface="+mj-ea"/>
              <a:ea typeface="+mj-ea"/>
              <a:cs typeface="Arial" panose="020B0604020202020204" pitchFamily="34" charset="0"/>
            </a:endParaRPr>
          </a:p>
        </p:txBody>
      </p:sp>
      <p:sp>
        <p:nvSpPr>
          <p:cNvPr id="2" name="矩形 1"/>
          <p:cNvSpPr/>
          <p:nvPr/>
        </p:nvSpPr>
        <p:spPr>
          <a:xfrm>
            <a:off x="1882994" y="5478324"/>
            <a:ext cx="8605495" cy="461665"/>
          </a:xfrm>
          <a:prstGeom prst="rect">
            <a:avLst/>
          </a:prstGeom>
        </p:spPr>
        <p:txBody>
          <a:bodyPr wrap="square">
            <a:spAutoFit/>
          </a:bodyPr>
          <a:lstStyle/>
          <a:p>
            <a:pPr>
              <a:spcAft>
                <a:spcPts val="1200"/>
              </a:spcAft>
            </a:pPr>
            <a:endParaRPr lang="zh-CN" altLang="en-US" sz="2400" dirty="0">
              <a:solidFill>
                <a:prstClr val="black"/>
              </a:solidFill>
              <a:latin typeface="Arial" panose="020B0604020202020204" pitchFamily="34" charset="0"/>
              <a:ea typeface="Adobe 黑体 Std R" panose="020B0400000000000000" pitchFamily="34" charset="-122"/>
              <a:cs typeface="Arial" panose="020B0604020202020204" pitchFamily="34" charset="0"/>
            </a:endParaRPr>
          </a:p>
        </p:txBody>
      </p:sp>
      <p:sp>
        <p:nvSpPr>
          <p:cNvPr id="5" name="内容占位符 2"/>
          <p:cNvSpPr txBox="1">
            <a:spLocks/>
          </p:cNvSpPr>
          <p:nvPr/>
        </p:nvSpPr>
        <p:spPr>
          <a:xfrm>
            <a:off x="1809720" y="1916832"/>
            <a:ext cx="8572560" cy="2143140"/>
          </a:xfrm>
          <a:prstGeom prst="rect">
            <a:avLst/>
          </a:prstGeom>
        </p:spPr>
        <p:txBody>
          <a:bodyPr vert="horz" lIns="91440" tIns="45720" rIns="91440" bIns="45720" rtlCol="0">
            <a:noAutofit/>
          </a:bodyPr>
          <a:lstStyle/>
          <a:p>
            <a:pPr marL="0" lvl="1">
              <a:defRPr/>
            </a:pPr>
            <a:r>
              <a:rPr lang="zh-CN" altLang="en-US" sz="3200" dirty="0">
                <a:solidFill>
                  <a:prstClr val="black"/>
                </a:solidFill>
                <a:latin typeface="+mj-ea"/>
                <a:ea typeface="+mj-ea"/>
                <a:cs typeface="Arial" panose="020B0604020202020204" pitchFamily="34" charset="0"/>
              </a:rPr>
              <a:t>每一处都写“有晚上有早晨”</a:t>
            </a:r>
            <a:endParaRPr lang="en-US" altLang="zh-CN" sz="3200" dirty="0">
              <a:solidFill>
                <a:prstClr val="black"/>
              </a:solidFill>
              <a:latin typeface="+mj-ea"/>
              <a:ea typeface="+mj-ea"/>
              <a:cs typeface="Arial" panose="020B0604020202020204" pitchFamily="34" charset="0"/>
            </a:endParaRPr>
          </a:p>
          <a:p>
            <a:pPr marL="1143000" lvl="1" indent="-457200">
              <a:buFont typeface="Arial" panose="020B0604020202020204" pitchFamily="34" charset="0"/>
              <a:buChar char="•"/>
              <a:defRPr/>
            </a:pPr>
            <a:r>
              <a:rPr lang="zh-CN" altLang="en-US" sz="3200" dirty="0">
                <a:solidFill>
                  <a:prstClr val="black"/>
                </a:solidFill>
                <a:latin typeface="+mj-ea"/>
                <a:ea typeface="+mj-ea"/>
                <a:cs typeface="Arial" panose="020B0604020202020204" pitchFamily="34" charset="0"/>
              </a:rPr>
              <a:t>旧约其他地方，“晚上”和“早晨”同时出现在一节经文中，有四十处。每一处都是指</a:t>
            </a:r>
            <a:r>
              <a:rPr lang="zh-CN" altLang="en-US" sz="3200" b="1" dirty="0">
                <a:solidFill>
                  <a:srgbClr val="FF0000"/>
                </a:solidFill>
                <a:latin typeface="+mj-ea"/>
                <a:ea typeface="+mj-ea"/>
                <a:cs typeface="Arial" panose="020B0604020202020204" pitchFamily="34" charset="0"/>
              </a:rPr>
              <a:t>正常情况下的时间</a:t>
            </a:r>
            <a:r>
              <a:rPr lang="zh-CN" altLang="en-US" sz="3200" dirty="0">
                <a:solidFill>
                  <a:prstClr val="black"/>
                </a:solidFill>
                <a:latin typeface="+mj-ea"/>
                <a:ea typeface="+mj-ea"/>
                <a:cs typeface="Arial" panose="020B0604020202020204" pitchFamily="34" charset="0"/>
              </a:rPr>
              <a:t>。</a:t>
            </a:r>
            <a:endParaRPr lang="en-US" altLang="zh-CN" sz="3200" dirty="0">
              <a:solidFill>
                <a:prstClr val="black"/>
              </a:solidFill>
              <a:latin typeface="+mj-ea"/>
              <a:ea typeface="+mj-ea"/>
              <a:cs typeface="Arial" panose="020B0604020202020204" pitchFamily="34" charset="0"/>
            </a:endParaRPr>
          </a:p>
        </p:txBody>
      </p:sp>
      <p:sp>
        <p:nvSpPr>
          <p:cNvPr id="7" name="Rectangle 6"/>
          <p:cNvSpPr/>
          <p:nvPr/>
        </p:nvSpPr>
        <p:spPr>
          <a:xfrm>
            <a:off x="1738282" y="1924812"/>
            <a:ext cx="8715436" cy="208025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内容占位符 2"/>
          <p:cNvSpPr txBox="1">
            <a:spLocks/>
          </p:cNvSpPr>
          <p:nvPr/>
        </p:nvSpPr>
        <p:spPr>
          <a:xfrm>
            <a:off x="1809720" y="4143380"/>
            <a:ext cx="8572560" cy="2286016"/>
          </a:xfrm>
          <a:prstGeom prst="rect">
            <a:avLst/>
          </a:prstGeom>
        </p:spPr>
        <p:txBody>
          <a:bodyPr vert="horz" lIns="91440" tIns="45720" rIns="91440" bIns="45720" rtlCol="0">
            <a:noAutofit/>
          </a:bodyPr>
          <a:lstStyle/>
          <a:p>
            <a:pPr marL="0" lvl="1">
              <a:defRPr/>
            </a:pPr>
            <a:r>
              <a:rPr lang="zh-CN" altLang="en-US" sz="3200" dirty="0">
                <a:solidFill>
                  <a:prstClr val="black"/>
                </a:solidFill>
                <a:latin typeface="+mj-ea"/>
                <a:ea typeface="+mj-ea"/>
                <a:cs typeface="Arial" panose="020B0604020202020204" pitchFamily="34" charset="0"/>
              </a:rPr>
              <a:t>每一处都在“日”前带有序号</a:t>
            </a:r>
            <a:endParaRPr lang="en-US" altLang="zh-CN" sz="3200" dirty="0">
              <a:solidFill>
                <a:prstClr val="black"/>
              </a:solidFill>
              <a:latin typeface="+mj-ea"/>
              <a:ea typeface="+mj-ea"/>
              <a:cs typeface="Arial" panose="020B0604020202020204" pitchFamily="34" charset="0"/>
            </a:endParaRPr>
          </a:p>
          <a:p>
            <a:pPr marL="1143000" lvl="1" indent="-457200">
              <a:buFont typeface="Arial" panose="020B0604020202020204" pitchFamily="34" charset="0"/>
              <a:buChar char="•"/>
              <a:defRPr/>
            </a:pPr>
            <a:r>
              <a:rPr lang="zh-CN" altLang="en-US" sz="3200" dirty="0">
                <a:solidFill>
                  <a:prstClr val="black"/>
                </a:solidFill>
                <a:latin typeface="+mj-ea"/>
                <a:ea typeface="+mj-ea"/>
                <a:cs typeface="Arial" panose="020B0604020202020204" pitchFamily="34" charset="0"/>
              </a:rPr>
              <a:t>希伯来文旧约圣经中的日“</a:t>
            </a:r>
            <a:r>
              <a:rPr lang="en-US" altLang="zh-CN" sz="3200" b="1" dirty="0" err="1">
                <a:solidFill>
                  <a:srgbClr val="FF0000"/>
                </a:solidFill>
                <a:latin typeface="+mj-ea"/>
                <a:ea typeface="+mj-ea"/>
                <a:cs typeface="Arial" panose="020B0604020202020204" pitchFamily="34" charset="0"/>
              </a:rPr>
              <a:t>yom</a:t>
            </a:r>
            <a:r>
              <a:rPr lang="zh-CN" altLang="en-US" sz="3200" dirty="0">
                <a:solidFill>
                  <a:prstClr val="black"/>
                </a:solidFill>
                <a:latin typeface="+mj-ea"/>
                <a:ea typeface="+mj-ea"/>
                <a:cs typeface="Arial" panose="020B0604020202020204" pitchFamily="34" charset="0"/>
              </a:rPr>
              <a:t>”，创世记第一章以外带序号出现了</a:t>
            </a:r>
            <a:r>
              <a:rPr lang="en-US" altLang="zh-CN" sz="3200" dirty="0">
                <a:solidFill>
                  <a:prstClr val="black"/>
                </a:solidFill>
                <a:latin typeface="+mj-ea"/>
                <a:ea typeface="+mj-ea"/>
                <a:cs typeface="Arial" panose="020B0604020202020204" pitchFamily="34" charset="0"/>
              </a:rPr>
              <a:t>359</a:t>
            </a:r>
            <a:r>
              <a:rPr lang="zh-CN" altLang="en-US" sz="3200" dirty="0">
                <a:solidFill>
                  <a:prstClr val="black"/>
                </a:solidFill>
                <a:latin typeface="+mj-ea"/>
                <a:ea typeface="+mj-ea"/>
                <a:cs typeface="Arial" panose="020B0604020202020204" pitchFamily="34" charset="0"/>
              </a:rPr>
              <a:t>次</a:t>
            </a:r>
            <a:endParaRPr lang="en-US" altLang="zh-CN" sz="3200" dirty="0">
              <a:solidFill>
                <a:prstClr val="black"/>
              </a:solidFill>
              <a:latin typeface="+mj-ea"/>
              <a:ea typeface="+mj-ea"/>
              <a:cs typeface="Arial" panose="020B0604020202020204" pitchFamily="34" charset="0"/>
            </a:endParaRPr>
          </a:p>
          <a:p>
            <a:pPr marL="1143000" lvl="1" indent="-457200">
              <a:buFont typeface="Arial" panose="020B0604020202020204" pitchFamily="34" charset="0"/>
              <a:buChar char="•"/>
              <a:defRPr/>
            </a:pPr>
            <a:r>
              <a:rPr lang="zh-CN" altLang="en-US" sz="3200" dirty="0">
                <a:solidFill>
                  <a:prstClr val="black"/>
                </a:solidFill>
                <a:latin typeface="+mj-ea"/>
                <a:ea typeface="+mj-ea"/>
                <a:cs typeface="Arial" panose="020B0604020202020204" pitchFamily="34" charset="0"/>
              </a:rPr>
              <a:t>至少</a:t>
            </a:r>
            <a:r>
              <a:rPr lang="en-US" altLang="zh-CN" sz="3200" dirty="0">
                <a:solidFill>
                  <a:prstClr val="black"/>
                </a:solidFill>
                <a:latin typeface="+mj-ea"/>
                <a:ea typeface="+mj-ea"/>
                <a:cs typeface="Arial" panose="020B0604020202020204" pitchFamily="34" charset="0"/>
              </a:rPr>
              <a:t>358</a:t>
            </a:r>
            <a:r>
              <a:rPr lang="zh-CN" altLang="en-US" sz="3200" dirty="0">
                <a:solidFill>
                  <a:prstClr val="black"/>
                </a:solidFill>
                <a:latin typeface="+mj-ea"/>
                <a:ea typeface="+mj-ea"/>
                <a:cs typeface="Arial" panose="020B0604020202020204" pitchFamily="34" charset="0"/>
              </a:rPr>
              <a:t>次是指</a:t>
            </a:r>
            <a:r>
              <a:rPr lang="zh-CN" altLang="en-US" sz="3200" b="1" dirty="0">
                <a:solidFill>
                  <a:srgbClr val="FF0000"/>
                </a:solidFill>
                <a:latin typeface="+mj-ea"/>
                <a:ea typeface="+mj-ea"/>
                <a:cs typeface="Arial" panose="020B0604020202020204" pitchFamily="34" charset="0"/>
              </a:rPr>
              <a:t>正常情况下的一天</a:t>
            </a:r>
            <a:r>
              <a:rPr lang="zh-CN" altLang="en-US" sz="3200" dirty="0">
                <a:solidFill>
                  <a:prstClr val="black"/>
                </a:solidFill>
                <a:latin typeface="+mj-ea"/>
                <a:ea typeface="+mj-ea"/>
                <a:cs typeface="Arial" panose="020B0604020202020204" pitchFamily="34" charset="0"/>
              </a:rPr>
              <a:t>。</a:t>
            </a:r>
            <a:endParaRPr lang="en-US" altLang="zh-CN" sz="3200" dirty="0">
              <a:solidFill>
                <a:prstClr val="black"/>
              </a:solidFill>
              <a:latin typeface="+mj-ea"/>
              <a:ea typeface="+mj-ea"/>
              <a:cs typeface="Arial" panose="020B0604020202020204" pitchFamily="34" charset="0"/>
            </a:endParaRPr>
          </a:p>
        </p:txBody>
      </p:sp>
      <p:sp>
        <p:nvSpPr>
          <p:cNvPr id="10" name="Rectangle 9"/>
          <p:cNvSpPr/>
          <p:nvPr/>
        </p:nvSpPr>
        <p:spPr>
          <a:xfrm>
            <a:off x="1738282" y="4143380"/>
            <a:ext cx="8715436" cy="2071702"/>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up)">
                                      <p:cBhvr>
                                        <p:cTn id="15" dur="500"/>
                                        <p:tgtEl>
                                          <p:spTgt spid="9"/>
                                        </p:tgtEl>
                                      </p:cBhvr>
                                    </p:animEffect>
                                  </p:childTnLst>
                                </p:cTn>
                              </p:par>
                            </p:childTnLst>
                          </p:cTn>
                        </p:par>
                        <p:par>
                          <p:cTn id="16" fill="hold">
                            <p:stCondLst>
                              <p:cond delay="500"/>
                            </p:stCondLst>
                            <p:childTnLst>
                              <p:par>
                                <p:cTn id="17" presetID="1"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9" grpId="0"/>
      <p:bldP spid="1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FA4BE69-CF98-4299-BFDC-AB266104C890}"/>
              </a:ext>
            </a:extLst>
          </p:cNvPr>
          <p:cNvSpPr>
            <a:spLocks noGrp="1"/>
          </p:cNvSpPr>
          <p:nvPr>
            <p:ph type="title"/>
          </p:nvPr>
        </p:nvSpPr>
        <p:spPr>
          <a:xfrm>
            <a:off x="0" y="116632"/>
            <a:ext cx="12192000" cy="650819"/>
          </a:xfrm>
        </p:spPr>
        <p:txBody>
          <a:bodyPr/>
          <a:lstStyle/>
          <a:p>
            <a:pPr>
              <a:lnSpc>
                <a:spcPct val="125000"/>
              </a:lnSpc>
              <a:spcBef>
                <a:spcPts val="0"/>
              </a:spcBef>
            </a:pPr>
            <a:r>
              <a:rPr lang="zh-CN" altLang="en-US" dirty="0"/>
              <a:t>希伯来文本来有好多词可以用表达长期、不确定的时间：</a:t>
            </a:r>
          </a:p>
        </p:txBody>
      </p:sp>
      <p:sp>
        <p:nvSpPr>
          <p:cNvPr id="4" name="内容占位符 2"/>
          <p:cNvSpPr txBox="1">
            <a:spLocks/>
          </p:cNvSpPr>
          <p:nvPr/>
        </p:nvSpPr>
        <p:spPr>
          <a:xfrm>
            <a:off x="1612600" y="1010794"/>
            <a:ext cx="8966800" cy="2500330"/>
          </a:xfrm>
          <a:prstGeom prst="rect">
            <a:avLst/>
          </a:prstGeom>
          <a:ln w="31750">
            <a:solidFill>
              <a:schemeClr val="accent1"/>
            </a:solidFill>
          </a:ln>
        </p:spPr>
        <p:txBody>
          <a:bodyPr vert="horz" lIns="91440" tIns="45720" rIns="91440" bIns="45720" rtlCol="0">
            <a:noAutofit/>
          </a:bodyPr>
          <a:lstStyle/>
          <a:p>
            <a:pPr>
              <a:lnSpc>
                <a:spcPct val="125000"/>
              </a:lnSpc>
            </a:pPr>
            <a:r>
              <a:rPr lang="en-US" altLang="zh-CN" sz="3600" b="1" dirty="0">
                <a:solidFill>
                  <a:prstClr val="black"/>
                </a:solidFill>
                <a:ea typeface="汉仪大宋简" panose="02010609000101010101" pitchFamily="49" charset="-122"/>
              </a:rPr>
              <a:t>   </a:t>
            </a:r>
            <a:r>
              <a:rPr lang="en-US" altLang="zh-CN" sz="3600" b="1" dirty="0" err="1">
                <a:solidFill>
                  <a:prstClr val="black"/>
                </a:solidFill>
                <a:ea typeface="汉仪大宋简" panose="02010609000101010101" pitchFamily="49" charset="-122"/>
              </a:rPr>
              <a:t>olam</a:t>
            </a:r>
            <a:r>
              <a:rPr lang="en-US" altLang="zh-CN" sz="3600" b="1" dirty="0">
                <a:solidFill>
                  <a:prstClr val="black"/>
                </a:solidFill>
                <a:ea typeface="汉仪大宋简" panose="02010609000101010101" pitchFamily="49" charset="-122"/>
              </a:rPr>
              <a:t>   </a:t>
            </a:r>
            <a:r>
              <a:rPr lang="en-US" altLang="zh-CN" sz="3600" dirty="0">
                <a:solidFill>
                  <a:prstClr val="black"/>
                </a:solidFill>
                <a:ea typeface="汉仪大宋简" panose="02010609000101010101" pitchFamily="49" charset="-122"/>
              </a:rPr>
              <a:t>    </a:t>
            </a:r>
            <a:r>
              <a:rPr lang="en-US" altLang="zh-CN" sz="3600" dirty="0" err="1">
                <a:solidFill>
                  <a:prstClr val="black"/>
                </a:solidFill>
                <a:latin typeface="Times New Roman" pitchFamily="18" charset="0"/>
                <a:ea typeface="汉仪大宋简" panose="02010609000101010101" pitchFamily="49" charset="-122"/>
                <a:cs typeface="Times New Roman" pitchFamily="18" charset="0"/>
              </a:rPr>
              <a:t>עו</a:t>
            </a:r>
            <a:r>
              <a:rPr lang="he-IL" altLang="zh-CN" sz="3600" dirty="0">
                <a:solidFill>
                  <a:prstClr val="black"/>
                </a:solidFill>
                <a:latin typeface="Times New Roman" pitchFamily="18" charset="0"/>
                <a:ea typeface="汉仪大宋简" panose="02010609000101010101" pitchFamily="49" charset="-122"/>
                <a:cs typeface="Times New Roman" pitchFamily="18" charset="0"/>
              </a:rPr>
              <a:t>ֹ</a:t>
            </a:r>
            <a:r>
              <a:rPr lang="en-US" altLang="zh-CN" sz="3600" dirty="0" err="1">
                <a:solidFill>
                  <a:prstClr val="black"/>
                </a:solidFill>
                <a:latin typeface="Times New Roman" pitchFamily="18" charset="0"/>
                <a:ea typeface="汉仪大宋简" panose="02010609000101010101" pitchFamily="49" charset="-122"/>
                <a:cs typeface="Times New Roman" pitchFamily="18" charset="0"/>
              </a:rPr>
              <a:t>לָם</a:t>
            </a:r>
            <a:r>
              <a:rPr lang="zh-CN" altLang="en-US" sz="3600" dirty="0">
                <a:solidFill>
                  <a:prstClr val="black"/>
                </a:solidFill>
                <a:ea typeface="汉仪大宋简" panose="02010609000101010101" pitchFamily="49" charset="-122"/>
              </a:rPr>
              <a:t>        一般翻成为“时代”</a:t>
            </a:r>
            <a:endParaRPr lang="en-US" altLang="zh-CN" sz="3600" dirty="0">
              <a:solidFill>
                <a:prstClr val="black"/>
              </a:solidFill>
              <a:ea typeface="汉仪大宋简" panose="02010609000101010101" pitchFamily="49" charset="-122"/>
            </a:endParaRPr>
          </a:p>
          <a:p>
            <a:pPr>
              <a:buFont typeface="Arial" panose="020B0604020202020204" pitchFamily="34" charset="0"/>
              <a:buNone/>
              <a:defRPr/>
            </a:pPr>
            <a:r>
              <a:rPr lang="en-US" altLang="zh-CN" sz="3600" i="1" dirty="0">
                <a:solidFill>
                  <a:prstClr val="black"/>
                </a:solidFill>
                <a:ea typeface="汉仪大宋简" panose="02010609000101010101" pitchFamily="49" charset="-122"/>
              </a:rPr>
              <a:t>   </a:t>
            </a:r>
            <a:r>
              <a:rPr lang="en-US" altLang="zh-CN" sz="3600" b="1" dirty="0" err="1">
                <a:solidFill>
                  <a:prstClr val="black"/>
                </a:solidFill>
                <a:ea typeface="汉仪大宋简" panose="02010609000101010101" pitchFamily="49" charset="-122"/>
              </a:rPr>
              <a:t>ēt</a:t>
            </a:r>
            <a:r>
              <a:rPr lang="en-US" altLang="zh-CN" sz="3600" b="1" dirty="0">
                <a:solidFill>
                  <a:prstClr val="black"/>
                </a:solidFill>
                <a:ea typeface="汉仪大宋简" panose="02010609000101010101" pitchFamily="49" charset="-122"/>
              </a:rPr>
              <a:t> </a:t>
            </a:r>
            <a:r>
              <a:rPr lang="en-US" altLang="zh-CN" sz="3600" dirty="0">
                <a:solidFill>
                  <a:prstClr val="black"/>
                </a:solidFill>
                <a:ea typeface="汉仪大宋简" panose="02010609000101010101" pitchFamily="49" charset="-122"/>
              </a:rPr>
              <a:t>          </a:t>
            </a:r>
            <a:r>
              <a:rPr lang="en-US" altLang="zh-CN" sz="3600" b="1" dirty="0">
                <a:solidFill>
                  <a:prstClr val="black"/>
                </a:solidFill>
                <a:latin typeface="Times New Roman" pitchFamily="18" charset="0"/>
                <a:ea typeface="汉仪大宋简" panose="02010609000101010101" pitchFamily="49" charset="-122"/>
                <a:cs typeface="Times New Roman" pitchFamily="18" charset="0"/>
              </a:rPr>
              <a:t> </a:t>
            </a:r>
            <a:r>
              <a:rPr lang="en-US" altLang="zh-CN" sz="3600" dirty="0" err="1">
                <a:solidFill>
                  <a:prstClr val="black"/>
                </a:solidFill>
                <a:latin typeface="Times New Roman" pitchFamily="18" charset="0"/>
                <a:ea typeface="汉仪大宋简" panose="02010609000101010101" pitchFamily="49" charset="-122"/>
                <a:cs typeface="Times New Roman" pitchFamily="18" charset="0"/>
              </a:rPr>
              <a:t>עֵת</a:t>
            </a:r>
            <a:r>
              <a:rPr lang="en-US" altLang="zh-CN" sz="3600" b="1" dirty="0">
                <a:solidFill>
                  <a:prstClr val="black"/>
                </a:solidFill>
                <a:latin typeface="Times New Roman" pitchFamily="18" charset="0"/>
                <a:ea typeface="汉仪大宋简" panose="02010609000101010101" pitchFamily="49" charset="-122"/>
                <a:cs typeface="Times New Roman" pitchFamily="18" charset="0"/>
              </a:rPr>
              <a:t> </a:t>
            </a:r>
            <a:r>
              <a:rPr lang="en-US" altLang="zh-CN" sz="3600" dirty="0">
                <a:solidFill>
                  <a:prstClr val="black"/>
                </a:solidFill>
                <a:ea typeface="汉仪大宋简" panose="02010609000101010101" pitchFamily="49" charset="-122"/>
              </a:rPr>
              <a:t>	         </a:t>
            </a:r>
            <a:r>
              <a:rPr lang="zh-CN" altLang="en-US" sz="3600" dirty="0">
                <a:solidFill>
                  <a:prstClr val="black"/>
                </a:solidFill>
                <a:ea typeface="汉仪大宋简" panose="02010609000101010101" pitchFamily="49" charset="-122"/>
              </a:rPr>
              <a:t>一般翻成为“时期”</a:t>
            </a:r>
            <a:endParaRPr lang="en-US" altLang="zh-CN" sz="3600" dirty="0">
              <a:solidFill>
                <a:prstClr val="black"/>
              </a:solidFill>
              <a:ea typeface="汉仪大宋简" panose="02010609000101010101" pitchFamily="49" charset="-122"/>
            </a:endParaRPr>
          </a:p>
          <a:p>
            <a:pPr>
              <a:buFont typeface="Arial" panose="020B0604020202020204" pitchFamily="34" charset="0"/>
              <a:buNone/>
              <a:defRPr/>
            </a:pPr>
            <a:r>
              <a:rPr lang="en-US" altLang="zh-CN" sz="3600" dirty="0">
                <a:solidFill>
                  <a:prstClr val="black"/>
                </a:solidFill>
                <a:ea typeface="汉仪大宋简" panose="02010609000101010101" pitchFamily="49" charset="-122"/>
              </a:rPr>
              <a:t>   </a:t>
            </a:r>
            <a:r>
              <a:rPr lang="en-US" altLang="zh-CN" sz="3600" b="1" dirty="0" err="1">
                <a:solidFill>
                  <a:prstClr val="black"/>
                </a:solidFill>
                <a:ea typeface="汉仪大宋简" panose="02010609000101010101" pitchFamily="49" charset="-122"/>
              </a:rPr>
              <a:t>qedem</a:t>
            </a:r>
            <a:r>
              <a:rPr lang="en-US" altLang="zh-CN" sz="3600" b="1" dirty="0">
                <a:solidFill>
                  <a:prstClr val="black"/>
                </a:solidFill>
                <a:ea typeface="汉仪大宋简" panose="02010609000101010101" pitchFamily="49" charset="-122"/>
              </a:rPr>
              <a:t>  </a:t>
            </a:r>
            <a:r>
              <a:rPr lang="en-US" altLang="zh-CN" sz="3600" b="1" dirty="0">
                <a:solidFill>
                  <a:prstClr val="black"/>
                </a:solidFill>
                <a:latin typeface="Times New Roman" pitchFamily="18" charset="0"/>
                <a:ea typeface="汉仪大宋简" panose="02010609000101010101" pitchFamily="49" charset="-122"/>
                <a:cs typeface="Times New Roman" pitchFamily="18" charset="0"/>
              </a:rPr>
              <a:t> </a:t>
            </a:r>
            <a:r>
              <a:rPr lang="he-IL" altLang="zh-CN" sz="3600" dirty="0">
                <a:solidFill>
                  <a:prstClr val="black"/>
                </a:solidFill>
                <a:latin typeface="Times New Roman" pitchFamily="18" charset="0"/>
                <a:ea typeface="汉仪大宋简" panose="02010609000101010101" pitchFamily="49" charset="-122"/>
                <a:cs typeface="Times New Roman" pitchFamily="18" charset="0"/>
              </a:rPr>
              <a:t>קֶדֶם</a:t>
            </a:r>
            <a:r>
              <a:rPr lang="he-IL" altLang="zh-CN" sz="3600" b="1" dirty="0">
                <a:solidFill>
                  <a:prstClr val="black"/>
                </a:solidFill>
                <a:latin typeface="Times New Roman" pitchFamily="18" charset="0"/>
                <a:ea typeface="汉仪大宋简" panose="02010609000101010101" pitchFamily="49" charset="-122"/>
                <a:cs typeface="Times New Roman" pitchFamily="18" charset="0"/>
              </a:rPr>
              <a:t> </a:t>
            </a:r>
            <a:r>
              <a:rPr lang="en-US" altLang="zh-CN" sz="3600" dirty="0">
                <a:solidFill>
                  <a:prstClr val="black"/>
                </a:solidFill>
                <a:ea typeface="汉仪大宋简" panose="02010609000101010101" pitchFamily="49" charset="-122"/>
              </a:rPr>
              <a:t>	 </a:t>
            </a:r>
            <a:r>
              <a:rPr lang="zh-CN" altLang="en-US" sz="3600" dirty="0">
                <a:solidFill>
                  <a:prstClr val="black"/>
                </a:solidFill>
                <a:ea typeface="汉仪大宋简" panose="02010609000101010101" pitchFamily="49" charset="-122"/>
              </a:rPr>
              <a:t>一般翻成为“时代”</a:t>
            </a:r>
            <a:endParaRPr lang="en-US" altLang="zh-CN" sz="3600" dirty="0">
              <a:solidFill>
                <a:prstClr val="black"/>
              </a:solidFill>
              <a:ea typeface="汉仪大宋简" panose="02010609000101010101" pitchFamily="49" charset="-122"/>
            </a:endParaRPr>
          </a:p>
          <a:p>
            <a:pPr>
              <a:buFont typeface="Arial" panose="020B0604020202020204" pitchFamily="34" charset="0"/>
              <a:buNone/>
              <a:defRPr/>
            </a:pPr>
            <a:r>
              <a:rPr lang="en-US" altLang="zh-CN" sz="3600" dirty="0">
                <a:solidFill>
                  <a:prstClr val="black"/>
                </a:solidFill>
                <a:ea typeface="汉仪大宋简" panose="02010609000101010101" pitchFamily="49" charset="-122"/>
              </a:rPr>
              <a:t>   </a:t>
            </a:r>
            <a:r>
              <a:rPr lang="en-US" altLang="zh-CN" sz="3600" b="1" dirty="0" err="1">
                <a:solidFill>
                  <a:prstClr val="black"/>
                </a:solidFill>
                <a:ea typeface="汉仪大宋简" panose="02010609000101010101" pitchFamily="49" charset="-122"/>
              </a:rPr>
              <a:t>z</a:t>
            </a:r>
            <a:r>
              <a:rPr lang="en-US" altLang="zh-CN" sz="3600" b="1" baseline="30000" dirty="0" err="1">
                <a:solidFill>
                  <a:prstClr val="black"/>
                </a:solidFill>
                <a:ea typeface="汉仪大宋简" panose="02010609000101010101" pitchFamily="49" charset="-122"/>
              </a:rPr>
              <a:t>e</a:t>
            </a:r>
            <a:r>
              <a:rPr lang="en-US" altLang="zh-CN" sz="3600" b="1" dirty="0" err="1">
                <a:solidFill>
                  <a:prstClr val="black"/>
                </a:solidFill>
                <a:ea typeface="汉仪大宋简" panose="02010609000101010101" pitchFamily="49" charset="-122"/>
              </a:rPr>
              <a:t>man</a:t>
            </a:r>
            <a:r>
              <a:rPr lang="en-US" altLang="zh-CN" sz="3600" b="1" dirty="0">
                <a:solidFill>
                  <a:prstClr val="black"/>
                </a:solidFill>
                <a:ea typeface="汉仪大宋简" panose="02010609000101010101" pitchFamily="49" charset="-122"/>
              </a:rPr>
              <a:t>  </a:t>
            </a:r>
            <a:r>
              <a:rPr lang="en-US" altLang="zh-CN" sz="3600" dirty="0">
                <a:solidFill>
                  <a:prstClr val="black"/>
                </a:solidFill>
                <a:ea typeface="汉仪大宋简" panose="02010609000101010101" pitchFamily="49" charset="-122"/>
              </a:rPr>
              <a:t>   </a:t>
            </a:r>
            <a:r>
              <a:rPr lang="en-US" altLang="zh-CN" sz="3600" b="1" dirty="0">
                <a:solidFill>
                  <a:prstClr val="black"/>
                </a:solidFill>
                <a:latin typeface="Times New Roman" pitchFamily="18" charset="0"/>
                <a:ea typeface="汉仪大宋简" panose="02010609000101010101" pitchFamily="49" charset="-122"/>
                <a:cs typeface="Times New Roman" pitchFamily="18" charset="0"/>
              </a:rPr>
              <a:t> </a:t>
            </a:r>
            <a:r>
              <a:rPr lang="en-US" altLang="zh-CN" sz="3600" dirty="0" err="1">
                <a:solidFill>
                  <a:prstClr val="black"/>
                </a:solidFill>
                <a:latin typeface="Times New Roman" pitchFamily="18" charset="0"/>
                <a:ea typeface="汉仪大宋简" panose="02010609000101010101" pitchFamily="49" charset="-122"/>
                <a:cs typeface="Times New Roman" pitchFamily="18" charset="0"/>
              </a:rPr>
              <a:t>זְמָן</a:t>
            </a:r>
            <a:r>
              <a:rPr lang="zh-CN" altLang="en-US" sz="3600" dirty="0">
                <a:solidFill>
                  <a:prstClr val="black"/>
                </a:solidFill>
                <a:ea typeface="汉仪大宋简" panose="02010609000101010101" pitchFamily="49" charset="-122"/>
              </a:rPr>
              <a:t>         一般翻成为“一段时期”</a:t>
            </a:r>
            <a:endParaRPr lang="en-US" altLang="zh-CN" sz="3600" dirty="0">
              <a:solidFill>
                <a:prstClr val="black"/>
              </a:solidFill>
              <a:latin typeface="Arial" panose="020B0604020202020204" pitchFamily="34" charset="0"/>
              <a:ea typeface="汉仪大宋简" panose="02010609000101010101" pitchFamily="49" charset="-122"/>
              <a:cs typeface="Arial" panose="020B0604020202020204" pitchFamily="34" charset="0"/>
            </a:endParaRPr>
          </a:p>
        </p:txBody>
      </p:sp>
      <p:sp>
        <p:nvSpPr>
          <p:cNvPr id="5" name="内容占位符 2"/>
          <p:cNvSpPr txBox="1">
            <a:spLocks/>
          </p:cNvSpPr>
          <p:nvPr/>
        </p:nvSpPr>
        <p:spPr>
          <a:xfrm>
            <a:off x="1847528" y="3511124"/>
            <a:ext cx="8606190" cy="3889375"/>
          </a:xfrm>
          <a:prstGeom prst="rect">
            <a:avLst/>
          </a:prstGeom>
        </p:spPr>
        <p:txBody>
          <a:bodyPr vert="horz" lIns="91440" tIns="45720" rIns="91440" bIns="45720" rtlCol="0">
            <a:noAutofit/>
          </a:bodyPr>
          <a:lstStyle/>
          <a:p>
            <a:pPr>
              <a:buFont typeface="Arial" panose="020B0604020202020204" pitchFamily="34" charset="0"/>
              <a:buNone/>
              <a:defRPr/>
            </a:pPr>
            <a:endParaRPr lang="en-US" altLang="zh-CN" sz="1200" dirty="0">
              <a:solidFill>
                <a:prstClr val="black"/>
              </a:solidFill>
              <a:latin typeface="Arial" panose="020B0604020202020204" pitchFamily="34" charset="0"/>
              <a:ea typeface="汉仪大宋简" panose="02010609000101010101" pitchFamily="49" charset="-122"/>
              <a:cs typeface="Arial" panose="020B0604020202020204" pitchFamily="34" charset="0"/>
            </a:endParaRPr>
          </a:p>
          <a:p>
            <a:pPr marL="0" lvl="1">
              <a:defRPr/>
            </a:pPr>
            <a:r>
              <a:rPr lang="zh-CN" altLang="en-US" sz="3600" dirty="0">
                <a:solidFill>
                  <a:prstClr val="black"/>
                </a:solidFill>
                <a:latin typeface="Arial" panose="020B0604020202020204" pitchFamily="34" charset="0"/>
                <a:ea typeface="汉仪大宋简" panose="02010609000101010101" pitchFamily="49" charset="-122"/>
                <a:cs typeface="Arial" panose="020B0604020202020204" pitchFamily="34" charset="0"/>
              </a:rPr>
              <a:t>圣灵没有感动摩西写这些词！</a:t>
            </a:r>
            <a:endParaRPr lang="en-US" altLang="zh-CN" sz="3600" dirty="0">
              <a:solidFill>
                <a:prstClr val="black"/>
              </a:solidFill>
              <a:latin typeface="Arial" panose="020B0604020202020204" pitchFamily="34" charset="0"/>
              <a:ea typeface="汉仪大宋简" panose="02010609000101010101" pitchFamily="49" charset="-122"/>
              <a:cs typeface="Arial" panose="020B0604020202020204" pitchFamily="34" charset="0"/>
            </a:endParaRPr>
          </a:p>
          <a:p>
            <a:pPr marL="0" lvl="1">
              <a:defRPr/>
            </a:pPr>
            <a:endParaRPr lang="en-US" altLang="zh-CN" sz="1200" dirty="0">
              <a:solidFill>
                <a:prstClr val="black"/>
              </a:solidFill>
              <a:latin typeface="Arial" panose="020B0604020202020204" pitchFamily="34" charset="0"/>
              <a:ea typeface="汉仪大宋简" panose="02010609000101010101" pitchFamily="49" charset="-122"/>
              <a:cs typeface="Arial" panose="020B0604020202020204" pitchFamily="34" charset="0"/>
            </a:endParaRPr>
          </a:p>
          <a:p>
            <a:pPr marL="0" lvl="1">
              <a:defRPr/>
            </a:pPr>
            <a:r>
              <a:rPr lang="zh-CN" altLang="en-US" sz="3600" dirty="0">
                <a:solidFill>
                  <a:prstClr val="black"/>
                </a:solidFill>
                <a:latin typeface="Arial" panose="020B0604020202020204" pitchFamily="34" charset="0"/>
                <a:ea typeface="汉仪大宋简" panose="02010609000101010101" pitchFamily="49" charset="-122"/>
                <a:cs typeface="Arial" panose="020B0604020202020204" pitchFamily="34" charset="0"/>
              </a:rPr>
              <a:t>难道犹太人不能理解长期</a:t>
            </a:r>
            <a:r>
              <a:rPr lang="en-US" altLang="zh-CN" sz="3600" dirty="0">
                <a:solidFill>
                  <a:prstClr val="black"/>
                </a:solidFill>
                <a:latin typeface="Arial" panose="020B0604020202020204" pitchFamily="34" charset="0"/>
                <a:ea typeface="汉仪大宋简" panose="02010609000101010101" pitchFamily="49" charset="-122"/>
                <a:cs typeface="Arial" panose="020B0604020202020204" pitchFamily="34" charset="0"/>
              </a:rPr>
              <a:t>,</a:t>
            </a:r>
            <a:r>
              <a:rPr lang="zh-CN" altLang="en-US" sz="3600" dirty="0">
                <a:solidFill>
                  <a:prstClr val="black"/>
                </a:solidFill>
                <a:latin typeface="Arial" panose="020B0604020202020204" pitchFamily="34" charset="0"/>
                <a:ea typeface="汉仪大宋简" panose="02010609000101010101" pitchFamily="49" charset="-122"/>
                <a:cs typeface="Arial" panose="020B0604020202020204" pitchFamily="34" charset="0"/>
              </a:rPr>
              <a:t>不确定时期，如：</a:t>
            </a:r>
            <a:endParaRPr lang="en-US" altLang="zh-CN" sz="3600" dirty="0">
              <a:solidFill>
                <a:prstClr val="black"/>
              </a:solidFill>
              <a:latin typeface="Arial" panose="020B0604020202020204" pitchFamily="34" charset="0"/>
              <a:ea typeface="汉仪大宋简" panose="02010609000101010101" pitchFamily="49" charset="-122"/>
              <a:cs typeface="Arial" panose="020B0604020202020204" pitchFamily="34" charset="0"/>
            </a:endParaRPr>
          </a:p>
          <a:p>
            <a:pPr marL="0" lvl="1">
              <a:defRPr/>
            </a:pPr>
            <a:r>
              <a:rPr lang="en-US" altLang="zh-CN" sz="3600" dirty="0">
                <a:solidFill>
                  <a:prstClr val="black"/>
                </a:solidFill>
                <a:latin typeface="Arial" panose="020B0604020202020204" pitchFamily="34" charset="0"/>
                <a:ea typeface="汉仪大宋简" panose="02010609000101010101" pitchFamily="49" charset="-122"/>
                <a:cs typeface="Arial" panose="020B0604020202020204" pitchFamily="34" charset="0"/>
              </a:rPr>
              <a:t>	</a:t>
            </a:r>
            <a:r>
              <a:rPr lang="zh-CN" altLang="en-US" sz="3600" dirty="0">
                <a:solidFill>
                  <a:prstClr val="black"/>
                </a:solidFill>
                <a:latin typeface="Arial" panose="020B0604020202020204" pitchFamily="34" charset="0"/>
                <a:ea typeface="汉仪大宋简" panose="02010609000101010101" pitchFamily="49" charset="-122"/>
                <a:cs typeface="Arial" panose="020B0604020202020204" pitchFamily="34" charset="0"/>
              </a:rPr>
              <a:t>“第一纪神创造了</a:t>
            </a:r>
            <a:r>
              <a:rPr lang="en-US" altLang="zh-CN" sz="3600" dirty="0">
                <a:solidFill>
                  <a:prstClr val="black"/>
                </a:solidFill>
                <a:latin typeface="Arial" panose="020B0604020202020204" pitchFamily="34" charset="0"/>
                <a:ea typeface="汉仪大宋简" panose="02010609000101010101" pitchFamily="49" charset="-122"/>
                <a:cs typeface="Arial" panose="020B0604020202020204" pitchFamily="34" charset="0"/>
              </a:rPr>
              <a:t>……</a:t>
            </a:r>
            <a:r>
              <a:rPr lang="zh-CN" altLang="en-US" sz="3600" dirty="0">
                <a:solidFill>
                  <a:prstClr val="black"/>
                </a:solidFill>
                <a:latin typeface="Arial" panose="020B0604020202020204" pitchFamily="34" charset="0"/>
                <a:ea typeface="汉仪大宋简" panose="02010609000101010101" pitchFamily="49" charset="-122"/>
                <a:cs typeface="Arial" panose="020B0604020202020204" pitchFamily="34" charset="0"/>
              </a:rPr>
              <a:t>”</a:t>
            </a:r>
            <a:endParaRPr lang="en-US" altLang="zh-CN" sz="3600" dirty="0">
              <a:solidFill>
                <a:prstClr val="black"/>
              </a:solidFill>
              <a:latin typeface="Arial" panose="020B0604020202020204" pitchFamily="34" charset="0"/>
              <a:ea typeface="汉仪大宋简" panose="02010609000101010101" pitchFamily="49" charset="-122"/>
              <a:cs typeface="Arial" panose="020B0604020202020204" pitchFamily="34" charset="0"/>
            </a:endParaRPr>
          </a:p>
          <a:p>
            <a:pPr marL="0" lvl="1">
              <a:defRPr/>
            </a:pPr>
            <a:r>
              <a:rPr lang="en-US" altLang="zh-CN" sz="3600" dirty="0">
                <a:solidFill>
                  <a:prstClr val="black"/>
                </a:solidFill>
                <a:latin typeface="Arial" panose="020B0604020202020204" pitchFamily="34" charset="0"/>
                <a:ea typeface="汉仪大宋简" panose="02010609000101010101" pitchFamily="49" charset="-122"/>
                <a:cs typeface="Arial" panose="020B0604020202020204" pitchFamily="34" charset="0"/>
              </a:rPr>
              <a:t>	</a:t>
            </a:r>
            <a:r>
              <a:rPr lang="zh-CN" altLang="en-US" sz="3600" dirty="0">
                <a:solidFill>
                  <a:prstClr val="black"/>
                </a:solidFill>
                <a:latin typeface="Arial" panose="020B0604020202020204" pitchFamily="34" charset="0"/>
                <a:ea typeface="汉仪大宋简" panose="02010609000101010101" pitchFamily="49" charset="-122"/>
                <a:cs typeface="Arial" panose="020B0604020202020204" pitchFamily="34" charset="0"/>
              </a:rPr>
              <a:t>“第二纪神创造了</a:t>
            </a:r>
            <a:r>
              <a:rPr lang="en-US" altLang="zh-CN" sz="3600" dirty="0">
                <a:solidFill>
                  <a:prstClr val="black"/>
                </a:solidFill>
                <a:latin typeface="Arial" panose="020B0604020202020204" pitchFamily="34" charset="0"/>
                <a:ea typeface="汉仪大宋简" panose="02010609000101010101" pitchFamily="49" charset="-122"/>
                <a:cs typeface="Arial" panose="020B0604020202020204" pitchFamily="34" charset="0"/>
              </a:rPr>
              <a:t>……</a:t>
            </a:r>
            <a:r>
              <a:rPr lang="zh-CN" altLang="en-US" sz="3600" dirty="0">
                <a:solidFill>
                  <a:prstClr val="black"/>
                </a:solidFill>
                <a:latin typeface="Arial" panose="020B0604020202020204" pitchFamily="34" charset="0"/>
                <a:ea typeface="汉仪大宋简" panose="02010609000101010101" pitchFamily="49" charset="-122"/>
                <a:cs typeface="Arial" panose="020B0604020202020204" pitchFamily="34" charset="0"/>
              </a:rPr>
              <a:t>”</a:t>
            </a:r>
            <a:endParaRPr lang="en-US" altLang="zh-CN" sz="3600" dirty="0">
              <a:solidFill>
                <a:prstClr val="black"/>
              </a:solidFill>
              <a:latin typeface="Arial" panose="020B0604020202020204" pitchFamily="34" charset="0"/>
              <a:ea typeface="汉仪大宋简" panose="02010609000101010101" pitchFamily="49" charset="-122"/>
              <a:cs typeface="Arial"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normAutofit/>
          </a:bodyPr>
          <a:lstStyle/>
          <a:p>
            <a:r>
              <a:rPr lang="zh-CN" altLang="en-US" dirty="0"/>
              <a:t>“以经解经”：第四条诫命教导六日创造</a:t>
            </a:r>
          </a:p>
        </p:txBody>
      </p:sp>
      <p:sp>
        <p:nvSpPr>
          <p:cNvPr id="3" name="内容占位符 2"/>
          <p:cNvSpPr>
            <a:spLocks noGrp="1"/>
          </p:cNvSpPr>
          <p:nvPr>
            <p:ph idx="4294967295"/>
          </p:nvPr>
        </p:nvSpPr>
        <p:spPr>
          <a:xfrm>
            <a:off x="1091444" y="1605424"/>
            <a:ext cx="10009112" cy="3647152"/>
          </a:xfrm>
          <a:prstGeom prst="rect">
            <a:avLst/>
          </a:prstGeom>
        </p:spPr>
        <p:txBody>
          <a:bodyPr wrap="square">
            <a:spAutoFit/>
          </a:bodyPr>
          <a:lstStyle/>
          <a:p>
            <a:pPr indent="0" algn="just" defTabSz="685800">
              <a:lnSpc>
                <a:spcPts val="1000"/>
              </a:lnSpc>
              <a:spcBef>
                <a:spcPts val="750"/>
              </a:spcBef>
              <a:buFont typeface="Wingdings 2" pitchFamily="18" charset="2"/>
            </a:pPr>
            <a:endParaRPr lang="en-US" altLang="zh-CN" sz="3600" dirty="0">
              <a:latin typeface="+mj-ea"/>
              <a:ea typeface="+mj-ea"/>
              <a:cs typeface="Arial" panose="020B0604020202020204" pitchFamily="34" charset="0"/>
            </a:endParaRPr>
          </a:p>
          <a:p>
            <a:pPr indent="0" algn="just" defTabSz="685800">
              <a:lnSpc>
                <a:spcPct val="100000"/>
              </a:lnSpc>
              <a:spcBef>
                <a:spcPts val="750"/>
              </a:spcBef>
              <a:buFont typeface="Wingdings 2" pitchFamily="18" charset="2"/>
            </a:pPr>
            <a:r>
              <a:rPr lang="zh-CN" altLang="en-US" sz="3600" dirty="0">
                <a:latin typeface="+mj-ea"/>
                <a:ea typeface="+mj-ea"/>
                <a:cs typeface="Arial" panose="020B0604020202020204" pitchFamily="34" charset="0"/>
              </a:rPr>
              <a:t>出埃及记20:9六日，要劳碌作你一切的工，10但第七日是向耶和华你神当守的安息日，这一日你和你的儿女、仆婢、牲畜，并你城里寄居的客旅，无论何工都不可作；</a:t>
            </a:r>
            <a:r>
              <a:rPr lang="zh-CN" altLang="en-US" sz="3600" b="1" dirty="0">
                <a:solidFill>
                  <a:srgbClr val="FF0000"/>
                </a:solidFill>
                <a:latin typeface="+mj-ea"/>
                <a:ea typeface="+mj-ea"/>
                <a:cs typeface="Arial" panose="020B0604020202020204" pitchFamily="34" charset="0"/>
              </a:rPr>
              <a:t>11因为六日之内，耶和华造天、地、海，和其中的万物</a:t>
            </a:r>
            <a:r>
              <a:rPr lang="zh-CN" altLang="en-US" sz="3600" dirty="0">
                <a:latin typeface="+mj-ea"/>
                <a:ea typeface="+mj-ea"/>
                <a:cs typeface="Arial" panose="020B0604020202020204" pitchFamily="34" charset="0"/>
              </a:rPr>
              <a:t>，第七日便安息，所以耶和华赐福与安息日，定为圣日。</a:t>
            </a:r>
          </a:p>
        </p:txBody>
      </p:sp>
    </p:spTree>
    <p:extLst>
      <p:ext uri="{BB962C8B-B14F-4D97-AF65-F5344CB8AC3E}">
        <p14:creationId xmlns:p14="http://schemas.microsoft.com/office/powerpoint/2010/main" val="3260418255"/>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进化论和圣经不能</a:t>
            </a:r>
            <a:r>
              <a:rPr lang="zh-CN" altLang="en-US"/>
              <a:t>相容：耶</a:t>
            </a:r>
            <a:r>
              <a:rPr lang="zh-CN" altLang="en-US" dirty="0"/>
              <a:t>稣的见证</a:t>
            </a:r>
          </a:p>
        </p:txBody>
      </p:sp>
      <p:sp>
        <p:nvSpPr>
          <p:cNvPr id="16" name="内容占位符 2"/>
          <p:cNvSpPr>
            <a:spLocks noGrp="1"/>
          </p:cNvSpPr>
          <p:nvPr>
            <p:ph idx="4294967295"/>
          </p:nvPr>
        </p:nvSpPr>
        <p:spPr>
          <a:xfrm>
            <a:off x="1487488" y="2276872"/>
            <a:ext cx="9624392" cy="1008063"/>
          </a:xfrm>
          <a:prstGeom prst="rect">
            <a:avLst/>
          </a:prstGeom>
        </p:spPr>
        <p:txBody>
          <a:bodyPr vert="horz" lIns="91440" tIns="45720" rIns="91440" bIns="45720" rtlCol="0">
            <a:noAutofit/>
          </a:bodyPr>
          <a:lstStyle/>
          <a:p>
            <a:pPr algn="ctr">
              <a:spcBef>
                <a:spcPts val="0"/>
              </a:spcBef>
            </a:pPr>
            <a:r>
              <a:rPr lang="zh-CN" altLang="en-US" sz="4400" dirty="0">
                <a:solidFill>
                  <a:srgbClr val="3A3AFE"/>
                </a:solidFill>
                <a:latin typeface="+mj-ea"/>
                <a:ea typeface="+mj-ea"/>
                <a:cs typeface="Arial" panose="020B0604020202020204" pitchFamily="34" charset="0"/>
              </a:rPr>
              <a:t>第四：</a:t>
            </a:r>
            <a:endParaRPr lang="en-US" altLang="zh-CN" sz="4400" dirty="0">
              <a:solidFill>
                <a:srgbClr val="3A3AFE"/>
              </a:solidFill>
              <a:latin typeface="+mj-ea"/>
              <a:ea typeface="+mj-ea"/>
              <a:cs typeface="Arial" panose="020B0604020202020204" pitchFamily="34" charset="0"/>
            </a:endParaRPr>
          </a:p>
          <a:p>
            <a:pPr algn="ctr">
              <a:spcBef>
                <a:spcPts val="0"/>
              </a:spcBef>
            </a:pPr>
            <a:r>
              <a:rPr lang="zh-CN" altLang="en-US" sz="4400" dirty="0">
                <a:latin typeface="+mj-ea"/>
                <a:ea typeface="+mj-ea"/>
                <a:cs typeface="Arial" panose="020B0604020202020204" pitchFamily="34" charset="0"/>
              </a:rPr>
              <a:t>耶稣相信年轻地球创造论。</a:t>
            </a:r>
            <a:endParaRPr lang="en-US" altLang="zh-CN" sz="4400" dirty="0">
              <a:latin typeface="+mj-ea"/>
              <a:ea typeface="+mj-ea"/>
              <a:cs typeface="Arial" panose="020B0604020202020204" pitchFamily="34" charset="0"/>
            </a:endParaRP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进化论和圣经不能相容</a:t>
            </a:r>
            <a:r>
              <a:rPr lang="en-US" altLang="zh-CN" dirty="0"/>
              <a:t>:</a:t>
            </a:r>
            <a:r>
              <a:rPr lang="zh-CN" altLang="en-US" dirty="0"/>
              <a:t>耶稣的见证</a:t>
            </a:r>
          </a:p>
        </p:txBody>
      </p:sp>
      <p:sp>
        <p:nvSpPr>
          <p:cNvPr id="17" name="矩形 16"/>
          <p:cNvSpPr/>
          <p:nvPr/>
        </p:nvSpPr>
        <p:spPr>
          <a:xfrm>
            <a:off x="1055440" y="1513966"/>
            <a:ext cx="10441160" cy="1915034"/>
          </a:xfrm>
          <a:prstGeom prst="rect">
            <a:avLst/>
          </a:prstGeom>
        </p:spPr>
        <p:txBody>
          <a:bodyPr vert="horz" lIns="91440" tIns="45720" rIns="91440" bIns="45720" rtlCol="0">
            <a:noAutofit/>
          </a:bodyPr>
          <a:lstStyle/>
          <a:p>
            <a:pPr>
              <a:spcAft>
                <a:spcPts val="1800"/>
              </a:spcAft>
              <a:buFont typeface="Arial" panose="020B0604020202020204" pitchFamily="34" charset="0"/>
              <a:buNone/>
            </a:pPr>
            <a:r>
              <a:rPr lang="zh-CN" altLang="en-US" sz="3600" dirty="0">
                <a:solidFill>
                  <a:prstClr val="black"/>
                </a:solidFill>
                <a:latin typeface="Arial" panose="020B0604020202020204" pitchFamily="34" charset="0"/>
                <a:ea typeface="汉仪大宋简" panose="02010609000101010101" pitchFamily="49" charset="-122"/>
                <a:cs typeface="Arial" panose="020B0604020202020204" pitchFamily="34" charset="0"/>
              </a:rPr>
              <a:t>马可福音</a:t>
            </a:r>
            <a:r>
              <a:rPr lang="en-US" altLang="zh-CN" sz="3600" dirty="0">
                <a:solidFill>
                  <a:prstClr val="black"/>
                </a:solidFill>
                <a:latin typeface="Arial" panose="020B0604020202020204" pitchFamily="34" charset="0"/>
                <a:ea typeface="汉仪大宋简" panose="02010609000101010101" pitchFamily="49" charset="-122"/>
                <a:cs typeface="Arial" panose="020B0604020202020204" pitchFamily="34" charset="0"/>
              </a:rPr>
              <a:t>10:6 [</a:t>
            </a:r>
            <a:r>
              <a:rPr lang="zh-CN" altLang="en-US" sz="3600" dirty="0">
                <a:solidFill>
                  <a:prstClr val="black"/>
                </a:solidFill>
                <a:latin typeface="Arial" panose="020B0604020202020204" pitchFamily="34" charset="0"/>
                <a:ea typeface="汉仪大宋简" panose="02010609000101010101" pitchFamily="49" charset="-122"/>
                <a:cs typeface="Arial" panose="020B0604020202020204" pitchFamily="34" charset="0"/>
              </a:rPr>
              <a:t>耶稣说</a:t>
            </a:r>
            <a:r>
              <a:rPr lang="en-US" altLang="zh-CN" sz="3600" dirty="0">
                <a:solidFill>
                  <a:prstClr val="black"/>
                </a:solidFill>
                <a:latin typeface="Arial" panose="020B0604020202020204" pitchFamily="34" charset="0"/>
                <a:ea typeface="汉仪大宋简" panose="02010609000101010101" pitchFamily="49" charset="-122"/>
                <a:cs typeface="Arial" panose="020B0604020202020204" pitchFamily="34" charset="0"/>
              </a:rPr>
              <a:t>],</a:t>
            </a:r>
            <a:r>
              <a:rPr lang="zh-CN" altLang="en-US" sz="3600" dirty="0">
                <a:solidFill>
                  <a:prstClr val="black"/>
                </a:solidFill>
                <a:latin typeface="Arial" panose="020B0604020202020204" pitchFamily="34" charset="0"/>
                <a:ea typeface="汉仪大宋简" panose="02010609000101010101" pitchFamily="49" charset="-122"/>
                <a:cs typeface="Arial" panose="020B0604020202020204" pitchFamily="34" charset="0"/>
              </a:rPr>
              <a:t>但</a:t>
            </a:r>
            <a:r>
              <a:rPr lang="zh-CN" altLang="en-US" sz="3600" b="1" dirty="0">
                <a:solidFill>
                  <a:srgbClr val="FF0000"/>
                </a:solidFill>
                <a:latin typeface="Arial" panose="020B0604020202020204" pitchFamily="34" charset="0"/>
                <a:ea typeface="汉仪大宋简" panose="02010609000101010101" pitchFamily="49" charset="-122"/>
                <a:cs typeface="Arial" panose="020B0604020202020204" pitchFamily="34" charset="0"/>
              </a:rPr>
              <a:t>从起初创造的时候</a:t>
            </a:r>
            <a:r>
              <a:rPr lang="zh-CN" altLang="en-US" sz="3600" dirty="0">
                <a:solidFill>
                  <a:prstClr val="black"/>
                </a:solidFill>
                <a:latin typeface="Arial" panose="020B0604020202020204" pitchFamily="34" charset="0"/>
                <a:ea typeface="汉仪大宋简" panose="02010609000101010101" pitchFamily="49" charset="-122"/>
                <a:cs typeface="Arial" panose="020B0604020202020204" pitchFamily="34" charset="0"/>
              </a:rPr>
              <a:t>，神造人是造男造女。</a:t>
            </a:r>
          </a:p>
          <a:p>
            <a:pPr marL="571500" indent="-571500">
              <a:spcAft>
                <a:spcPts val="1200"/>
              </a:spcAft>
              <a:buFont typeface="Arial" panose="020B0604020202020204" pitchFamily="34" charset="0"/>
              <a:buChar char="•"/>
            </a:pPr>
            <a:r>
              <a:rPr lang="zh-CN" altLang="en-US" sz="3600" dirty="0">
                <a:solidFill>
                  <a:prstClr val="black"/>
                </a:solidFill>
                <a:latin typeface="Arial" panose="020B0604020202020204" pitchFamily="34" charset="0"/>
                <a:ea typeface="汉仪大宋简" panose="02010609000101010101" pitchFamily="49" charset="-122"/>
                <a:cs typeface="Arial" panose="020B0604020202020204" pitchFamily="34" charset="0"/>
              </a:rPr>
              <a:t>人类在地球被造后的</a:t>
            </a:r>
            <a:r>
              <a:rPr lang="en-US" altLang="zh-CN" sz="3600" dirty="0">
                <a:solidFill>
                  <a:prstClr val="black"/>
                </a:solidFill>
                <a:latin typeface="Arial" panose="020B0604020202020204" pitchFamily="34" charset="0"/>
                <a:ea typeface="汉仪大宋简" panose="02010609000101010101" pitchFamily="49" charset="-122"/>
                <a:cs typeface="Arial" panose="020B0604020202020204" pitchFamily="34" charset="0"/>
              </a:rPr>
              <a:t>46</a:t>
            </a:r>
            <a:r>
              <a:rPr lang="zh-CN" altLang="en-US" sz="3600" dirty="0">
                <a:solidFill>
                  <a:prstClr val="black"/>
                </a:solidFill>
                <a:latin typeface="Arial" panose="020B0604020202020204" pitchFamily="34" charset="0"/>
                <a:ea typeface="汉仪大宋简" panose="02010609000101010101" pitchFamily="49" charset="-122"/>
                <a:cs typeface="Arial" panose="020B0604020202020204" pitchFamily="34" charset="0"/>
              </a:rPr>
              <a:t>亿年出现，</a:t>
            </a:r>
            <a:r>
              <a:rPr lang="zh-CN" altLang="en-US" sz="3600" b="1" dirty="0">
                <a:solidFill>
                  <a:srgbClr val="FF0000"/>
                </a:solidFill>
                <a:latin typeface="Arial" panose="020B0604020202020204" pitchFamily="34" charset="0"/>
                <a:ea typeface="汉仪大宋简" panose="02010609000101010101" pitchFamily="49" charset="-122"/>
                <a:cs typeface="Arial" panose="020B0604020202020204" pitchFamily="34" charset="0"/>
              </a:rPr>
              <a:t>不是</a:t>
            </a:r>
            <a:r>
              <a:rPr lang="zh-CN" altLang="en-US" sz="3600" dirty="0">
                <a:solidFill>
                  <a:prstClr val="black"/>
                </a:solidFill>
                <a:latin typeface="Arial" panose="020B0604020202020204" pitchFamily="34" charset="0"/>
                <a:ea typeface="汉仪大宋简" panose="02010609000101010101" pitchFamily="49" charset="-122"/>
                <a:cs typeface="Arial" panose="020B0604020202020204" pitchFamily="34" charset="0"/>
              </a:rPr>
              <a:t>“从起初”</a:t>
            </a:r>
          </a:p>
          <a:p>
            <a:pPr marL="571500" indent="-571500">
              <a:spcAft>
                <a:spcPts val="1200"/>
              </a:spcAft>
              <a:buFont typeface="Arial" panose="020B0604020202020204" pitchFamily="34" charset="0"/>
              <a:buChar char="•"/>
            </a:pPr>
            <a:r>
              <a:rPr lang="zh-CN" altLang="en-US" sz="3600" dirty="0">
                <a:solidFill>
                  <a:prstClr val="black"/>
                </a:solidFill>
                <a:latin typeface="Arial" panose="020B0604020202020204" pitchFamily="34" charset="0"/>
                <a:ea typeface="汉仪大宋简" panose="02010609000101010101" pitchFamily="49" charset="-122"/>
                <a:cs typeface="Arial" panose="020B0604020202020204" pitchFamily="34" charset="0"/>
              </a:rPr>
              <a:t>人类从猿猴慢慢演变发展出来</a:t>
            </a:r>
            <a:r>
              <a:rPr lang="zh-CN" altLang="en-US" sz="3600" b="1" dirty="0">
                <a:solidFill>
                  <a:srgbClr val="FF0000"/>
                </a:solidFill>
                <a:latin typeface="Arial" panose="020B0604020202020204" pitchFamily="34" charset="0"/>
                <a:ea typeface="汉仪大宋简" panose="02010609000101010101" pitchFamily="49" charset="-122"/>
                <a:cs typeface="Arial" panose="020B0604020202020204" pitchFamily="34" charset="0"/>
              </a:rPr>
              <a:t>不是</a:t>
            </a:r>
            <a:r>
              <a:rPr lang="zh-CN" altLang="en-US" sz="3600" dirty="0">
                <a:solidFill>
                  <a:prstClr val="black"/>
                </a:solidFill>
                <a:latin typeface="Arial" panose="020B0604020202020204" pitchFamily="34" charset="0"/>
                <a:ea typeface="汉仪大宋简" panose="02010609000101010101" pitchFamily="49" charset="-122"/>
                <a:cs typeface="Arial" panose="020B0604020202020204" pitchFamily="34" charset="0"/>
              </a:rPr>
              <a:t>“从起初造人”</a:t>
            </a:r>
          </a:p>
          <a:p>
            <a:pPr marL="571500" indent="-571500">
              <a:spcAft>
                <a:spcPts val="1200"/>
              </a:spcAft>
              <a:buFont typeface="Arial" panose="020B0604020202020204" pitchFamily="34" charset="0"/>
              <a:buChar char="•"/>
            </a:pPr>
            <a:r>
              <a:rPr lang="zh-CN" altLang="en-US" sz="3600" dirty="0">
                <a:solidFill>
                  <a:prstClr val="black"/>
                </a:solidFill>
                <a:latin typeface="Arial" panose="020B0604020202020204" pitchFamily="34" charset="0"/>
                <a:ea typeface="汉仪大宋简" panose="02010609000101010101" pitchFamily="49" charset="-122"/>
                <a:cs typeface="Arial" panose="020B0604020202020204" pitchFamily="34" charset="0"/>
              </a:rPr>
              <a:t>在一个为期六天的创造中的第六天</a:t>
            </a:r>
            <a:r>
              <a:rPr lang="zh-CN" altLang="en-US" sz="3600" b="1" dirty="0">
                <a:solidFill>
                  <a:srgbClr val="FF0000"/>
                </a:solidFill>
                <a:latin typeface="Arial" panose="020B0604020202020204" pitchFamily="34" charset="0"/>
                <a:ea typeface="汉仪大宋简" panose="02010609000101010101" pitchFamily="49" charset="-122"/>
                <a:cs typeface="Arial" panose="020B0604020202020204" pitchFamily="34" charset="0"/>
              </a:rPr>
              <a:t>是</a:t>
            </a:r>
            <a:r>
              <a:rPr lang="zh-CN" altLang="en-US" sz="3600" dirty="0">
                <a:solidFill>
                  <a:prstClr val="black"/>
                </a:solidFill>
                <a:latin typeface="Arial" panose="020B0604020202020204" pitchFamily="34" charset="0"/>
                <a:ea typeface="汉仪大宋简" panose="02010609000101010101" pitchFamily="49" charset="-122"/>
                <a:cs typeface="Arial" panose="020B0604020202020204" pitchFamily="34" charset="0"/>
              </a:rPr>
              <a:t>“从起初造人”</a:t>
            </a:r>
          </a:p>
        </p:txBody>
      </p:sp>
    </p:spTree>
    <p:extLst>
      <p:ext uri="{BB962C8B-B14F-4D97-AF65-F5344CB8AC3E}">
        <p14:creationId xmlns:p14="http://schemas.microsoft.com/office/powerpoint/2010/main" val="2469933559"/>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8" name="Rectangle 2"/>
          <p:cNvSpPr>
            <a:spLocks noGrp="1" noRot="1" noChangeArrowheads="1"/>
          </p:cNvSpPr>
          <p:nvPr>
            <p:ph type="title"/>
          </p:nvPr>
        </p:nvSpPr>
        <p:spPr>
          <a:prstGeom prst="rect">
            <a:avLst/>
          </a:prstGeom>
        </p:spPr>
        <p:txBody>
          <a:bodyPr>
            <a:normAutofit/>
          </a:bodyPr>
          <a:lstStyle/>
          <a:p>
            <a:pPr algn="ctr"/>
            <a:r>
              <a:rPr lang="zh-CN" altLang="en-US">
                <a:latin typeface="+mj-ea"/>
                <a:ea typeface="+mj-ea"/>
              </a:rPr>
              <a:t>耶稣谈宇宙的年龄</a:t>
            </a:r>
            <a:endParaRPr lang="en-AU" sz="4000">
              <a:solidFill>
                <a:schemeClr val="tx1"/>
              </a:solidFill>
              <a:latin typeface="+mj-ea"/>
              <a:ea typeface="+mj-ea"/>
            </a:endParaRPr>
          </a:p>
        </p:txBody>
      </p:sp>
      <p:sp>
        <p:nvSpPr>
          <p:cNvPr id="464899" name="Text Box 4"/>
          <p:cNvSpPr txBox="1">
            <a:spLocks noChangeArrowheads="1"/>
          </p:cNvSpPr>
          <p:nvPr/>
        </p:nvSpPr>
        <p:spPr bwMode="auto">
          <a:xfrm>
            <a:off x="3403600" y="1611314"/>
            <a:ext cx="181822" cy="586957"/>
          </a:xfrm>
          <a:prstGeom prst="rect">
            <a:avLst/>
          </a:prstGeom>
          <a:noFill/>
          <a:ln w="9525">
            <a:noFill/>
            <a:miter lim="800000"/>
            <a:headEnd/>
            <a:tailEnd/>
          </a:ln>
        </p:spPr>
        <p:txBody>
          <a:bodyPr wrap="none" lIns="90000" tIns="46800" rIns="90000" bIns="46800">
            <a:spAutoFit/>
          </a:bodyPr>
          <a:lstStyle/>
          <a:p>
            <a:pPr eaLnBrk="0" hangingPunct="0"/>
            <a:endParaRPr lang="en-AU" altLang="zh-CN" sz="3200">
              <a:solidFill>
                <a:prstClr val="black"/>
              </a:solidFill>
              <a:latin typeface="+mj-ea"/>
              <a:ea typeface="+mj-ea"/>
              <a:cs typeface="Songti TC"/>
            </a:endParaRPr>
          </a:p>
        </p:txBody>
      </p:sp>
      <p:sp>
        <p:nvSpPr>
          <p:cNvPr id="462853" name="Rectangle 5"/>
          <p:cNvSpPr>
            <a:spLocks noChangeArrowheads="1"/>
          </p:cNvSpPr>
          <p:nvPr/>
        </p:nvSpPr>
        <p:spPr bwMode="auto">
          <a:xfrm>
            <a:off x="3432176" y="1643064"/>
            <a:ext cx="5266483" cy="586957"/>
          </a:xfrm>
          <a:prstGeom prst="rect">
            <a:avLst/>
          </a:prstGeom>
          <a:solidFill>
            <a:schemeClr val="bg1"/>
          </a:solidFill>
          <a:ln w="9525">
            <a:noFill/>
            <a:miter lim="800000"/>
            <a:headEnd/>
            <a:tailEnd/>
          </a:ln>
        </p:spPr>
        <p:txBody>
          <a:bodyPr wrap="none" lIns="90000" tIns="46800" rIns="90000" bIns="46800">
            <a:spAutoFit/>
          </a:bodyPr>
          <a:lstStyle/>
          <a:p>
            <a:pPr eaLnBrk="0" hangingPunct="0"/>
            <a:r>
              <a:rPr lang="zh-CN" altLang="en-US" sz="3200" b="1">
                <a:solidFill>
                  <a:prstClr val="black"/>
                </a:solidFill>
                <a:latin typeface="+mj-ea"/>
                <a:ea typeface="+mj-ea"/>
                <a:cs typeface="Songti TC"/>
              </a:rPr>
              <a:t>创造于基督之前的约</a:t>
            </a:r>
            <a:r>
              <a:rPr lang="en-US" altLang="zh-CN" sz="3200" b="1">
                <a:solidFill>
                  <a:prstClr val="black"/>
                </a:solidFill>
                <a:latin typeface="+mj-ea"/>
                <a:ea typeface="+mj-ea"/>
                <a:cs typeface="Songti TC"/>
              </a:rPr>
              <a:t>4000</a:t>
            </a:r>
            <a:r>
              <a:rPr lang="zh-CN" altLang="en-US" sz="3200" b="1">
                <a:solidFill>
                  <a:prstClr val="black"/>
                </a:solidFill>
                <a:latin typeface="+mj-ea"/>
                <a:ea typeface="+mj-ea"/>
                <a:cs typeface="Songti TC"/>
              </a:rPr>
              <a:t>年</a:t>
            </a:r>
            <a:endParaRPr lang="en-AU" sz="2800" b="1">
              <a:solidFill>
                <a:prstClr val="black"/>
              </a:solidFill>
              <a:latin typeface="+mj-ea"/>
              <a:ea typeface="+mj-ea"/>
              <a:cs typeface="Songti TC"/>
            </a:endParaRPr>
          </a:p>
        </p:txBody>
      </p:sp>
      <p:grpSp>
        <p:nvGrpSpPr>
          <p:cNvPr id="2" name="Group 6"/>
          <p:cNvGrpSpPr>
            <a:grpSpLocks/>
          </p:cNvGrpSpPr>
          <p:nvPr/>
        </p:nvGrpSpPr>
        <p:grpSpPr bwMode="auto">
          <a:xfrm>
            <a:off x="2063751" y="4143375"/>
            <a:ext cx="8137525" cy="1136650"/>
            <a:chOff x="340" y="2714"/>
            <a:chExt cx="5126" cy="716"/>
          </a:xfrm>
        </p:grpSpPr>
        <p:sp>
          <p:nvSpPr>
            <p:cNvPr id="464902" name="Rectangle 7"/>
            <p:cNvSpPr>
              <a:spLocks noChangeArrowheads="1"/>
            </p:cNvSpPr>
            <p:nvPr/>
          </p:nvSpPr>
          <p:spPr bwMode="auto">
            <a:xfrm>
              <a:off x="1426" y="2714"/>
              <a:ext cx="2969" cy="370"/>
            </a:xfrm>
            <a:prstGeom prst="rect">
              <a:avLst/>
            </a:prstGeom>
            <a:solidFill>
              <a:schemeClr val="bg1"/>
            </a:solidFill>
            <a:ln w="9525">
              <a:noFill/>
              <a:miter lim="800000"/>
              <a:headEnd/>
              <a:tailEnd/>
            </a:ln>
          </p:spPr>
          <p:txBody>
            <a:bodyPr wrap="none" lIns="90000" tIns="46800" rIns="90000" bIns="46800">
              <a:spAutoFit/>
            </a:bodyPr>
            <a:lstStyle/>
            <a:p>
              <a:pPr algn="ctr" eaLnBrk="0" hangingPunct="0"/>
              <a:r>
                <a:rPr lang="zh-CN" altLang="en-US" sz="3200" b="1">
                  <a:solidFill>
                    <a:prstClr val="black"/>
                  </a:solidFill>
                  <a:latin typeface="+mj-ea"/>
                  <a:ea typeface="+mj-ea"/>
                  <a:cs typeface="Songti TC"/>
                </a:rPr>
                <a:t>自大爆炸以来的</a:t>
              </a:r>
              <a:r>
                <a:rPr lang="en-AU" altLang="zh-CN" sz="3200" b="1">
                  <a:solidFill>
                    <a:prstClr val="black"/>
                  </a:solidFill>
                  <a:latin typeface="+mj-ea"/>
                  <a:ea typeface="+mj-ea"/>
                  <a:cs typeface="Songti TC"/>
                </a:rPr>
                <a:t> </a:t>
              </a:r>
              <a:r>
                <a:rPr lang="en-US" altLang="zh-CN" sz="3200" b="1">
                  <a:solidFill>
                    <a:prstClr val="black"/>
                  </a:solidFill>
                  <a:latin typeface="+mj-ea"/>
                  <a:ea typeface="+mj-ea"/>
                  <a:cs typeface="Songti TC"/>
                </a:rPr>
                <a:t>140</a:t>
              </a:r>
              <a:r>
                <a:rPr lang="zh-CN" altLang="en-US" sz="3200" b="1">
                  <a:solidFill>
                    <a:prstClr val="black"/>
                  </a:solidFill>
                  <a:latin typeface="+mj-ea"/>
                  <a:ea typeface="+mj-ea"/>
                  <a:cs typeface="Songti TC"/>
                </a:rPr>
                <a:t>亿年</a:t>
              </a:r>
              <a:endParaRPr lang="en-AU" sz="2800" b="1">
                <a:solidFill>
                  <a:prstClr val="black"/>
                </a:solidFill>
                <a:latin typeface="+mj-ea"/>
                <a:ea typeface="+mj-ea"/>
                <a:cs typeface="Songti TC"/>
              </a:endParaRPr>
            </a:p>
          </p:txBody>
        </p:sp>
        <p:sp>
          <p:nvSpPr>
            <p:cNvPr id="464903" name="AutoShape 8"/>
            <p:cNvSpPr>
              <a:spLocks noChangeArrowheads="1"/>
            </p:cNvSpPr>
            <p:nvPr/>
          </p:nvSpPr>
          <p:spPr bwMode="auto">
            <a:xfrm>
              <a:off x="340" y="3113"/>
              <a:ext cx="5126" cy="317"/>
            </a:xfrm>
            <a:prstGeom prst="rightArrow">
              <a:avLst>
                <a:gd name="adj1" fmla="val 55833"/>
                <a:gd name="adj2" fmla="val 100840"/>
              </a:avLst>
            </a:prstGeom>
            <a:solidFill>
              <a:srgbClr val="0033CC"/>
            </a:solidFill>
            <a:ln w="9525">
              <a:solidFill>
                <a:srgbClr val="FF1F3A"/>
              </a:solidFill>
              <a:miter lim="800000"/>
              <a:headEnd/>
              <a:tailEnd/>
            </a:ln>
          </p:spPr>
          <p:txBody>
            <a:bodyPr wrap="none" anchor="ctr"/>
            <a:lstStyle/>
            <a:p>
              <a:endParaRPr lang="en-US" altLang="zh-CN">
                <a:solidFill>
                  <a:prstClr val="black"/>
                </a:solidFill>
                <a:latin typeface="+mj-ea"/>
                <a:ea typeface="+mj-ea"/>
                <a:cs typeface="Songti TC"/>
              </a:endParaRPr>
            </a:p>
          </p:txBody>
        </p:sp>
      </p:grpSp>
      <p:sp>
        <p:nvSpPr>
          <p:cNvPr id="462857" name="Text Box 9"/>
          <p:cNvSpPr txBox="1">
            <a:spLocks noChangeArrowheads="1"/>
          </p:cNvSpPr>
          <p:nvPr/>
        </p:nvSpPr>
        <p:spPr bwMode="auto">
          <a:xfrm>
            <a:off x="1487488" y="765176"/>
            <a:ext cx="8751916" cy="584775"/>
          </a:xfrm>
          <a:prstGeom prst="rect">
            <a:avLst/>
          </a:prstGeom>
          <a:noFill/>
          <a:ln>
            <a:noFill/>
          </a:ln>
          <a:effectLst/>
          <a:extLst>
            <a:ext uri="{909E8E84-426E-40dd-AFC4-6F175D3DCCD1}"/>
            <a:ext uri="{91240B29-F687-4f45-9708-019B960494DF}"/>
          </a:extLst>
        </p:spPr>
        <p:txBody>
          <a:bodyPr wrap="square">
            <a:spAutoFit/>
          </a:bodyPr>
          <a:lstStyle/>
          <a:p>
            <a:pPr algn="r"/>
            <a:r>
              <a:rPr lang="zh-CN" altLang="en-US" sz="3200" dirty="0">
                <a:solidFill>
                  <a:prstClr val="black"/>
                </a:solidFill>
                <a:latin typeface="+mj-ea"/>
                <a:ea typeface="+mj-ea"/>
                <a:cs typeface="Arial" panose="020B0604020202020204" pitchFamily="34" charset="0"/>
              </a:rPr>
              <a:t>但从起初创造的时候，神造人是造男造女</a:t>
            </a:r>
            <a:r>
              <a:rPr lang="en-AU" altLang="ja-JP" sz="2400" dirty="0">
                <a:solidFill>
                  <a:prstClr val="black"/>
                </a:solidFill>
                <a:latin typeface="+mj-ea"/>
                <a:ea typeface="+mj-ea"/>
                <a:cs typeface="Arial" panose="020B0604020202020204" pitchFamily="34" charset="0"/>
              </a:rPr>
              <a:t>(</a:t>
            </a:r>
            <a:r>
              <a:rPr lang="zh-CN" altLang="en-US" sz="2400" dirty="0">
                <a:solidFill>
                  <a:prstClr val="black"/>
                </a:solidFill>
                <a:latin typeface="+mj-ea"/>
                <a:ea typeface="+mj-ea"/>
                <a:cs typeface="Arial" panose="020B0604020202020204" pitchFamily="34" charset="0"/>
              </a:rPr>
              <a:t>可</a:t>
            </a:r>
            <a:r>
              <a:rPr lang="en-AU" altLang="ja-JP" sz="2400" dirty="0">
                <a:solidFill>
                  <a:prstClr val="black"/>
                </a:solidFill>
                <a:latin typeface="+mj-ea"/>
                <a:ea typeface="+mj-ea"/>
                <a:cs typeface="Arial" panose="020B0604020202020204" pitchFamily="34" charset="0"/>
              </a:rPr>
              <a:t>10:6)</a:t>
            </a:r>
            <a:endParaRPr lang="en-US" altLang="en-US" sz="3200" dirty="0">
              <a:solidFill>
                <a:prstClr val="black"/>
              </a:solidFill>
              <a:latin typeface="+mj-ea"/>
              <a:ea typeface="+mj-ea"/>
              <a:cs typeface="Arial" panose="020B0604020202020204" pitchFamily="34" charset="0"/>
            </a:endParaRPr>
          </a:p>
        </p:txBody>
      </p:sp>
      <p:sp>
        <p:nvSpPr>
          <p:cNvPr id="462858" name="AutoShape 10"/>
          <p:cNvSpPr>
            <a:spLocks noChangeArrowheads="1"/>
          </p:cNvSpPr>
          <p:nvPr/>
        </p:nvSpPr>
        <p:spPr bwMode="auto">
          <a:xfrm>
            <a:off x="2063751" y="2209800"/>
            <a:ext cx="8137525" cy="503238"/>
          </a:xfrm>
          <a:prstGeom prst="rightArrow">
            <a:avLst>
              <a:gd name="adj1" fmla="val 55833"/>
              <a:gd name="adj2" fmla="val 100840"/>
            </a:avLst>
          </a:prstGeom>
          <a:solidFill>
            <a:srgbClr val="0033CC"/>
          </a:solidFill>
          <a:ln w="9525">
            <a:solidFill>
              <a:srgbClr val="FF1F3A"/>
            </a:solidFill>
            <a:miter lim="800000"/>
            <a:headEnd/>
            <a:tailEnd/>
          </a:ln>
        </p:spPr>
        <p:txBody>
          <a:bodyPr wrap="none" anchor="ctr"/>
          <a:lstStyle/>
          <a:p>
            <a:endParaRPr lang="en-US" altLang="zh-CN">
              <a:solidFill>
                <a:prstClr val="black"/>
              </a:solidFill>
              <a:latin typeface="+mj-ea"/>
              <a:ea typeface="+mj-ea"/>
              <a:cs typeface="Songti TC"/>
            </a:endParaRPr>
          </a:p>
        </p:txBody>
      </p:sp>
      <p:grpSp>
        <p:nvGrpSpPr>
          <p:cNvPr id="3" name="Group 11"/>
          <p:cNvGrpSpPr>
            <a:grpSpLocks/>
          </p:cNvGrpSpPr>
          <p:nvPr/>
        </p:nvGrpSpPr>
        <p:grpSpPr bwMode="auto">
          <a:xfrm>
            <a:off x="1774826" y="2641601"/>
            <a:ext cx="2035175" cy="1470025"/>
            <a:chOff x="158" y="1842"/>
            <a:chExt cx="1134" cy="926"/>
          </a:xfrm>
        </p:grpSpPr>
        <p:sp>
          <p:nvSpPr>
            <p:cNvPr id="4" name="Text Box 12"/>
            <p:cNvSpPr txBox="1">
              <a:spLocks noChangeArrowheads="1"/>
            </p:cNvSpPr>
            <p:nvPr/>
          </p:nvSpPr>
          <p:spPr bwMode="auto">
            <a:xfrm>
              <a:off x="158" y="2096"/>
              <a:ext cx="1134" cy="672"/>
            </a:xfrm>
            <a:prstGeom prst="rect">
              <a:avLst/>
            </a:prstGeom>
            <a:solidFill>
              <a:srgbClr val="CCFF99"/>
            </a:solidFill>
            <a:ln w="9525">
              <a:noFill/>
              <a:miter lim="800000"/>
              <a:headEnd/>
              <a:tailEnd/>
            </a:ln>
            <a:effectLst>
              <a:outerShdw dist="38099" dir="2700000" algn="ctr" rotWithShape="0">
                <a:schemeClr val="bg2">
                  <a:alpha val="74997"/>
                </a:schemeClr>
              </a:outerShdw>
            </a:effectLst>
          </p:spPr>
          <p:txBody>
            <a:bodyPr>
              <a:spAutoFit/>
            </a:bodyPr>
            <a:lstStyle/>
            <a:p>
              <a:pPr>
                <a:spcBef>
                  <a:spcPct val="50000"/>
                </a:spcBef>
              </a:pPr>
              <a:r>
                <a:rPr lang="zh-CN" altLang="en-US" sz="3200">
                  <a:solidFill>
                    <a:prstClr val="black"/>
                  </a:solidFill>
                  <a:latin typeface="+mj-ea"/>
                  <a:ea typeface="+mj-ea"/>
                  <a:cs typeface="Songti TC"/>
                </a:rPr>
                <a:t>亚当和夏娃</a:t>
              </a:r>
              <a:r>
                <a:rPr lang="en-US" altLang="zh-CN" sz="3200">
                  <a:solidFill>
                    <a:prstClr val="black"/>
                  </a:solidFill>
                  <a:latin typeface="+mj-ea"/>
                  <a:ea typeface="+mj-ea"/>
                  <a:cs typeface="Songti TC"/>
                </a:rPr>
                <a:t>(</a:t>
              </a:r>
              <a:r>
                <a:rPr lang="zh-CN" altLang="en-US" sz="3200">
                  <a:solidFill>
                    <a:prstClr val="black"/>
                  </a:solidFill>
                  <a:latin typeface="+mj-ea"/>
                  <a:ea typeface="+mj-ea"/>
                  <a:cs typeface="Songti TC"/>
                </a:rPr>
                <a:t>第六日</a:t>
              </a:r>
              <a:r>
                <a:rPr lang="en-US" altLang="zh-CN" sz="3200">
                  <a:solidFill>
                    <a:prstClr val="black"/>
                  </a:solidFill>
                  <a:latin typeface="+mj-ea"/>
                  <a:ea typeface="+mj-ea"/>
                  <a:cs typeface="Songti TC"/>
                </a:rPr>
                <a:t>)</a:t>
              </a:r>
              <a:endParaRPr lang="zh-CN" altLang="en-US" sz="3200">
                <a:solidFill>
                  <a:prstClr val="black"/>
                </a:solidFill>
                <a:latin typeface="+mj-ea"/>
                <a:ea typeface="+mj-ea"/>
                <a:cs typeface="Songti TC"/>
              </a:endParaRPr>
            </a:p>
          </p:txBody>
        </p:sp>
        <p:sp>
          <p:nvSpPr>
            <p:cNvPr id="464908" name="AutoShape 13"/>
            <p:cNvSpPr>
              <a:spLocks noChangeArrowheads="1"/>
            </p:cNvSpPr>
            <p:nvPr/>
          </p:nvSpPr>
          <p:spPr bwMode="auto">
            <a:xfrm>
              <a:off x="250" y="1842"/>
              <a:ext cx="181" cy="272"/>
            </a:xfrm>
            <a:prstGeom prst="upArrow">
              <a:avLst>
                <a:gd name="adj1" fmla="val 50000"/>
                <a:gd name="adj2" fmla="val 37569"/>
              </a:avLst>
            </a:prstGeom>
            <a:solidFill>
              <a:srgbClr val="66FF33"/>
            </a:solidFill>
            <a:ln w="9525">
              <a:solidFill>
                <a:schemeClr val="tx1"/>
              </a:solidFill>
              <a:miter lim="800000"/>
              <a:headEnd/>
              <a:tailEnd/>
            </a:ln>
          </p:spPr>
          <p:txBody>
            <a:bodyPr wrap="none" anchor="ctr"/>
            <a:lstStyle/>
            <a:p>
              <a:endParaRPr lang="en-US" altLang="zh-CN">
                <a:solidFill>
                  <a:prstClr val="black"/>
                </a:solidFill>
                <a:latin typeface="+mj-ea"/>
                <a:ea typeface="+mj-ea"/>
                <a:cs typeface="Songti TC"/>
              </a:endParaRPr>
            </a:p>
          </p:txBody>
        </p:sp>
      </p:grpSp>
      <p:grpSp>
        <p:nvGrpSpPr>
          <p:cNvPr id="5" name="Group 18"/>
          <p:cNvGrpSpPr>
            <a:grpSpLocks/>
          </p:cNvGrpSpPr>
          <p:nvPr/>
        </p:nvGrpSpPr>
        <p:grpSpPr bwMode="auto">
          <a:xfrm>
            <a:off x="1727201" y="5208589"/>
            <a:ext cx="2416175" cy="1011237"/>
            <a:chOff x="158" y="3385"/>
            <a:chExt cx="1271" cy="637"/>
          </a:xfrm>
        </p:grpSpPr>
        <p:sp>
          <p:nvSpPr>
            <p:cNvPr id="464914" name="AutoShape 19"/>
            <p:cNvSpPr>
              <a:spLocks noChangeArrowheads="1"/>
            </p:cNvSpPr>
            <p:nvPr/>
          </p:nvSpPr>
          <p:spPr bwMode="auto">
            <a:xfrm>
              <a:off x="250" y="3385"/>
              <a:ext cx="181" cy="272"/>
            </a:xfrm>
            <a:prstGeom prst="upArrow">
              <a:avLst>
                <a:gd name="adj1" fmla="val 50000"/>
                <a:gd name="adj2" fmla="val 37569"/>
              </a:avLst>
            </a:prstGeom>
            <a:solidFill>
              <a:srgbClr val="FF9900"/>
            </a:solidFill>
            <a:ln w="9525">
              <a:solidFill>
                <a:schemeClr val="tx1"/>
              </a:solidFill>
              <a:miter lim="800000"/>
              <a:headEnd/>
              <a:tailEnd/>
            </a:ln>
          </p:spPr>
          <p:txBody>
            <a:bodyPr wrap="none" anchor="ctr"/>
            <a:lstStyle/>
            <a:p>
              <a:endParaRPr lang="en-US" altLang="zh-CN">
                <a:solidFill>
                  <a:prstClr val="black"/>
                </a:solidFill>
                <a:latin typeface="+mj-ea"/>
                <a:ea typeface="+mj-ea"/>
                <a:cs typeface="Songti TC"/>
              </a:endParaRPr>
            </a:p>
          </p:txBody>
        </p:sp>
        <p:sp>
          <p:nvSpPr>
            <p:cNvPr id="462868" name="Text Box 20"/>
            <p:cNvSpPr txBox="1">
              <a:spLocks noChangeArrowheads="1"/>
            </p:cNvSpPr>
            <p:nvPr/>
          </p:nvSpPr>
          <p:spPr bwMode="auto">
            <a:xfrm>
              <a:off x="158" y="3657"/>
              <a:ext cx="1271" cy="365"/>
            </a:xfrm>
            <a:prstGeom prst="rect">
              <a:avLst/>
            </a:prstGeom>
            <a:noFill/>
            <a:ln>
              <a:noFill/>
            </a:ln>
            <a:effectLst>
              <a:outerShdw blurRad="63500" dist="38099" dir="2700000" algn="ctr" rotWithShape="0">
                <a:schemeClr val="bg2">
                  <a:alpha val="74998"/>
                </a:schemeClr>
              </a:outerShdw>
            </a:effectLst>
            <a:extLst>
              <a:ext uri="{909E8E84-426E-40dd-AFC4-6F175D3DCCD1}"/>
              <a:ext uri="{91240B29-F687-4f45-9708-019B960494DF}"/>
            </a:extLst>
          </p:spPr>
          <p:txBody>
            <a:bodyPr>
              <a:spAutoFit/>
            </a:bodyPr>
            <a:lstStyle/>
            <a:p>
              <a:pPr>
                <a:spcBef>
                  <a:spcPct val="50000"/>
                </a:spcBef>
                <a:defRPr/>
              </a:pPr>
              <a:r>
                <a:rPr lang="zh-CN" altLang="en-US" sz="3200" dirty="0">
                  <a:solidFill>
                    <a:prstClr val="black"/>
                  </a:solidFill>
                  <a:latin typeface="+mj-ea"/>
                  <a:ea typeface="+mj-ea"/>
                  <a:cs typeface="Songti TC" charset="-120"/>
                </a:rPr>
                <a:t>起初</a:t>
              </a:r>
              <a:endParaRPr lang="en-US" sz="3200" dirty="0">
                <a:solidFill>
                  <a:prstClr val="black"/>
                </a:solidFill>
                <a:latin typeface="+mj-ea"/>
                <a:ea typeface="+mj-ea"/>
                <a:cs typeface="Songti TC" charset="-120"/>
              </a:endParaRPr>
            </a:p>
          </p:txBody>
        </p:sp>
      </p:grpSp>
      <p:grpSp>
        <p:nvGrpSpPr>
          <p:cNvPr id="7" name="Group 39"/>
          <p:cNvGrpSpPr>
            <a:grpSpLocks/>
          </p:cNvGrpSpPr>
          <p:nvPr/>
        </p:nvGrpSpPr>
        <p:grpSpPr bwMode="auto">
          <a:xfrm>
            <a:off x="1558926" y="1336674"/>
            <a:ext cx="2017716" cy="952500"/>
            <a:chOff x="22" y="842"/>
            <a:chExt cx="1271" cy="600"/>
          </a:xfrm>
        </p:grpSpPr>
        <p:sp>
          <p:nvSpPr>
            <p:cNvPr id="464917" name="AutoShape 22"/>
            <p:cNvSpPr>
              <a:spLocks noChangeArrowheads="1"/>
            </p:cNvSpPr>
            <p:nvPr/>
          </p:nvSpPr>
          <p:spPr bwMode="auto">
            <a:xfrm rot="10800000">
              <a:off x="250" y="1170"/>
              <a:ext cx="181" cy="272"/>
            </a:xfrm>
            <a:prstGeom prst="upArrow">
              <a:avLst>
                <a:gd name="adj1" fmla="val 50000"/>
                <a:gd name="adj2" fmla="val 37569"/>
              </a:avLst>
            </a:prstGeom>
            <a:solidFill>
              <a:srgbClr val="FF9900"/>
            </a:solidFill>
            <a:ln w="9525">
              <a:solidFill>
                <a:schemeClr val="tx1"/>
              </a:solidFill>
              <a:miter lim="800000"/>
              <a:headEnd/>
              <a:tailEnd/>
            </a:ln>
          </p:spPr>
          <p:txBody>
            <a:bodyPr rot="10800000" wrap="none" anchor="ctr"/>
            <a:lstStyle/>
            <a:p>
              <a:endParaRPr lang="en-US" altLang="zh-CN">
                <a:solidFill>
                  <a:prstClr val="black"/>
                </a:solidFill>
                <a:latin typeface="+mj-ea"/>
                <a:ea typeface="+mj-ea"/>
                <a:cs typeface="Songti TC"/>
              </a:endParaRPr>
            </a:p>
          </p:txBody>
        </p:sp>
        <p:sp>
          <p:nvSpPr>
            <p:cNvPr id="462871" name="Text Box 23"/>
            <p:cNvSpPr txBox="1">
              <a:spLocks noChangeArrowheads="1"/>
            </p:cNvSpPr>
            <p:nvPr/>
          </p:nvSpPr>
          <p:spPr bwMode="auto">
            <a:xfrm>
              <a:off x="22" y="842"/>
              <a:ext cx="1271" cy="365"/>
            </a:xfrm>
            <a:prstGeom prst="rect">
              <a:avLst/>
            </a:prstGeom>
            <a:noFill/>
            <a:ln>
              <a:noFill/>
            </a:ln>
            <a:effectLst>
              <a:outerShdw blurRad="63500" dist="38099" dir="2700000" algn="ctr" rotWithShape="0">
                <a:schemeClr val="bg2">
                  <a:alpha val="74998"/>
                </a:schemeClr>
              </a:outerShdw>
            </a:effectLst>
            <a:extLst>
              <a:ext uri="{909E8E84-426E-40dd-AFC4-6F175D3DCCD1}"/>
              <a:ext uri="{91240B29-F687-4f45-9708-019B960494DF}"/>
            </a:extLst>
          </p:spPr>
          <p:txBody>
            <a:bodyPr>
              <a:spAutoFit/>
            </a:bodyPr>
            <a:lstStyle/>
            <a:p>
              <a:pPr>
                <a:spcBef>
                  <a:spcPct val="50000"/>
                </a:spcBef>
                <a:defRPr/>
              </a:pPr>
              <a:r>
                <a:rPr lang="zh-CN" altLang="en-US" sz="3200" dirty="0">
                  <a:solidFill>
                    <a:prstClr val="black"/>
                  </a:solidFill>
                  <a:latin typeface="+mj-ea"/>
                  <a:ea typeface="+mj-ea"/>
                  <a:cs typeface="Songti TC" charset="-120"/>
                </a:rPr>
                <a:t>起初</a:t>
              </a:r>
              <a:endParaRPr lang="en-US" sz="3200" dirty="0">
                <a:solidFill>
                  <a:prstClr val="black"/>
                </a:solidFill>
                <a:latin typeface="+mj-ea"/>
                <a:ea typeface="+mj-ea"/>
                <a:cs typeface="Songti TC" charset="-120"/>
              </a:endParaRPr>
            </a:p>
          </p:txBody>
        </p:sp>
      </p:grpSp>
      <p:grpSp>
        <p:nvGrpSpPr>
          <p:cNvPr id="8" name="Group 40"/>
          <p:cNvGrpSpPr>
            <a:grpSpLocks/>
          </p:cNvGrpSpPr>
          <p:nvPr/>
        </p:nvGrpSpPr>
        <p:grpSpPr bwMode="auto">
          <a:xfrm>
            <a:off x="8112126" y="5143500"/>
            <a:ext cx="2232025" cy="1093788"/>
            <a:chOff x="4150" y="3240"/>
            <a:chExt cx="1406" cy="689"/>
          </a:xfrm>
        </p:grpSpPr>
        <p:sp>
          <p:nvSpPr>
            <p:cNvPr id="6" name="Text Box 12"/>
            <p:cNvSpPr txBox="1">
              <a:spLocks noChangeArrowheads="1"/>
            </p:cNvSpPr>
            <p:nvPr/>
          </p:nvSpPr>
          <p:spPr bwMode="auto">
            <a:xfrm>
              <a:off x="4150" y="3564"/>
              <a:ext cx="1406" cy="365"/>
            </a:xfrm>
            <a:prstGeom prst="rect">
              <a:avLst/>
            </a:prstGeom>
            <a:solidFill>
              <a:srgbClr val="CCFF99"/>
            </a:solidFill>
            <a:ln w="9525">
              <a:noFill/>
              <a:miter lim="800000"/>
              <a:headEnd/>
              <a:tailEnd/>
            </a:ln>
            <a:effectLst>
              <a:outerShdw dist="38099" dir="2700000" algn="ctr" rotWithShape="0">
                <a:schemeClr val="bg2">
                  <a:alpha val="74997"/>
                </a:schemeClr>
              </a:outerShdw>
            </a:effectLst>
          </p:spPr>
          <p:txBody>
            <a:bodyPr>
              <a:spAutoFit/>
            </a:bodyPr>
            <a:lstStyle/>
            <a:p>
              <a:pPr>
                <a:spcBef>
                  <a:spcPct val="50000"/>
                </a:spcBef>
              </a:pPr>
              <a:r>
                <a:rPr lang="zh-CN" altLang="en-US" sz="3200">
                  <a:solidFill>
                    <a:prstClr val="black"/>
                  </a:solidFill>
                  <a:latin typeface="+mj-ea"/>
                  <a:ea typeface="+mj-ea"/>
                  <a:cs typeface="Songti TC"/>
                </a:rPr>
                <a:t>亚当和夏娃</a:t>
              </a:r>
            </a:p>
          </p:txBody>
        </p:sp>
        <p:sp>
          <p:nvSpPr>
            <p:cNvPr id="464931" name="AutoShape 13"/>
            <p:cNvSpPr>
              <a:spLocks noChangeArrowheads="1"/>
            </p:cNvSpPr>
            <p:nvPr/>
          </p:nvSpPr>
          <p:spPr bwMode="auto">
            <a:xfrm>
              <a:off x="5330" y="3240"/>
              <a:ext cx="205" cy="326"/>
            </a:xfrm>
            <a:prstGeom prst="upArrow">
              <a:avLst>
                <a:gd name="adj1" fmla="val 50000"/>
                <a:gd name="adj2" fmla="val 63963"/>
              </a:avLst>
            </a:prstGeom>
            <a:solidFill>
              <a:srgbClr val="66FF33"/>
            </a:solidFill>
            <a:ln w="9525">
              <a:solidFill>
                <a:schemeClr val="tx1"/>
              </a:solidFill>
              <a:miter lim="800000"/>
              <a:headEnd/>
              <a:tailEnd/>
            </a:ln>
          </p:spPr>
          <p:txBody>
            <a:bodyPr wrap="none" anchor="ctr"/>
            <a:lstStyle/>
            <a:p>
              <a:endParaRPr lang="en-US" altLang="zh-CN">
                <a:solidFill>
                  <a:prstClr val="black"/>
                </a:solidFill>
                <a:latin typeface="+mj-ea"/>
                <a:ea typeface="+mj-ea"/>
                <a:cs typeface="Songti TC"/>
              </a:endParaRPr>
            </a:p>
          </p:txBody>
        </p:sp>
      </p:grpSp>
      <p:grpSp>
        <p:nvGrpSpPr>
          <p:cNvPr id="9" name="Group 46"/>
          <p:cNvGrpSpPr>
            <a:grpSpLocks/>
          </p:cNvGrpSpPr>
          <p:nvPr/>
        </p:nvGrpSpPr>
        <p:grpSpPr bwMode="auto">
          <a:xfrm>
            <a:off x="9625013" y="2638425"/>
            <a:ext cx="971550" cy="1322388"/>
            <a:chOff x="5103" y="1662"/>
            <a:chExt cx="612" cy="833"/>
          </a:xfrm>
        </p:grpSpPr>
        <p:sp>
          <p:nvSpPr>
            <p:cNvPr id="462860" name="Text Box 12"/>
            <p:cNvSpPr txBox="1">
              <a:spLocks noChangeArrowheads="1"/>
            </p:cNvSpPr>
            <p:nvPr/>
          </p:nvSpPr>
          <p:spPr bwMode="auto">
            <a:xfrm>
              <a:off x="5103" y="2130"/>
              <a:ext cx="612" cy="365"/>
            </a:xfrm>
            <a:prstGeom prst="rect">
              <a:avLst/>
            </a:prstGeom>
            <a:solidFill>
              <a:srgbClr val="FFFF99"/>
            </a:solidFill>
            <a:ln w="9525">
              <a:noFill/>
              <a:miter lim="800000"/>
              <a:headEnd/>
              <a:tailEnd/>
            </a:ln>
            <a:effectLst>
              <a:outerShdw dist="38099" dir="2700000" algn="ctr" rotWithShape="0">
                <a:schemeClr val="bg2">
                  <a:alpha val="74997"/>
                </a:schemeClr>
              </a:outerShdw>
            </a:effectLst>
          </p:spPr>
          <p:txBody>
            <a:bodyPr lIns="0" rIns="0">
              <a:spAutoFit/>
            </a:bodyPr>
            <a:lstStyle/>
            <a:p>
              <a:pPr algn="ctr">
                <a:spcBef>
                  <a:spcPct val="50000"/>
                </a:spcBef>
              </a:pPr>
              <a:r>
                <a:rPr lang="zh-CN" altLang="en-US" sz="3200">
                  <a:solidFill>
                    <a:prstClr val="black"/>
                  </a:solidFill>
                  <a:latin typeface="+mj-ea"/>
                  <a:ea typeface="+mj-ea"/>
                  <a:cs typeface="Songti TC"/>
                </a:rPr>
                <a:t>基督</a:t>
              </a:r>
            </a:p>
          </p:txBody>
        </p:sp>
        <p:sp>
          <p:nvSpPr>
            <p:cNvPr id="464940" name="AutoShape 13"/>
            <p:cNvSpPr>
              <a:spLocks noChangeArrowheads="1"/>
            </p:cNvSpPr>
            <p:nvPr/>
          </p:nvSpPr>
          <p:spPr bwMode="auto">
            <a:xfrm>
              <a:off x="5246" y="1662"/>
              <a:ext cx="341" cy="453"/>
            </a:xfrm>
            <a:prstGeom prst="upArrow">
              <a:avLst>
                <a:gd name="adj1" fmla="val 36935"/>
                <a:gd name="adj2" fmla="val 59768"/>
              </a:avLst>
            </a:prstGeom>
            <a:solidFill>
              <a:srgbClr val="FFFF00"/>
            </a:solidFill>
            <a:ln w="9525">
              <a:solidFill>
                <a:schemeClr val="tx1"/>
              </a:solidFill>
              <a:miter lim="800000"/>
              <a:headEnd/>
              <a:tailEnd/>
            </a:ln>
          </p:spPr>
          <p:txBody>
            <a:bodyPr wrap="none" anchor="ctr"/>
            <a:lstStyle/>
            <a:p>
              <a:endParaRPr lang="en-US" altLang="zh-CN">
                <a:solidFill>
                  <a:prstClr val="black"/>
                </a:solidFill>
                <a:latin typeface="+mj-ea"/>
                <a:ea typeface="+mj-ea"/>
                <a:cs typeface="Songti TC"/>
              </a:endParaRPr>
            </a:p>
          </p:txBody>
        </p:sp>
      </p:grpSp>
      <p:sp>
        <p:nvSpPr>
          <p:cNvPr id="464941" name="AutoShape 13"/>
          <p:cNvSpPr>
            <a:spLocks noChangeArrowheads="1"/>
          </p:cNvSpPr>
          <p:nvPr/>
        </p:nvSpPr>
        <p:spPr bwMode="auto">
          <a:xfrm rot="10800000">
            <a:off x="9864725" y="4005264"/>
            <a:ext cx="541338" cy="719137"/>
          </a:xfrm>
          <a:prstGeom prst="upArrow">
            <a:avLst>
              <a:gd name="adj1" fmla="val 36935"/>
              <a:gd name="adj2" fmla="val 59768"/>
            </a:avLst>
          </a:prstGeom>
          <a:solidFill>
            <a:srgbClr val="FFFF00"/>
          </a:solidFill>
          <a:ln w="9525">
            <a:solidFill>
              <a:schemeClr val="tx1"/>
            </a:solidFill>
            <a:miter lim="800000"/>
            <a:headEnd/>
            <a:tailEnd/>
          </a:ln>
        </p:spPr>
        <p:txBody>
          <a:bodyPr rot="10800000" wrap="none" anchor="ctr"/>
          <a:lstStyle/>
          <a:p>
            <a:endParaRPr lang="en-US" altLang="zh-CN">
              <a:solidFill>
                <a:prstClr val="black"/>
              </a:solidFill>
              <a:latin typeface="+mj-ea"/>
              <a:ea typeface="+mj-ea"/>
              <a:cs typeface="Songti TC"/>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462853"/>
                                        </p:tgtEl>
                                        <p:attrNameLst>
                                          <p:attrName>style.visibility</p:attrName>
                                        </p:attrNameLst>
                                      </p:cBhvr>
                                      <p:to>
                                        <p:strVal val="visible"/>
                                      </p:to>
                                    </p:set>
                                    <p:anim calcmode="lin" valueType="num">
                                      <p:cBhvr>
                                        <p:cTn id="7" dur="500" fill="hold"/>
                                        <p:tgtEl>
                                          <p:spTgt spid="462853"/>
                                        </p:tgtEl>
                                        <p:attrNameLst>
                                          <p:attrName>ppt_w</p:attrName>
                                        </p:attrNameLst>
                                      </p:cBhvr>
                                      <p:tavLst>
                                        <p:tav tm="0">
                                          <p:val>
                                            <p:fltVal val="0"/>
                                          </p:val>
                                        </p:tav>
                                        <p:tav tm="100000">
                                          <p:val>
                                            <p:strVal val="#ppt_w"/>
                                          </p:val>
                                        </p:tav>
                                      </p:tavLst>
                                    </p:anim>
                                    <p:anim calcmode="lin" valueType="num">
                                      <p:cBhvr>
                                        <p:cTn id="8" dur="500" fill="hold"/>
                                        <p:tgtEl>
                                          <p:spTgt spid="462853"/>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17" presetClass="entr" presetSubtype="10" fill="hold" grpId="0" nodeType="afterEffect">
                                  <p:stCondLst>
                                    <p:cond delay="0"/>
                                  </p:stCondLst>
                                  <p:childTnLst>
                                    <p:set>
                                      <p:cBhvr>
                                        <p:cTn id="11" dur="1" fill="hold">
                                          <p:stCondLst>
                                            <p:cond delay="0"/>
                                          </p:stCondLst>
                                        </p:cTn>
                                        <p:tgtEl>
                                          <p:spTgt spid="462858"/>
                                        </p:tgtEl>
                                        <p:attrNameLst>
                                          <p:attrName>style.visibility</p:attrName>
                                        </p:attrNameLst>
                                      </p:cBhvr>
                                      <p:to>
                                        <p:strVal val="visible"/>
                                      </p:to>
                                    </p:set>
                                    <p:anim calcmode="lin" valueType="num">
                                      <p:cBhvr>
                                        <p:cTn id="12" dur="500" fill="hold"/>
                                        <p:tgtEl>
                                          <p:spTgt spid="462858"/>
                                        </p:tgtEl>
                                        <p:attrNameLst>
                                          <p:attrName>ppt_w</p:attrName>
                                        </p:attrNameLst>
                                      </p:cBhvr>
                                      <p:tavLst>
                                        <p:tav tm="0">
                                          <p:val>
                                            <p:fltVal val="0"/>
                                          </p:val>
                                        </p:tav>
                                        <p:tav tm="100000">
                                          <p:val>
                                            <p:strVal val="#ppt_w"/>
                                          </p:val>
                                        </p:tav>
                                      </p:tavLst>
                                    </p:anim>
                                    <p:anim calcmode="lin" valueType="num">
                                      <p:cBhvr>
                                        <p:cTn id="13" dur="500" fill="hold"/>
                                        <p:tgtEl>
                                          <p:spTgt spid="462858"/>
                                        </p:tgtEl>
                                        <p:attrNameLst>
                                          <p:attrName>ppt_h</p:attrName>
                                        </p:attrNameLst>
                                      </p:cBhvr>
                                      <p:tavLst>
                                        <p:tav tm="0">
                                          <p:val>
                                            <p:strVal val="#ppt_h"/>
                                          </p:val>
                                        </p:tav>
                                        <p:tav tm="100000">
                                          <p:val>
                                            <p:strVal val="#ppt_h"/>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ppt_x"/>
                                          </p:val>
                                        </p:tav>
                                        <p:tav tm="100000">
                                          <p:val>
                                            <p:strVal val="#ppt_x"/>
                                          </p:val>
                                        </p:tav>
                                      </p:tavLst>
                                    </p:anim>
                                    <p:anim calcmode="lin" valueType="num">
                                      <p:cBhvr additive="base">
                                        <p:cTn id="2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1000" fill="hold"/>
                                        <p:tgtEl>
                                          <p:spTgt spid="9"/>
                                        </p:tgtEl>
                                        <p:attrNameLst>
                                          <p:attrName>ppt_x</p:attrName>
                                        </p:attrNameLst>
                                      </p:cBhvr>
                                      <p:tavLst>
                                        <p:tav tm="0">
                                          <p:val>
                                            <p:strVal val="0-#ppt_w/2"/>
                                          </p:val>
                                        </p:tav>
                                        <p:tav tm="100000">
                                          <p:val>
                                            <p:strVal val="#ppt_x"/>
                                          </p:val>
                                        </p:tav>
                                      </p:tavLst>
                                    </p:anim>
                                    <p:anim calcmode="lin" valueType="num">
                                      <p:cBhvr additive="base">
                                        <p:cTn id="30" dur="10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7" presetClass="entr" presetSubtype="10" fill="hold" nodeType="clickEffect">
                                  <p:stCondLst>
                                    <p:cond delay="0"/>
                                  </p:stCondLst>
                                  <p:childTnLst>
                                    <p:set>
                                      <p:cBhvr>
                                        <p:cTn id="34" dur="1" fill="hold">
                                          <p:stCondLst>
                                            <p:cond delay="0"/>
                                          </p:stCondLst>
                                        </p:cTn>
                                        <p:tgtEl>
                                          <p:spTgt spid="2"/>
                                        </p:tgtEl>
                                        <p:attrNameLst>
                                          <p:attrName>style.visibility</p:attrName>
                                        </p:attrNameLst>
                                      </p:cBhvr>
                                      <p:to>
                                        <p:strVal val="visible"/>
                                      </p:to>
                                    </p:set>
                                    <p:anim calcmode="lin" valueType="num">
                                      <p:cBhvr>
                                        <p:cTn id="35" dur="500" fill="hold"/>
                                        <p:tgtEl>
                                          <p:spTgt spid="2"/>
                                        </p:tgtEl>
                                        <p:attrNameLst>
                                          <p:attrName>ppt_w</p:attrName>
                                        </p:attrNameLst>
                                      </p:cBhvr>
                                      <p:tavLst>
                                        <p:tav tm="0">
                                          <p:val>
                                            <p:fltVal val="0"/>
                                          </p:val>
                                        </p:tav>
                                        <p:tav tm="100000">
                                          <p:val>
                                            <p:strVal val="#ppt_w"/>
                                          </p:val>
                                        </p:tav>
                                      </p:tavLst>
                                    </p:anim>
                                    <p:anim calcmode="lin" valueType="num">
                                      <p:cBhvr>
                                        <p:cTn id="36" dur="5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nodeType="clickEffect">
                                  <p:stCondLst>
                                    <p:cond delay="0"/>
                                  </p:stCondLst>
                                  <p:childTnLst>
                                    <p:set>
                                      <p:cBhvr>
                                        <p:cTn id="40" dur="1" fill="hold">
                                          <p:stCondLst>
                                            <p:cond delay="0"/>
                                          </p:stCondLst>
                                        </p:cTn>
                                        <p:tgtEl>
                                          <p:spTgt spid="5"/>
                                        </p:tgtEl>
                                        <p:attrNameLst>
                                          <p:attrName>style.visibility</p:attrName>
                                        </p:attrNameLst>
                                      </p:cBhvr>
                                      <p:to>
                                        <p:strVal val="visible"/>
                                      </p:to>
                                    </p:set>
                                    <p:anim calcmode="lin" valueType="num">
                                      <p:cBhvr additive="base">
                                        <p:cTn id="41" dur="1000" fill="hold"/>
                                        <p:tgtEl>
                                          <p:spTgt spid="5"/>
                                        </p:tgtEl>
                                        <p:attrNameLst>
                                          <p:attrName>ppt_x</p:attrName>
                                        </p:attrNameLst>
                                      </p:cBhvr>
                                      <p:tavLst>
                                        <p:tav tm="0">
                                          <p:val>
                                            <p:strVal val="1+#ppt_w/2"/>
                                          </p:val>
                                        </p:tav>
                                        <p:tav tm="100000">
                                          <p:val>
                                            <p:strVal val="#ppt_x"/>
                                          </p:val>
                                        </p:tav>
                                      </p:tavLst>
                                    </p:anim>
                                    <p:anim calcmode="lin" valueType="num">
                                      <p:cBhvr additive="base">
                                        <p:cTn id="42" dur="10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nodeType="click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additive="base">
                                        <p:cTn id="47" dur="1000" fill="hold"/>
                                        <p:tgtEl>
                                          <p:spTgt spid="8"/>
                                        </p:tgtEl>
                                        <p:attrNameLst>
                                          <p:attrName>ppt_x</p:attrName>
                                        </p:attrNameLst>
                                      </p:cBhvr>
                                      <p:tavLst>
                                        <p:tav tm="0">
                                          <p:val>
                                            <p:strVal val="0-#ppt_w/2"/>
                                          </p:val>
                                        </p:tav>
                                        <p:tav tm="100000">
                                          <p:val>
                                            <p:strVal val="#ppt_x"/>
                                          </p:val>
                                        </p:tav>
                                      </p:tavLst>
                                    </p:anim>
                                    <p:anim calcmode="lin" valueType="num">
                                      <p:cBhvr additive="base">
                                        <p:cTn id="48" dur="10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grpId="0" nodeType="clickEffect">
                                  <p:stCondLst>
                                    <p:cond delay="0"/>
                                  </p:stCondLst>
                                  <p:childTnLst>
                                    <p:set>
                                      <p:cBhvr>
                                        <p:cTn id="52" dur="1" fill="hold">
                                          <p:stCondLst>
                                            <p:cond delay="0"/>
                                          </p:stCondLst>
                                        </p:cTn>
                                        <p:tgtEl>
                                          <p:spTgt spid="464941"/>
                                        </p:tgtEl>
                                        <p:attrNameLst>
                                          <p:attrName>style.visibility</p:attrName>
                                        </p:attrNameLst>
                                      </p:cBhvr>
                                      <p:to>
                                        <p:strVal val="visible"/>
                                      </p:to>
                                    </p:set>
                                    <p:anim calcmode="lin" valueType="num">
                                      <p:cBhvr additive="base">
                                        <p:cTn id="53" dur="500" fill="hold"/>
                                        <p:tgtEl>
                                          <p:spTgt spid="464941"/>
                                        </p:tgtEl>
                                        <p:attrNameLst>
                                          <p:attrName>ppt_x</p:attrName>
                                        </p:attrNameLst>
                                      </p:cBhvr>
                                      <p:tavLst>
                                        <p:tav tm="0">
                                          <p:val>
                                            <p:strVal val="1+#ppt_w/2"/>
                                          </p:val>
                                        </p:tav>
                                        <p:tav tm="100000">
                                          <p:val>
                                            <p:strVal val="#ppt_x"/>
                                          </p:val>
                                        </p:tav>
                                      </p:tavLst>
                                    </p:anim>
                                    <p:anim calcmode="lin" valueType="num">
                                      <p:cBhvr additive="base">
                                        <p:cTn id="54" dur="500" fill="hold"/>
                                        <p:tgtEl>
                                          <p:spTgt spid="4649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2853" grpId="0" animBg="1"/>
      <p:bldP spid="462858" grpId="0" animBg="1"/>
      <p:bldP spid="464941"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
          <p:cNvSpPr/>
          <p:nvPr/>
        </p:nvSpPr>
        <p:spPr>
          <a:xfrm>
            <a:off x="1374252" y="1843950"/>
            <a:ext cx="9834316" cy="3170099"/>
          </a:xfrm>
          <a:prstGeom prst="rect">
            <a:avLst/>
          </a:prstGeom>
        </p:spPr>
        <p:txBody>
          <a:bodyPr wrap="square">
            <a:spAutoFit/>
          </a:bodyPr>
          <a:lstStyle/>
          <a:p>
            <a:r>
              <a:rPr lang="zh-CN" altLang="en-US" sz="4000" dirty="0">
                <a:latin typeface="汉仪大宋简" panose="02010609000101010101" pitchFamily="49" charset="-122"/>
                <a:ea typeface="汉仪大宋简" panose="02010609000101010101" pitchFamily="49" charset="-122"/>
                <a:cs typeface="Arial" panose="020B0604020202020204" pitchFamily="34" charset="0"/>
              </a:rPr>
              <a:t>无法将圣经和进化论或长时论结合</a:t>
            </a:r>
            <a:endParaRPr lang="en-US" altLang="zh-CN" sz="4000" dirty="0">
              <a:latin typeface="汉仪大宋简" panose="02010609000101010101" pitchFamily="49" charset="-122"/>
              <a:ea typeface="汉仪大宋简" panose="02010609000101010101" pitchFamily="49" charset="-122"/>
              <a:cs typeface="Arial" panose="020B0604020202020204" pitchFamily="34" charset="0"/>
            </a:endParaRPr>
          </a:p>
          <a:p>
            <a:endParaRPr lang="en-US" sz="4000" dirty="0">
              <a:latin typeface="汉仪大宋简" panose="02010609000101010101" pitchFamily="49" charset="-122"/>
              <a:ea typeface="汉仪大宋简" panose="02010609000101010101" pitchFamily="49" charset="-122"/>
              <a:cs typeface="Arial" panose="020B0604020202020204" pitchFamily="34" charset="0"/>
            </a:endParaRPr>
          </a:p>
          <a:p>
            <a:r>
              <a:rPr lang="zh-CN" altLang="en-US" sz="4000" dirty="0">
                <a:latin typeface="汉仪大宋简" panose="02010609000101010101" pitchFamily="49" charset="-122"/>
                <a:ea typeface="汉仪大宋简" panose="02010609000101010101" pitchFamily="49" charset="-122"/>
                <a:cs typeface="Arial" panose="020B0604020202020204" pitchFamily="34" charset="0"/>
              </a:rPr>
              <a:t>这样做一定会削弱人们对圣经的信心</a:t>
            </a:r>
            <a:endParaRPr lang="en-US" altLang="zh-CN" sz="4000" dirty="0">
              <a:latin typeface="汉仪大宋简" panose="02010609000101010101" pitchFamily="49" charset="-122"/>
              <a:ea typeface="汉仪大宋简" panose="02010609000101010101" pitchFamily="49" charset="-122"/>
              <a:cs typeface="Arial" panose="020B0604020202020204" pitchFamily="34" charset="0"/>
            </a:endParaRPr>
          </a:p>
          <a:p>
            <a:endParaRPr lang="en-US" sz="4000" dirty="0">
              <a:latin typeface="汉仪大宋简" panose="02010609000101010101" pitchFamily="49" charset="-122"/>
              <a:ea typeface="汉仪大宋简" panose="02010609000101010101" pitchFamily="49" charset="-122"/>
              <a:cs typeface="Arial" panose="020B0604020202020204" pitchFamily="34" charset="0"/>
            </a:endParaRPr>
          </a:p>
          <a:p>
            <a:r>
              <a:rPr lang="zh-CN" altLang="en-US" sz="4000" dirty="0">
                <a:latin typeface="汉仪大宋简" panose="02010609000101010101" pitchFamily="49" charset="-122"/>
                <a:ea typeface="汉仪大宋简" panose="02010609000101010101" pitchFamily="49" charset="-122"/>
                <a:cs typeface="Arial" panose="020B0604020202020204" pitchFamily="34" charset="0"/>
              </a:rPr>
              <a:t>西方过去的两百年历史已经证实了这一点</a:t>
            </a:r>
            <a:endParaRPr lang="en-US" sz="4000" dirty="0">
              <a:latin typeface="汉仪大宋简" panose="02010609000101010101" pitchFamily="49" charset="-122"/>
              <a:ea typeface="汉仪大宋简" panose="02010609000101010101" pitchFamily="49" charset="-122"/>
              <a:cs typeface="Arial" panose="020B0604020202020204" pitchFamily="34" charset="0"/>
            </a:endParaRPr>
          </a:p>
        </p:txBody>
      </p:sp>
      <p:sp>
        <p:nvSpPr>
          <p:cNvPr id="7" name="标题 1"/>
          <p:cNvSpPr>
            <a:spLocks noGrp="1"/>
          </p:cNvSpPr>
          <p:nvPr>
            <p:ph type="title"/>
          </p:nvPr>
        </p:nvSpPr>
        <p:spPr/>
        <p:txBody>
          <a:bodyPr>
            <a:normAutofit/>
          </a:bodyPr>
          <a:lstStyle/>
          <a:p>
            <a:r>
              <a:rPr lang="zh-CN" altLang="en-US"/>
              <a:t>向年老地球论、进化论妥协的代价</a:t>
            </a:r>
            <a:endParaRPr lang="zh-CN" altLang="en-US" dirty="0"/>
          </a:p>
        </p:txBody>
      </p:sp>
    </p:spTree>
    <p:extLst>
      <p:ext uri="{BB962C8B-B14F-4D97-AF65-F5344CB8AC3E}">
        <p14:creationId xmlns:p14="http://schemas.microsoft.com/office/powerpoint/2010/main" val="2757793764"/>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343472" y="1484784"/>
            <a:ext cx="9937104" cy="3847207"/>
          </a:xfrm>
          <a:prstGeom prst="rect">
            <a:avLst/>
          </a:prstGeom>
        </p:spPr>
        <p:txBody>
          <a:bodyPr vert="horz" lIns="91440" tIns="45720" rIns="91440" bIns="45720" rtlCol="0">
            <a:noAutofit/>
          </a:bodyPr>
          <a:lstStyle>
            <a:defPPr>
              <a:defRPr lang="zh-CN"/>
            </a:defPPr>
            <a:lvl1pPr marL="457200" indent="-457200">
              <a:lnSpc>
                <a:spcPct val="100000"/>
              </a:lnSpc>
              <a:spcBef>
                <a:spcPts val="0"/>
              </a:spcBef>
              <a:buFont typeface="Arial" panose="020B0604020202020204" pitchFamily="34" charset="0"/>
              <a:buChar char="•"/>
              <a:defRPr sz="3400">
                <a:solidFill>
                  <a:srgbClr val="052262"/>
                </a:solidFill>
                <a:latin typeface="Arial" panose="020B0604020202020204" pitchFamily="34" charset="0"/>
                <a:ea typeface="华文中宋" panose="02010600040101010101" pitchFamily="2" charset="-122"/>
                <a:cs typeface="Arial" panose="020B0604020202020204" pitchFamily="34" charset="0"/>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spcAft>
                <a:spcPts val="1800"/>
              </a:spcAft>
            </a:pPr>
            <a:r>
              <a:rPr lang="zh-CN" altLang="en-US" sz="4000" dirty="0">
                <a:solidFill>
                  <a:prstClr val="black"/>
                </a:solidFill>
                <a:ea typeface="汉仪大宋简" panose="02010609000101010101" pitchFamily="49" charset="-122"/>
              </a:rPr>
              <a:t>从没有听说校园中发生枪杀事件</a:t>
            </a:r>
            <a:endParaRPr lang="en-US" sz="4000" dirty="0">
              <a:solidFill>
                <a:prstClr val="black"/>
              </a:solidFill>
              <a:ea typeface="汉仪大宋简" panose="02010609000101010101" pitchFamily="49" charset="-122"/>
            </a:endParaRPr>
          </a:p>
          <a:p>
            <a:pPr>
              <a:spcAft>
                <a:spcPts val="1800"/>
              </a:spcAft>
            </a:pPr>
            <a:r>
              <a:rPr lang="zh-CN" altLang="en-US" sz="4000" dirty="0">
                <a:solidFill>
                  <a:prstClr val="black"/>
                </a:solidFill>
                <a:ea typeface="汉仪大宋简" panose="02010609000101010101" pitchFamily="49" charset="-122"/>
              </a:rPr>
              <a:t>婚前性行为少见，大家都认为是可耻的</a:t>
            </a:r>
            <a:endParaRPr lang="en-US" sz="4000" dirty="0">
              <a:solidFill>
                <a:prstClr val="black"/>
              </a:solidFill>
              <a:ea typeface="汉仪大宋简" panose="02010609000101010101" pitchFamily="49" charset="-122"/>
            </a:endParaRPr>
          </a:p>
          <a:p>
            <a:pPr>
              <a:spcAft>
                <a:spcPts val="1800"/>
              </a:spcAft>
            </a:pPr>
            <a:r>
              <a:rPr lang="zh-CN" altLang="en-US" sz="4000" dirty="0">
                <a:solidFill>
                  <a:prstClr val="black"/>
                </a:solidFill>
                <a:ea typeface="汉仪大宋简" panose="02010609000101010101" pitchFamily="49" charset="-122"/>
              </a:rPr>
              <a:t>离婚见不得人</a:t>
            </a:r>
            <a:endParaRPr lang="en-US" altLang="zh-CN" sz="4000" dirty="0">
              <a:solidFill>
                <a:prstClr val="black"/>
              </a:solidFill>
              <a:ea typeface="汉仪大宋简" panose="02010609000101010101" pitchFamily="49" charset="-122"/>
            </a:endParaRPr>
          </a:p>
          <a:p>
            <a:pPr>
              <a:spcAft>
                <a:spcPts val="1800"/>
              </a:spcAft>
            </a:pPr>
            <a:r>
              <a:rPr lang="zh-CN" altLang="en-US" sz="4000" dirty="0">
                <a:solidFill>
                  <a:prstClr val="black"/>
                </a:solidFill>
                <a:ea typeface="汉仪大宋简" panose="02010609000101010101" pitchFamily="49" charset="-122"/>
              </a:rPr>
              <a:t>同性恋完全不能接受，十分少见，不公开</a:t>
            </a:r>
            <a:endParaRPr lang="en-US" sz="4000" dirty="0">
              <a:solidFill>
                <a:prstClr val="black"/>
              </a:solidFill>
              <a:ea typeface="汉仪大宋简" panose="02010609000101010101" pitchFamily="49" charset="-122"/>
            </a:endParaRPr>
          </a:p>
          <a:p>
            <a:pPr>
              <a:spcAft>
                <a:spcPts val="1800"/>
              </a:spcAft>
            </a:pPr>
            <a:r>
              <a:rPr lang="zh-CN" altLang="en-US" sz="4000" dirty="0">
                <a:solidFill>
                  <a:prstClr val="black"/>
                </a:solidFill>
                <a:ea typeface="汉仪大宋简" panose="02010609000101010101" pitchFamily="49" charset="-122"/>
              </a:rPr>
              <a:t>大家都去教会</a:t>
            </a:r>
            <a:endParaRPr lang="en-US" sz="4000" dirty="0">
              <a:solidFill>
                <a:prstClr val="black"/>
              </a:solidFill>
              <a:ea typeface="汉仪大宋简" panose="02010609000101010101" pitchFamily="49" charset="-122"/>
            </a:endParaRPr>
          </a:p>
        </p:txBody>
      </p:sp>
      <p:sp>
        <p:nvSpPr>
          <p:cNvPr id="2" name="标题 1"/>
          <p:cNvSpPr>
            <a:spLocks noGrp="1"/>
          </p:cNvSpPr>
          <p:nvPr>
            <p:ph type="title"/>
          </p:nvPr>
        </p:nvSpPr>
        <p:spPr/>
        <p:txBody>
          <a:bodyPr/>
          <a:lstStyle/>
          <a:p>
            <a:r>
              <a:rPr lang="zh-CN" altLang="en-US" dirty="0"/>
              <a:t>四十年前的美国</a:t>
            </a:r>
          </a:p>
        </p:txBody>
      </p:sp>
      <p:sp>
        <p:nvSpPr>
          <p:cNvPr id="13" name="标题 1"/>
          <p:cNvSpPr txBox="1">
            <a:spLocks/>
          </p:cNvSpPr>
          <p:nvPr/>
        </p:nvSpPr>
        <p:spPr>
          <a:xfrm>
            <a:off x="4655840" y="1124744"/>
            <a:ext cx="4752528" cy="288032"/>
          </a:xfrm>
          <a:prstGeom prst="rect">
            <a:avLst/>
          </a:prstGeom>
        </p:spPr>
        <p:txBody>
          <a:bodyPr vert="horz" wrap="none" lIns="0" tIns="0" rIns="0" bIns="0" rtlCol="0" anchor="t" anchorCtr="0">
            <a:noAutofit/>
          </a:bodyPr>
          <a:lstStyle/>
          <a:p>
            <a:pPr defTabSz="685800">
              <a:lnSpc>
                <a:spcPct val="90000"/>
              </a:lnSpc>
              <a:spcBef>
                <a:spcPct val="0"/>
              </a:spcBef>
              <a:defRPr/>
            </a:pPr>
            <a:endParaRPr lang="zh-CN" altLang="en-US" sz="3200" b="1" dirty="0">
              <a:solidFill>
                <a:prstClr val="black">
                  <a:lumMod val="95000"/>
                  <a:lumOff val="5000"/>
                </a:prstClr>
              </a:solidFill>
              <a:latin typeface="微软雅黑" panose="020B0503020204020204" pitchFamily="34" charset="-122"/>
              <a:ea typeface="微软雅黑" panose="020B0503020204020204" pitchFamily="34" charset="-122"/>
              <a:cs typeface="Arial"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99456" y="1052736"/>
            <a:ext cx="10153128" cy="4197046"/>
          </a:xfrm>
          <a:prstGeom prst="rect">
            <a:avLst/>
          </a:prstGeom>
        </p:spPr>
        <p:txBody>
          <a:bodyPr vert="horz" lIns="91440" tIns="45720" rIns="91440" bIns="45720" rtlCol="0">
            <a:noAutofit/>
          </a:bodyPr>
          <a:lstStyle>
            <a:defPPr>
              <a:defRPr lang="zh-CN"/>
            </a:defPPr>
            <a:lvl1pPr marL="457200" indent="-457200">
              <a:lnSpc>
                <a:spcPct val="100000"/>
              </a:lnSpc>
              <a:spcBef>
                <a:spcPts val="0"/>
              </a:spcBef>
              <a:buFont typeface="Arial" panose="020B0604020202020204" pitchFamily="34" charset="0"/>
              <a:buChar char="•"/>
              <a:defRPr sz="3400">
                <a:solidFill>
                  <a:srgbClr val="052262"/>
                </a:solidFill>
                <a:latin typeface="Arial" panose="020B0604020202020204" pitchFamily="34" charset="0"/>
                <a:ea typeface="华文中宋" panose="02010600040101010101" pitchFamily="2" charset="-122"/>
                <a:cs typeface="Arial" panose="020B0604020202020204" pitchFamily="34" charset="0"/>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zh-CN" altLang="en-US" sz="3600" dirty="0">
                <a:solidFill>
                  <a:prstClr val="black"/>
                </a:solidFill>
                <a:latin typeface="汉仪大宋简" panose="02010609000101010101" pitchFamily="49" charset="-122"/>
                <a:ea typeface="汉仪大宋简" panose="02010609000101010101" pitchFamily="49" charset="-122"/>
              </a:rPr>
              <a:t>校园门口有金属探测仪</a:t>
            </a:r>
            <a:endParaRPr lang="en-US" altLang="zh-CN" sz="3600" dirty="0">
              <a:solidFill>
                <a:prstClr val="black"/>
              </a:solidFill>
              <a:latin typeface="汉仪大宋简" panose="02010609000101010101" pitchFamily="49" charset="-122"/>
              <a:ea typeface="汉仪大宋简" panose="02010609000101010101" pitchFamily="49" charset="-122"/>
            </a:endParaRPr>
          </a:p>
          <a:p>
            <a:pPr>
              <a:lnSpc>
                <a:spcPts val="1800"/>
              </a:lnSpc>
            </a:pPr>
            <a:endParaRPr lang="en-US" altLang="zh-CN" sz="3600" dirty="0">
              <a:solidFill>
                <a:prstClr val="black"/>
              </a:solidFill>
              <a:latin typeface="汉仪大宋简" panose="02010609000101010101" pitchFamily="49" charset="-122"/>
              <a:ea typeface="汉仪大宋简" panose="02010609000101010101" pitchFamily="49" charset="-122"/>
            </a:endParaRPr>
          </a:p>
          <a:p>
            <a:r>
              <a:rPr lang="zh-CN" altLang="en-US" sz="3600" dirty="0">
                <a:solidFill>
                  <a:prstClr val="black"/>
                </a:solidFill>
                <a:latin typeface="汉仪大宋简" panose="02010609000101010101" pitchFamily="49" charset="-122"/>
                <a:ea typeface="汉仪大宋简" panose="02010609000101010101" pitchFamily="49" charset="-122"/>
              </a:rPr>
              <a:t>同性恋婚姻</a:t>
            </a:r>
            <a:endParaRPr lang="en-US" sz="3600" dirty="0">
              <a:solidFill>
                <a:prstClr val="black"/>
              </a:solidFill>
              <a:latin typeface="汉仪大宋简" panose="02010609000101010101" pitchFamily="49" charset="-122"/>
              <a:ea typeface="汉仪大宋简" panose="02010609000101010101" pitchFamily="49" charset="-122"/>
            </a:endParaRPr>
          </a:p>
          <a:p>
            <a:pPr lvl="1">
              <a:buClr>
                <a:srgbClr val="052262"/>
              </a:buClr>
              <a:buSzPct val="65000"/>
              <a:buFont typeface="Wingdings" panose="05000000000000000000" pitchFamily="2" charset="2"/>
              <a:buChar char="Ø"/>
            </a:pPr>
            <a:r>
              <a:rPr lang="zh-CN" altLang="en-US" sz="32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美国一主要城市的消防所长因在书中提及同性恋是错误的而被开除</a:t>
            </a:r>
            <a:endParaRPr lang="en-US" altLang="zh-CN" sz="32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endParaRPr>
          </a:p>
          <a:p>
            <a:pPr lvl="1">
              <a:lnSpc>
                <a:spcPts val="1800"/>
              </a:lnSpc>
              <a:buClr>
                <a:srgbClr val="052262"/>
              </a:buClr>
              <a:buSzPct val="65000"/>
              <a:buFont typeface="Wingdings" panose="05000000000000000000" pitchFamily="2" charset="2"/>
              <a:buChar char="Ø"/>
            </a:pPr>
            <a:endParaRPr lang="en-US" sz="36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endParaRPr>
          </a:p>
          <a:p>
            <a:r>
              <a:rPr lang="zh-CN" altLang="en-US" sz="3600" dirty="0">
                <a:solidFill>
                  <a:prstClr val="black"/>
                </a:solidFill>
                <a:latin typeface="汉仪大宋简" panose="02010609000101010101" pitchFamily="49" charset="-122"/>
                <a:ea typeface="汉仪大宋简" panose="02010609000101010101" pitchFamily="49" charset="-122"/>
              </a:rPr>
              <a:t>‘变性’</a:t>
            </a:r>
            <a:r>
              <a:rPr lang="en-US" sz="3600" dirty="0">
                <a:solidFill>
                  <a:prstClr val="black"/>
                </a:solidFill>
                <a:latin typeface="汉仪大宋简" panose="02010609000101010101" pitchFamily="49" charset="-122"/>
                <a:ea typeface="汉仪大宋简" panose="02010609000101010101" pitchFamily="49" charset="-122"/>
              </a:rPr>
              <a:t> </a:t>
            </a:r>
          </a:p>
          <a:p>
            <a:pPr lvl="1">
              <a:buClr>
                <a:srgbClr val="052262"/>
              </a:buClr>
              <a:buSzPct val="65000"/>
              <a:buFont typeface="Wingdings" panose="05000000000000000000" pitchFamily="2" charset="2"/>
              <a:buChar char="Ø"/>
            </a:pPr>
            <a:r>
              <a:rPr lang="zh-CN" altLang="en-US" sz="32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父母把孩子当成变性儿童抚养（例如南美一位妈妈发现六岁男孩玩布娃娃就认为他是女孩）</a:t>
            </a:r>
            <a:endParaRPr lang="en-US" altLang="zh-CN" sz="32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endParaRPr>
          </a:p>
          <a:p>
            <a:pPr lvl="1">
              <a:lnSpc>
                <a:spcPts val="1800"/>
              </a:lnSpc>
              <a:buClr>
                <a:srgbClr val="052262"/>
              </a:buClr>
              <a:buSzPct val="65000"/>
              <a:buFont typeface="Wingdings" panose="05000000000000000000" pitchFamily="2" charset="2"/>
              <a:buChar char="Ø"/>
            </a:pPr>
            <a:endParaRPr lang="en-US" sz="36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endParaRPr>
          </a:p>
          <a:p>
            <a:r>
              <a:rPr lang="zh-CN" altLang="en-US" sz="3600" dirty="0">
                <a:solidFill>
                  <a:prstClr val="black"/>
                </a:solidFill>
                <a:latin typeface="汉仪大宋简" panose="02010609000101010101" pitchFamily="49" charset="-122"/>
                <a:ea typeface="汉仪大宋简" panose="02010609000101010101" pitchFamily="49" charset="-122"/>
              </a:rPr>
              <a:t>淫乱、离婚、堕胎</a:t>
            </a:r>
            <a:endParaRPr lang="en-US" sz="3600" dirty="0">
              <a:solidFill>
                <a:prstClr val="black"/>
              </a:solidFill>
              <a:latin typeface="汉仪大宋简" panose="02010609000101010101" pitchFamily="49" charset="-122"/>
              <a:ea typeface="汉仪大宋简" panose="02010609000101010101" pitchFamily="49" charset="-122"/>
            </a:endParaRPr>
          </a:p>
        </p:txBody>
      </p:sp>
      <p:sp>
        <p:nvSpPr>
          <p:cNvPr id="2" name="标题 1"/>
          <p:cNvSpPr>
            <a:spLocks noGrp="1"/>
          </p:cNvSpPr>
          <p:nvPr>
            <p:ph type="title"/>
          </p:nvPr>
        </p:nvSpPr>
        <p:spPr/>
        <p:txBody>
          <a:bodyPr/>
          <a:lstStyle/>
          <a:p>
            <a:r>
              <a:rPr lang="zh-CN" altLang="en-US" dirty="0"/>
              <a:t>今天的西方</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3"/>
          <p:cNvSpPr txBox="1">
            <a:spLocks noChangeArrowheads="1"/>
          </p:cNvSpPr>
          <p:nvPr/>
        </p:nvSpPr>
        <p:spPr bwMode="auto">
          <a:xfrm>
            <a:off x="1163452" y="1700808"/>
            <a:ext cx="9757084" cy="2064284"/>
          </a:xfrm>
          <a:prstGeom prst="rect">
            <a:avLst/>
          </a:prstGeom>
          <a:noFill/>
          <a:ln w="12700">
            <a:noFill/>
            <a:miter lim="800000"/>
            <a:headEnd/>
            <a:tailEnd/>
          </a:ln>
          <a:effectLst/>
        </p:spPr>
        <p:txBody>
          <a:bodyPr wrap="square" lIns="90000" tIns="46800" rIns="90000" bIns="46800">
            <a:spAutoFit/>
          </a:bodyPr>
          <a:lstStyle/>
          <a:p>
            <a:pPr>
              <a:spcBef>
                <a:spcPct val="50000"/>
              </a:spcBef>
            </a:pPr>
            <a:r>
              <a:rPr lang="en-US" altLang="zh-TW" sz="40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a:t>
            </a:r>
            <a:r>
              <a:rPr lang="zh-TW" altLang="en-US" sz="40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我相信在</a:t>
            </a:r>
            <a:r>
              <a:rPr lang="zh-CN" altLang="en-US" sz="40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英国</a:t>
            </a:r>
            <a:r>
              <a:rPr lang="zh-TW" altLang="en-US" sz="40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a:t>
            </a:r>
            <a:r>
              <a:rPr lang="zh-CN" altLang="en-US" sz="40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是</a:t>
            </a:r>
            <a:r>
              <a:rPr lang="zh-TW" altLang="en-US" sz="40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地质学和进化论把我们由基督教国家变成非基督教国家。</a:t>
            </a:r>
            <a:r>
              <a:rPr lang="en-US" altLang="zh-TW" sz="40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 </a:t>
            </a:r>
          </a:p>
          <a:p>
            <a:pPr>
              <a:spcBef>
                <a:spcPct val="50000"/>
              </a:spcBef>
            </a:pPr>
            <a:r>
              <a:rPr lang="en-US" altLang="zh-TW" sz="32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a:t>
            </a:r>
            <a:r>
              <a:rPr lang="zh-TW" altLang="en-US" sz="32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舍伍德</a:t>
            </a:r>
            <a:r>
              <a:rPr lang="en-US" altLang="zh-TW" sz="32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a:t>
            </a:r>
            <a:r>
              <a:rPr lang="zh-TW" altLang="en-US" sz="32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泰勒</a:t>
            </a:r>
            <a:r>
              <a:rPr lang="zh-CN" altLang="en-US" sz="32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，牛津科学历史博物馆馆长，</a:t>
            </a:r>
            <a:r>
              <a:rPr lang="en-US" altLang="zh-CN" sz="32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1949</a:t>
            </a:r>
            <a:r>
              <a:rPr lang="zh-CN" altLang="en-US" sz="32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年</a:t>
            </a:r>
            <a:endParaRPr lang="en-GB" altLang="zh-HK" sz="32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endParaRPr>
          </a:p>
        </p:txBody>
      </p:sp>
      <p:sp>
        <p:nvSpPr>
          <p:cNvPr id="7" name="Text Box 4"/>
          <p:cNvSpPr txBox="1">
            <a:spLocks noChangeArrowheads="1"/>
          </p:cNvSpPr>
          <p:nvPr/>
        </p:nvSpPr>
        <p:spPr bwMode="auto">
          <a:xfrm>
            <a:off x="807810" y="4530122"/>
            <a:ext cx="10544773" cy="1200329"/>
          </a:xfrm>
          <a:prstGeom prst="rect">
            <a:avLst/>
          </a:prstGeom>
          <a:noFill/>
          <a:ln w="9525">
            <a:noFill/>
            <a:miter lim="800000"/>
            <a:headEnd/>
            <a:tailEnd/>
          </a:ln>
          <a:effectLst/>
        </p:spPr>
        <p:txBody>
          <a:bodyPr wrap="square">
            <a:spAutoFit/>
          </a:bodyPr>
          <a:lstStyle/>
          <a:p>
            <a:pPr>
              <a:spcBef>
                <a:spcPct val="50000"/>
              </a:spcBef>
            </a:pPr>
            <a:r>
              <a:rPr lang="en-GB" altLang="zh-HK" sz="2400" b="1" dirty="0">
                <a:solidFill>
                  <a:prstClr val="black"/>
                </a:solidFill>
                <a:latin typeface="Arial" panose="020B0604020202020204" pitchFamily="34" charset="0"/>
                <a:ea typeface="Adobe 黑体 Std R" panose="020B0400000000000000" pitchFamily="34" charset="-122"/>
                <a:cs typeface="Arial" panose="020B0604020202020204" pitchFamily="34" charset="0"/>
              </a:rPr>
              <a:t>F. Sherwood Taylor</a:t>
            </a:r>
            <a:r>
              <a:rPr lang="en-US" altLang="zh-HK" sz="2400" b="1" dirty="0">
                <a:solidFill>
                  <a:prstClr val="black"/>
                </a:solidFill>
                <a:latin typeface="Arial" panose="020B0604020202020204" pitchFamily="34" charset="0"/>
                <a:ea typeface="Adobe 黑体 Std R" panose="020B0400000000000000" pitchFamily="34" charset="-122"/>
                <a:cs typeface="Arial" panose="020B0604020202020204" pitchFamily="34" charset="0"/>
              </a:rPr>
              <a:t>,</a:t>
            </a:r>
            <a:r>
              <a:rPr lang="en-GB" sz="2400" dirty="0">
                <a:solidFill>
                  <a:prstClr val="black"/>
                </a:solidFill>
                <a:latin typeface="Arial" panose="020B0604020202020204" pitchFamily="34" charset="0"/>
                <a:ea typeface="Adobe 黑体 Std R" panose="020B0400000000000000" pitchFamily="34" charset="-122"/>
                <a:cs typeface="Arial" panose="020B0604020202020204" pitchFamily="34" charset="0"/>
              </a:rPr>
              <a:t> </a:t>
            </a:r>
            <a:r>
              <a:rPr lang="zh-TW" altLang="en-US" sz="2400" dirty="0">
                <a:solidFill>
                  <a:prstClr val="black"/>
                </a:solidFill>
                <a:latin typeface="Arial" panose="020B0604020202020204" pitchFamily="34" charset="0"/>
                <a:ea typeface="Adobe 黑体 Std R" panose="020B0400000000000000" pitchFamily="34" charset="-122"/>
                <a:cs typeface="Arial" panose="020B0604020202020204" pitchFamily="34" charset="0"/>
              </a:rPr>
              <a:t>「</a:t>
            </a:r>
            <a:r>
              <a:rPr lang="en-GB" sz="2400" dirty="0">
                <a:solidFill>
                  <a:prstClr val="black"/>
                </a:solidFill>
                <a:latin typeface="Arial" panose="020B0604020202020204" pitchFamily="34" charset="0"/>
                <a:ea typeface="Adobe 黑体 Std R" panose="020B0400000000000000" pitchFamily="34" charset="-122"/>
                <a:cs typeface="Arial" panose="020B0604020202020204" pitchFamily="34" charset="0"/>
              </a:rPr>
              <a:t>Geology changes the outlook</a:t>
            </a:r>
            <a:r>
              <a:rPr lang="zh-TW" altLang="en-US" sz="2400" dirty="0">
                <a:solidFill>
                  <a:prstClr val="black"/>
                </a:solidFill>
                <a:latin typeface="Arial" panose="020B0604020202020204" pitchFamily="34" charset="0"/>
                <a:ea typeface="Adobe 黑体 Std R" panose="020B0400000000000000" pitchFamily="34" charset="-122"/>
                <a:cs typeface="Arial" panose="020B0604020202020204" pitchFamily="34" charset="0"/>
              </a:rPr>
              <a:t>」，</a:t>
            </a:r>
            <a:r>
              <a:rPr lang="en-GB" sz="2400" dirty="0">
                <a:solidFill>
                  <a:prstClr val="black"/>
                </a:solidFill>
                <a:latin typeface="Arial" panose="020B0604020202020204" pitchFamily="34" charset="0"/>
                <a:ea typeface="Adobe 黑体 Std R" panose="020B0400000000000000" pitchFamily="34" charset="-122"/>
                <a:cs typeface="Arial" panose="020B0604020202020204" pitchFamily="34" charset="0"/>
              </a:rPr>
              <a:t>  </a:t>
            </a:r>
            <a:r>
              <a:rPr lang="en-US" altLang="zh-TW" sz="2400" dirty="0">
                <a:solidFill>
                  <a:prstClr val="black"/>
                </a:solidFill>
                <a:latin typeface="Arial" panose="020B0604020202020204" pitchFamily="34" charset="0"/>
                <a:ea typeface="Adobe 黑体 Std R" panose="020B0400000000000000" pitchFamily="34" charset="-122"/>
                <a:cs typeface="Arial" panose="020B0604020202020204" pitchFamily="34" charset="0"/>
              </a:rPr>
              <a:t>《</a:t>
            </a:r>
            <a:r>
              <a:rPr lang="en-GB" sz="2400" dirty="0">
                <a:solidFill>
                  <a:prstClr val="black"/>
                </a:solidFill>
                <a:latin typeface="Arial" panose="020B0604020202020204" pitchFamily="34" charset="0"/>
                <a:ea typeface="Adobe 黑体 Std R" panose="020B0400000000000000" pitchFamily="34" charset="-122"/>
                <a:cs typeface="Arial" panose="020B0604020202020204" pitchFamily="34" charset="0"/>
              </a:rPr>
              <a:t>Ideas and Beliefs of the Victorians</a:t>
            </a:r>
            <a:r>
              <a:rPr lang="en-US" altLang="zh-TW" sz="2400" dirty="0">
                <a:solidFill>
                  <a:prstClr val="black"/>
                </a:solidFill>
                <a:latin typeface="Arial" panose="020B0604020202020204" pitchFamily="34" charset="0"/>
                <a:ea typeface="Adobe 黑体 Std R" panose="020B0400000000000000" pitchFamily="34" charset="-122"/>
                <a:cs typeface="Arial" panose="020B0604020202020204" pitchFamily="34" charset="0"/>
              </a:rPr>
              <a:t>》</a:t>
            </a:r>
            <a:r>
              <a:rPr lang="en-GB" sz="2400" i="1" dirty="0">
                <a:solidFill>
                  <a:prstClr val="black"/>
                </a:solidFill>
                <a:latin typeface="Arial" panose="020B0604020202020204" pitchFamily="34" charset="0"/>
                <a:ea typeface="Adobe 黑体 Std R" panose="020B0400000000000000" pitchFamily="34" charset="-122"/>
                <a:cs typeface="Arial" panose="020B0604020202020204" pitchFamily="34" charset="0"/>
              </a:rPr>
              <a:t>,</a:t>
            </a:r>
            <a:r>
              <a:rPr lang="en-GB" sz="2400" dirty="0">
                <a:solidFill>
                  <a:prstClr val="black"/>
                </a:solidFill>
                <a:latin typeface="Arial" panose="020B0604020202020204" pitchFamily="34" charset="0"/>
                <a:ea typeface="Adobe 黑体 Std R" panose="020B0400000000000000" pitchFamily="34" charset="-122"/>
                <a:cs typeface="Arial" panose="020B0604020202020204" pitchFamily="34" charset="0"/>
              </a:rPr>
              <a:t> Sylvan Press Ltd</a:t>
            </a:r>
            <a:r>
              <a:rPr lang="zh-TW" altLang="en-US" sz="2400" dirty="0">
                <a:solidFill>
                  <a:prstClr val="black"/>
                </a:solidFill>
                <a:latin typeface="Arial" panose="020B0604020202020204" pitchFamily="34" charset="0"/>
                <a:ea typeface="Adobe 黑体 Std R" panose="020B0400000000000000" pitchFamily="34" charset="-122"/>
                <a:cs typeface="Arial" panose="020B0604020202020204" pitchFamily="34" charset="0"/>
              </a:rPr>
              <a:t>出版</a:t>
            </a:r>
            <a:r>
              <a:rPr lang="en-GB" sz="2400" dirty="0">
                <a:solidFill>
                  <a:prstClr val="black"/>
                </a:solidFill>
                <a:latin typeface="Arial" panose="020B0604020202020204" pitchFamily="34" charset="0"/>
                <a:ea typeface="Adobe 黑体 Std R" panose="020B0400000000000000" pitchFamily="34" charset="-122"/>
                <a:cs typeface="Arial" panose="020B0604020202020204" pitchFamily="34" charset="0"/>
              </a:rPr>
              <a:t>, </a:t>
            </a:r>
            <a:r>
              <a:rPr lang="zh-TW" altLang="en-US" sz="2400" dirty="0">
                <a:solidFill>
                  <a:prstClr val="black"/>
                </a:solidFill>
                <a:latin typeface="Arial" panose="020B0604020202020204" pitchFamily="34" charset="0"/>
                <a:ea typeface="Adobe 黑体 Std R" panose="020B0400000000000000" pitchFamily="34" charset="-122"/>
                <a:cs typeface="Arial" panose="020B0604020202020204" pitchFamily="34" charset="0"/>
              </a:rPr>
              <a:t>伦敦</a:t>
            </a:r>
            <a:r>
              <a:rPr lang="en-GB" sz="2400" dirty="0">
                <a:solidFill>
                  <a:prstClr val="black"/>
                </a:solidFill>
                <a:latin typeface="Arial" panose="020B0604020202020204" pitchFamily="34" charset="0"/>
                <a:ea typeface="Adobe 黑体 Std R" panose="020B0400000000000000" pitchFamily="34" charset="-122"/>
                <a:cs typeface="Arial" panose="020B0604020202020204" pitchFamily="34" charset="0"/>
              </a:rPr>
              <a:t>, 195</a:t>
            </a:r>
            <a:r>
              <a:rPr lang="zh-TW" altLang="en-US" sz="2400" dirty="0">
                <a:solidFill>
                  <a:prstClr val="black"/>
                </a:solidFill>
                <a:latin typeface="Arial" panose="020B0604020202020204" pitchFamily="34" charset="0"/>
                <a:ea typeface="Adobe 黑体 Std R" panose="020B0400000000000000" pitchFamily="34" charset="-122"/>
                <a:cs typeface="Arial" panose="020B0604020202020204" pitchFamily="34" charset="0"/>
              </a:rPr>
              <a:t>页</a:t>
            </a:r>
            <a:r>
              <a:rPr lang="en-GB" sz="2400" dirty="0">
                <a:solidFill>
                  <a:prstClr val="black"/>
                </a:solidFill>
                <a:latin typeface="Arial" panose="020B0604020202020204" pitchFamily="34" charset="0"/>
                <a:ea typeface="Adobe 黑体 Std R" panose="020B0400000000000000" pitchFamily="34" charset="-122"/>
                <a:cs typeface="Arial" panose="020B0604020202020204" pitchFamily="34" charset="0"/>
              </a:rPr>
              <a:t> </a:t>
            </a:r>
            <a:r>
              <a:rPr lang="en-US" altLang="zh-TW" sz="2400" dirty="0">
                <a:solidFill>
                  <a:prstClr val="black"/>
                </a:solidFill>
                <a:latin typeface="Arial" panose="020B0604020202020204" pitchFamily="34" charset="0"/>
                <a:ea typeface="Adobe 黑体 Std R" panose="020B0400000000000000" pitchFamily="34" charset="-122"/>
                <a:cs typeface="Arial" panose="020B0604020202020204" pitchFamily="34" charset="0"/>
              </a:rPr>
              <a:t>,</a:t>
            </a:r>
            <a:r>
              <a:rPr lang="en-GB" sz="2400" dirty="0">
                <a:solidFill>
                  <a:prstClr val="black"/>
                </a:solidFill>
                <a:latin typeface="Arial" panose="020B0604020202020204" pitchFamily="34" charset="0"/>
                <a:ea typeface="Adobe 黑体 Std R" panose="020B0400000000000000" pitchFamily="34" charset="-122"/>
                <a:cs typeface="Arial" panose="020B0604020202020204" pitchFamily="34" charset="0"/>
              </a:rPr>
              <a:t>1949</a:t>
            </a:r>
            <a:r>
              <a:rPr lang="zh-TW" altLang="en-US" sz="2400" dirty="0">
                <a:solidFill>
                  <a:prstClr val="black"/>
                </a:solidFill>
                <a:latin typeface="Arial" panose="020B0604020202020204" pitchFamily="34" charset="0"/>
                <a:ea typeface="Adobe 黑体 Std R" panose="020B0400000000000000" pitchFamily="34" charset="-122"/>
                <a:cs typeface="Arial" panose="020B0604020202020204" pitchFamily="34" charset="0"/>
              </a:rPr>
              <a:t>年</a:t>
            </a:r>
            <a:r>
              <a:rPr lang="en-GB" sz="2400" dirty="0">
                <a:solidFill>
                  <a:prstClr val="black"/>
                </a:solidFill>
                <a:latin typeface="Arial" panose="020B0604020202020204" pitchFamily="34" charset="0"/>
                <a:ea typeface="Adobe 黑体 Std R" panose="020B0400000000000000" pitchFamily="34" charset="-122"/>
                <a:cs typeface="Arial" panose="020B0604020202020204" pitchFamily="34" charset="0"/>
              </a:rPr>
              <a:t> (</a:t>
            </a:r>
            <a:r>
              <a:rPr lang="zh-TW" altLang="en-US" sz="2400" dirty="0">
                <a:solidFill>
                  <a:prstClr val="black"/>
                </a:solidFill>
                <a:latin typeface="Arial" panose="020B0604020202020204" pitchFamily="34" charset="0"/>
                <a:ea typeface="Adobe 黑体 Std R" panose="020B0400000000000000" pitchFamily="34" charset="-122"/>
                <a:cs typeface="Arial" panose="020B0604020202020204" pitchFamily="34" charset="0"/>
              </a:rPr>
              <a:t>英国广播公司电台专题节目系列</a:t>
            </a:r>
            <a:r>
              <a:rPr lang="en-GB" sz="2400" dirty="0">
                <a:solidFill>
                  <a:prstClr val="black"/>
                </a:solidFill>
                <a:latin typeface="Arial" panose="020B0604020202020204" pitchFamily="34" charset="0"/>
                <a:ea typeface="Adobe 黑体 Std R" panose="020B0400000000000000" pitchFamily="34" charset="-122"/>
                <a:cs typeface="Arial" panose="020B0604020202020204" pitchFamily="34" charset="0"/>
              </a:rPr>
              <a:t>)</a:t>
            </a:r>
            <a:endParaRPr lang="en-US" sz="2400" dirty="0">
              <a:solidFill>
                <a:prstClr val="black"/>
              </a:solidFill>
              <a:latin typeface="Arial" panose="020B0604020202020204" pitchFamily="34" charset="0"/>
              <a:ea typeface="Adobe 黑体 Std R" panose="020B0400000000000000" pitchFamily="34" charset="-122"/>
              <a:cs typeface="Arial" panose="020B0604020202020204" pitchFamily="34" charset="0"/>
            </a:endParaRPr>
          </a:p>
        </p:txBody>
      </p:sp>
      <p:sp>
        <p:nvSpPr>
          <p:cNvPr id="2" name="标题 1"/>
          <p:cNvSpPr>
            <a:spLocks noGrp="1"/>
          </p:cNvSpPr>
          <p:nvPr>
            <p:ph type="title"/>
          </p:nvPr>
        </p:nvSpPr>
        <p:spPr>
          <a:xfrm>
            <a:off x="0" y="185986"/>
            <a:ext cx="12192000" cy="584775"/>
          </a:xfrm>
        </p:spPr>
        <p:txBody>
          <a:bodyPr/>
          <a:lstStyle/>
          <a:p>
            <a:r>
              <a:rPr lang="zh-CN" altLang="en-US" dirty="0"/>
              <a:t>英国如何变成非基督教国家</a:t>
            </a:r>
            <a:r>
              <a:rPr lang="en-US" altLang="zh-CN" dirty="0"/>
              <a:t>?</a:t>
            </a:r>
            <a:endParaRPr lang="zh-CN" altLang="en-US" dirty="0"/>
          </a:p>
        </p:txBody>
      </p:sp>
    </p:spTree>
  </p:cSld>
  <p:clrMapOvr>
    <a:masterClrMapping/>
  </p:clrMapOvr>
  <p:transition advClick="0"/>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
          <p:cNvSpPr txBox="1"/>
          <p:nvPr/>
        </p:nvSpPr>
        <p:spPr>
          <a:xfrm>
            <a:off x="1271464" y="1000109"/>
            <a:ext cx="10025090" cy="3847207"/>
          </a:xfrm>
          <a:prstGeom prst="rect">
            <a:avLst/>
          </a:prstGeom>
        </p:spPr>
        <p:txBody>
          <a:bodyPr vert="horz" lIns="91440" tIns="45720" rIns="91440" bIns="45720" rtlCol="0">
            <a:noAutofit/>
          </a:bodyPr>
          <a:lstStyle>
            <a:defPPr>
              <a:defRPr lang="zh-CN"/>
            </a:defPPr>
            <a:lvl1pPr marL="457200" indent="-457200">
              <a:lnSpc>
                <a:spcPct val="100000"/>
              </a:lnSpc>
              <a:spcBef>
                <a:spcPts val="0"/>
              </a:spcBef>
              <a:buFont typeface="Arial" panose="020B0604020202020204" pitchFamily="34" charset="0"/>
              <a:buChar char="•"/>
              <a:defRPr sz="3400">
                <a:solidFill>
                  <a:srgbClr val="052262"/>
                </a:solidFill>
                <a:latin typeface="Arial" panose="020B0604020202020204" pitchFamily="34" charset="0"/>
                <a:ea typeface="华文中宋" panose="02010600040101010101" pitchFamily="2" charset="-122"/>
                <a:cs typeface="Arial" panose="020B0604020202020204" pitchFamily="34" charset="0"/>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spcAft>
                <a:spcPts val="1800"/>
              </a:spcAft>
              <a:buFont typeface="Arial" panose="020B0604020202020204" pitchFamily="34" charset="0"/>
              <a:buNone/>
            </a:pPr>
            <a:r>
              <a:rPr lang="zh-CN" altLang="en-US" sz="4000" dirty="0">
                <a:solidFill>
                  <a:prstClr val="black"/>
                </a:solidFill>
                <a:ea typeface="汉仪大宋简" panose="02010609000101010101" pitchFamily="49" charset="-122"/>
              </a:rPr>
              <a:t>在此之前，教会明白：</a:t>
            </a:r>
            <a:endParaRPr lang="en-US" altLang="zh-CN" sz="1800" dirty="0">
              <a:solidFill>
                <a:prstClr val="black"/>
              </a:solidFill>
              <a:ea typeface="汉仪大宋简" panose="02010609000101010101" pitchFamily="49" charset="-122"/>
            </a:endParaRPr>
          </a:p>
          <a:p>
            <a:r>
              <a:rPr lang="zh-CN" altLang="en-US" sz="4000" dirty="0">
                <a:solidFill>
                  <a:prstClr val="black"/>
                </a:solidFill>
                <a:ea typeface="汉仪大宋简" panose="02010609000101010101" pitchFamily="49" charset="-122"/>
              </a:rPr>
              <a:t>地球在几千年前新近的创造；</a:t>
            </a:r>
          </a:p>
          <a:p>
            <a:r>
              <a:rPr lang="zh-CN" altLang="en-US" sz="4000" dirty="0">
                <a:solidFill>
                  <a:prstClr val="black"/>
                </a:solidFill>
                <a:ea typeface="汉仪大宋简" panose="02010609000101010101" pitchFamily="49" charset="-122"/>
              </a:rPr>
              <a:t>生命都是上帝直接创造的。</a:t>
            </a:r>
            <a:endParaRPr lang="en-US" altLang="zh-CN" sz="4000" dirty="0">
              <a:solidFill>
                <a:prstClr val="black"/>
              </a:solidFill>
              <a:ea typeface="汉仪大宋简" panose="02010609000101010101" pitchFamily="49" charset="-122"/>
            </a:endParaRPr>
          </a:p>
          <a:p>
            <a:endParaRPr lang="zh-CN" altLang="en-US" sz="1800" dirty="0">
              <a:solidFill>
                <a:prstClr val="black"/>
              </a:solidFill>
              <a:ea typeface="汉仪大宋简" panose="02010609000101010101" pitchFamily="49" charset="-122"/>
            </a:endParaRPr>
          </a:p>
          <a:p>
            <a:pPr marL="0" indent="0">
              <a:buNone/>
            </a:pPr>
            <a:r>
              <a:rPr lang="zh-CN" altLang="en-US" sz="4000" dirty="0">
                <a:solidFill>
                  <a:prstClr val="black"/>
                </a:solidFill>
                <a:ea typeface="汉仪大宋简" panose="02010609000101010101" pitchFamily="49" charset="-122"/>
              </a:rPr>
              <a:t>而此时，教会中的很多人，包括福音性信徒都已经开始妥协。</a:t>
            </a:r>
            <a:endParaRPr lang="en-US" altLang="zh-CN" sz="4000" dirty="0">
              <a:solidFill>
                <a:prstClr val="black"/>
              </a:solidFill>
              <a:ea typeface="汉仪大宋简" panose="02010609000101010101" pitchFamily="49" charset="-122"/>
            </a:endParaRPr>
          </a:p>
          <a:p>
            <a:pPr marL="0" indent="0">
              <a:buNone/>
            </a:pPr>
            <a:endParaRPr lang="en-US" altLang="zh-CN" sz="1800" dirty="0">
              <a:solidFill>
                <a:prstClr val="black"/>
              </a:solidFill>
              <a:ea typeface="汉仪大宋简" panose="02010609000101010101" pitchFamily="49" charset="-122"/>
            </a:endParaRPr>
          </a:p>
          <a:p>
            <a:pPr marL="0" indent="0">
              <a:buNone/>
            </a:pPr>
            <a:r>
              <a:rPr lang="zh-CN" altLang="en-US" sz="4000" dirty="0">
                <a:solidFill>
                  <a:prstClr val="black"/>
                </a:solidFill>
                <a:ea typeface="汉仪大宋简" panose="02010609000101010101" pitchFamily="49" charset="-122"/>
              </a:rPr>
              <a:t>他们改变了他们对圣经的理解，将圣经与错误的“科学”融合。</a:t>
            </a:r>
            <a:endParaRPr lang="en-US" sz="4000" dirty="0">
              <a:solidFill>
                <a:prstClr val="black"/>
              </a:solidFill>
              <a:ea typeface="汉仪大宋简" panose="02010609000101010101" pitchFamily="49" charset="-122"/>
            </a:endParaRPr>
          </a:p>
        </p:txBody>
      </p:sp>
      <p:sp>
        <p:nvSpPr>
          <p:cNvPr id="2" name="标题 1"/>
          <p:cNvSpPr>
            <a:spLocks noGrp="1"/>
          </p:cNvSpPr>
          <p:nvPr>
            <p:ph type="title"/>
          </p:nvPr>
        </p:nvSpPr>
        <p:spPr/>
        <p:txBody>
          <a:bodyPr/>
          <a:lstStyle/>
          <a:p>
            <a:r>
              <a:rPr lang="en-US" altLang="zh-CN" dirty="0"/>
              <a:t>1800-1850</a:t>
            </a:r>
            <a:r>
              <a:rPr lang="zh-CN" altLang="en-US" dirty="0"/>
              <a:t>年：教会中的妥协</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1314" name="Rectangle 2"/>
          <p:cNvSpPr>
            <a:spLocks noGrp="1" noChangeArrowheads="1"/>
          </p:cNvSpPr>
          <p:nvPr>
            <p:ph type="title"/>
          </p:nvPr>
        </p:nvSpPr>
        <p:spPr/>
        <p:txBody>
          <a:bodyPr/>
          <a:lstStyle/>
          <a:p>
            <a:pPr eaLnBrk="1" hangingPunct="1">
              <a:defRPr/>
            </a:pPr>
            <a:r>
              <a:rPr lang="en-US">
                <a:cs typeface="+mj-cs"/>
              </a:rPr>
              <a:t>Scientist and theologian</a:t>
            </a:r>
          </a:p>
        </p:txBody>
      </p:sp>
      <p:pic>
        <p:nvPicPr>
          <p:cNvPr id="334850" name="Picture 3" descr="Gap Scientist + Theologian 0084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1" y="1"/>
            <a:ext cx="9144000" cy="63361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261316" name="Text Box 4"/>
          <p:cNvSpPr txBox="1">
            <a:spLocks noChangeArrowheads="1"/>
          </p:cNvSpPr>
          <p:nvPr/>
        </p:nvSpPr>
        <p:spPr bwMode="auto">
          <a:xfrm>
            <a:off x="8096264" y="304800"/>
            <a:ext cx="2357454" cy="14957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fontAlgn="t">
              <a:lnSpc>
                <a:spcPct val="95000"/>
              </a:lnSpc>
              <a:spcAft>
                <a:spcPct val="0"/>
              </a:spcAft>
              <a:defRPr/>
            </a:pPr>
            <a:r>
              <a:rPr lang="zh-TW" altLang="en-US" sz="2300" b="1" dirty="0">
                <a:solidFill>
                  <a:srgbClr val="000000"/>
                </a:solidFill>
              </a:rPr>
              <a:t>我</a:t>
            </a:r>
            <a:r>
              <a:rPr lang="zh-CN" altLang="en-US" sz="2300" b="1" dirty="0">
                <a:solidFill>
                  <a:srgbClr val="000000"/>
                </a:solidFill>
              </a:rPr>
              <a:t>只能</a:t>
            </a:r>
            <a:r>
              <a:rPr lang="zh-TW" altLang="en-US" sz="2300" b="1" dirty="0">
                <a:solidFill>
                  <a:srgbClr val="000000"/>
                </a:solidFill>
              </a:rPr>
              <a:t>接受</a:t>
            </a:r>
            <a:endParaRPr lang="en-US" altLang="zh-TW" sz="2300" b="1" dirty="0">
              <a:solidFill>
                <a:srgbClr val="000000"/>
              </a:solidFill>
            </a:endParaRPr>
          </a:p>
          <a:p>
            <a:pPr algn="ctr" fontAlgn="t">
              <a:lnSpc>
                <a:spcPct val="95000"/>
              </a:lnSpc>
              <a:spcAft>
                <a:spcPct val="0"/>
              </a:spcAft>
              <a:defRPr/>
            </a:pPr>
            <a:r>
              <a:rPr lang="zh-CN" altLang="en-US" sz="2300" b="1" dirty="0">
                <a:solidFill>
                  <a:srgbClr val="000000"/>
                </a:solidFill>
              </a:rPr>
              <a:t>这</a:t>
            </a:r>
            <a:r>
              <a:rPr lang="zh-TW" altLang="en-US" sz="2300" b="1" dirty="0">
                <a:solidFill>
                  <a:srgbClr val="000000"/>
                </a:solidFill>
              </a:rPr>
              <a:t>数百万年</a:t>
            </a:r>
            <a:r>
              <a:rPr lang="zh-CN" altLang="en-US" sz="2300" b="1" dirty="0">
                <a:solidFill>
                  <a:srgbClr val="000000"/>
                </a:solidFill>
              </a:rPr>
              <a:t>的理论</a:t>
            </a:r>
            <a:r>
              <a:rPr lang="zh-TW" altLang="en-US" sz="2300" b="1" dirty="0">
                <a:solidFill>
                  <a:srgbClr val="000000"/>
                </a:solidFill>
              </a:rPr>
              <a:t>，</a:t>
            </a:r>
            <a:r>
              <a:rPr lang="zh-CN" altLang="en-US" sz="2300" b="1" dirty="0">
                <a:solidFill>
                  <a:srgbClr val="000000"/>
                </a:solidFill>
              </a:rPr>
              <a:t>把这时间</a:t>
            </a:r>
            <a:r>
              <a:rPr lang="zh-TW" altLang="en-US" sz="2300" b="1" dirty="0">
                <a:solidFill>
                  <a:srgbClr val="000000"/>
                </a:solidFill>
              </a:rPr>
              <a:t>添加到圣经</a:t>
            </a:r>
            <a:r>
              <a:rPr lang="zh-CN" altLang="en-US" sz="2300" b="1" dirty="0">
                <a:solidFill>
                  <a:srgbClr val="000000"/>
                </a:solidFill>
              </a:rPr>
              <a:t>里</a:t>
            </a:r>
            <a:r>
              <a:rPr lang="en-US" sz="2300" b="1" dirty="0">
                <a:solidFill>
                  <a:srgbClr val="000000"/>
                </a:solidFill>
              </a:rPr>
              <a:t>!</a:t>
            </a:r>
          </a:p>
        </p:txBody>
      </p:sp>
      <p:sp>
        <p:nvSpPr>
          <p:cNvPr id="5261317" name="Text Box 5"/>
          <p:cNvSpPr txBox="1">
            <a:spLocks noChangeArrowheads="1"/>
          </p:cNvSpPr>
          <p:nvPr/>
        </p:nvSpPr>
        <p:spPr bwMode="auto">
          <a:xfrm>
            <a:off x="1676400" y="228601"/>
            <a:ext cx="2895600" cy="174182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fontAlgn="t">
              <a:lnSpc>
                <a:spcPct val="85000"/>
              </a:lnSpc>
              <a:spcAft>
                <a:spcPct val="0"/>
              </a:spcAft>
              <a:defRPr/>
            </a:pPr>
            <a:r>
              <a:rPr lang="zh-TW" altLang="en-US" sz="2500" b="1" dirty="0">
                <a:solidFill>
                  <a:srgbClr val="000000"/>
                </a:solidFill>
              </a:rPr>
              <a:t>这些岩石</a:t>
            </a:r>
            <a:r>
              <a:rPr lang="zh-CN" altLang="en-US" sz="2500" b="1" dirty="0">
                <a:solidFill>
                  <a:srgbClr val="000000"/>
                </a:solidFill>
              </a:rPr>
              <a:t>已</a:t>
            </a:r>
            <a:endParaRPr lang="en-US" altLang="zh-CN" sz="2500" b="1" dirty="0">
              <a:solidFill>
                <a:srgbClr val="000000"/>
              </a:solidFill>
            </a:endParaRPr>
          </a:p>
          <a:p>
            <a:pPr algn="ctr" fontAlgn="t">
              <a:lnSpc>
                <a:spcPct val="85000"/>
              </a:lnSpc>
              <a:spcAft>
                <a:spcPct val="0"/>
              </a:spcAft>
              <a:defRPr/>
            </a:pPr>
            <a:r>
              <a:rPr lang="zh-CN" altLang="en-US" sz="2500" b="1" dirty="0">
                <a:solidFill>
                  <a:srgbClr val="000000"/>
                </a:solidFill>
              </a:rPr>
              <a:t>有</a:t>
            </a:r>
            <a:r>
              <a:rPr lang="zh-TW" altLang="en-US" sz="2500" b="1" dirty="0">
                <a:solidFill>
                  <a:srgbClr val="000000"/>
                </a:solidFill>
              </a:rPr>
              <a:t>几百万年的历史</a:t>
            </a:r>
            <a:r>
              <a:rPr lang="zh-CN" altLang="en-US" sz="2500" b="1" dirty="0">
                <a:solidFill>
                  <a:srgbClr val="000000"/>
                </a:solidFill>
              </a:rPr>
              <a:t>。</a:t>
            </a:r>
            <a:r>
              <a:rPr lang="zh-TW" altLang="en-US" sz="2500" b="1" dirty="0">
                <a:solidFill>
                  <a:srgbClr val="000000"/>
                </a:solidFill>
              </a:rPr>
              <a:t>你一定要相信我，因为我是一个</a:t>
            </a:r>
            <a:endParaRPr lang="en-US" altLang="zh-TW" sz="2500" b="1" dirty="0">
              <a:solidFill>
                <a:srgbClr val="000000"/>
              </a:solidFill>
            </a:endParaRPr>
          </a:p>
          <a:p>
            <a:pPr algn="ctr" fontAlgn="t">
              <a:lnSpc>
                <a:spcPct val="85000"/>
              </a:lnSpc>
              <a:spcAft>
                <a:spcPct val="0"/>
              </a:spcAft>
              <a:defRPr/>
            </a:pPr>
            <a:r>
              <a:rPr lang="zh-CN" altLang="en-US" sz="2500" b="1" dirty="0">
                <a:solidFill>
                  <a:srgbClr val="000000"/>
                </a:solidFill>
              </a:rPr>
              <a:t>    </a:t>
            </a:r>
            <a:r>
              <a:rPr lang="zh-TW" altLang="en-US" sz="2500" b="1" dirty="0">
                <a:solidFill>
                  <a:srgbClr val="000000"/>
                </a:solidFill>
              </a:rPr>
              <a:t>科学家</a:t>
            </a:r>
            <a:r>
              <a:rPr lang="zh-CN" altLang="en-US" sz="2500" b="1" dirty="0">
                <a:solidFill>
                  <a:srgbClr val="000000"/>
                </a:solidFill>
              </a:rPr>
              <a:t>。</a:t>
            </a:r>
            <a:endParaRPr lang="en-US" sz="2500" b="1" dirty="0">
              <a:solidFill>
                <a:srgbClr val="000000"/>
              </a:solidFill>
            </a:endParaRPr>
          </a:p>
        </p:txBody>
      </p:sp>
      <p:sp>
        <p:nvSpPr>
          <p:cNvPr id="5261318" name="Text Box 6"/>
          <p:cNvSpPr txBox="1">
            <a:spLocks noChangeArrowheads="1"/>
          </p:cNvSpPr>
          <p:nvPr/>
        </p:nvSpPr>
        <p:spPr bwMode="auto">
          <a:xfrm>
            <a:off x="4724400" y="1425714"/>
            <a:ext cx="2667000" cy="707886"/>
          </a:xfrm>
          <a:prstGeom prst="rect">
            <a:avLst/>
          </a:prstGeom>
          <a:noFill/>
          <a:ln>
            <a:noFill/>
          </a:ln>
          <a:effectLst>
            <a:outerShdw blurRad="63500" dist="38099" dir="2700000" algn="ctr" rotWithShape="0">
              <a:schemeClr val="tx1">
                <a:alpha val="74998"/>
              </a:schemeClr>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spAutoFit/>
          </a:bodyPr>
          <a:lstStyle/>
          <a:p>
            <a:pPr algn="ctr" fontAlgn="t">
              <a:spcBef>
                <a:spcPct val="50000"/>
              </a:spcBef>
              <a:spcAft>
                <a:spcPct val="0"/>
              </a:spcAft>
              <a:defRPr/>
            </a:pPr>
            <a:r>
              <a:rPr lang="zh-TW" altLang="en-US" sz="4000" b="1" dirty="0">
                <a:solidFill>
                  <a:srgbClr val="FFFFFF"/>
                </a:solidFill>
                <a:latin typeface="Arial Black" charset="0"/>
              </a:rPr>
              <a:t>岩石层</a:t>
            </a:r>
            <a:endParaRPr lang="en-US" sz="4000" b="1" dirty="0">
              <a:solidFill>
                <a:srgbClr val="FFFFFF"/>
              </a:solidFill>
              <a:latin typeface="Arial Black" charset="0"/>
            </a:endParaRPr>
          </a:p>
        </p:txBody>
      </p:sp>
      <p:sp>
        <p:nvSpPr>
          <p:cNvPr id="5261319" name="Text Box 7"/>
          <p:cNvSpPr txBox="1">
            <a:spLocks noChangeArrowheads="1"/>
          </p:cNvSpPr>
          <p:nvPr/>
        </p:nvSpPr>
        <p:spPr bwMode="auto">
          <a:xfrm>
            <a:off x="4724400" y="2187714"/>
            <a:ext cx="2819400" cy="707886"/>
          </a:xfrm>
          <a:prstGeom prst="rect">
            <a:avLst/>
          </a:prstGeom>
          <a:noFill/>
          <a:ln>
            <a:noFill/>
          </a:ln>
          <a:effectLst>
            <a:outerShdw blurRad="63500" dist="38099" dir="2700000" algn="ctr" rotWithShape="0">
              <a:schemeClr val="tx1">
                <a:alpha val="74998"/>
              </a:schemeClr>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spAutoFit/>
          </a:bodyPr>
          <a:lstStyle/>
          <a:p>
            <a:pPr algn="ctr" fontAlgn="t">
              <a:spcBef>
                <a:spcPct val="50000"/>
              </a:spcBef>
              <a:spcAft>
                <a:spcPct val="0"/>
              </a:spcAft>
              <a:defRPr/>
            </a:pPr>
            <a:r>
              <a:rPr lang="zh-TW" altLang="en-US" sz="4000" b="1" dirty="0">
                <a:solidFill>
                  <a:srgbClr val="FFFFFF"/>
                </a:solidFill>
                <a:latin typeface="Arial Black" charset="0"/>
              </a:rPr>
              <a:t>数百万年</a:t>
            </a:r>
            <a:endParaRPr lang="en-US" sz="4000" b="1" dirty="0">
              <a:solidFill>
                <a:srgbClr val="FFFFFF"/>
              </a:solidFill>
              <a:latin typeface="Arial Black" charset="0"/>
            </a:endParaRPr>
          </a:p>
        </p:txBody>
      </p:sp>
      <p:sp>
        <p:nvSpPr>
          <p:cNvPr id="5261320" name="Text Box 8"/>
          <p:cNvSpPr txBox="1">
            <a:spLocks noChangeArrowheads="1"/>
          </p:cNvSpPr>
          <p:nvPr/>
        </p:nvSpPr>
        <p:spPr bwMode="auto">
          <a:xfrm>
            <a:off x="1600200" y="3429001"/>
            <a:ext cx="685800" cy="2215991"/>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tIns="182880" bIns="182880" anchor="ctr">
            <a:spAutoFit/>
          </a:bodyPr>
          <a:lstStyle/>
          <a:p>
            <a:pPr algn="ctr" fontAlgn="t">
              <a:spcBef>
                <a:spcPct val="50000"/>
              </a:spcBef>
              <a:spcAft>
                <a:spcPct val="0"/>
              </a:spcAft>
              <a:defRPr/>
            </a:pPr>
            <a:r>
              <a:rPr lang="zh-TW" altLang="en-US" sz="4000" b="1" dirty="0">
                <a:solidFill>
                  <a:srgbClr val="000000"/>
                </a:solidFill>
              </a:rPr>
              <a:t>科学家</a:t>
            </a:r>
            <a:endParaRPr lang="en-US" sz="4000" b="1" dirty="0">
              <a:solidFill>
                <a:srgbClr val="000000"/>
              </a:solidFill>
            </a:endParaRPr>
          </a:p>
        </p:txBody>
      </p:sp>
      <p:sp>
        <p:nvSpPr>
          <p:cNvPr id="10" name="Text Box 8"/>
          <p:cNvSpPr txBox="1">
            <a:spLocks noChangeArrowheads="1"/>
          </p:cNvSpPr>
          <p:nvPr/>
        </p:nvSpPr>
        <p:spPr bwMode="auto">
          <a:xfrm>
            <a:off x="9829800" y="3352801"/>
            <a:ext cx="685800" cy="2215991"/>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tIns="182880" bIns="182880" anchor="ctr">
            <a:spAutoFit/>
          </a:bodyPr>
          <a:lstStyle/>
          <a:p>
            <a:pPr algn="ctr" fontAlgn="t">
              <a:spcBef>
                <a:spcPct val="50000"/>
              </a:spcBef>
              <a:spcAft>
                <a:spcPct val="0"/>
              </a:spcAft>
              <a:defRPr/>
            </a:pPr>
            <a:r>
              <a:rPr lang="zh-CN" altLang="en-US" sz="4000" b="1" dirty="0">
                <a:solidFill>
                  <a:srgbClr val="000000"/>
                </a:solidFill>
              </a:rPr>
              <a:t>神学家</a:t>
            </a:r>
            <a:endParaRPr lang="en-US" sz="4000" b="1" dirty="0">
              <a:solidFill>
                <a:srgbClr val="000000"/>
              </a:solidFill>
            </a:endParaRP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659396" y="815741"/>
            <a:ext cx="10873208" cy="5519817"/>
          </a:xfrm>
          <a:prstGeom prst="rect">
            <a:avLst/>
          </a:prstGeom>
          <a:noFill/>
          <a:ln w="9525">
            <a:noFill/>
            <a:miter lim="800000"/>
            <a:headEnd/>
            <a:tailEnd/>
          </a:ln>
        </p:spPr>
      </p:pic>
      <p:sp>
        <p:nvSpPr>
          <p:cNvPr id="5" name="标题 4">
            <a:extLst>
              <a:ext uri="{FF2B5EF4-FFF2-40B4-BE49-F238E27FC236}">
                <a16:creationId xmlns:a16="http://schemas.microsoft.com/office/drawing/2014/main" id="{4C85510E-DA86-43D4-8600-CC88144FE651}"/>
              </a:ext>
            </a:extLst>
          </p:cNvPr>
          <p:cNvSpPr>
            <a:spLocks noGrp="1"/>
          </p:cNvSpPr>
          <p:nvPr>
            <p:ph type="title"/>
          </p:nvPr>
        </p:nvSpPr>
        <p:spPr>
          <a:xfrm>
            <a:off x="0" y="185986"/>
            <a:ext cx="12192000" cy="584775"/>
          </a:xfrm>
        </p:spPr>
        <p:txBody>
          <a:bodyPr/>
          <a:lstStyle/>
          <a:p>
            <a:r>
              <a:rPr lang="zh-CN" altLang="en-US" dirty="0">
                <a:solidFill>
                  <a:srgbClr val="002A54"/>
                </a:solidFill>
                <a:latin typeface="微软雅黑" panose="020B0503020204020204" pitchFamily="34" charset="-122"/>
              </a:rPr>
              <a:t>你要把亿万年“放在”哪里？</a:t>
            </a:r>
            <a:endParaRPr lang="zh-CN" altLang="en-US" dirty="0">
              <a:solidFill>
                <a:srgbClr val="002A54"/>
              </a:solidFill>
            </a:endParaRPr>
          </a:p>
        </p:txBody>
      </p:sp>
      <p:sp>
        <p:nvSpPr>
          <p:cNvPr id="2" name="矩形 1"/>
          <p:cNvSpPr/>
          <p:nvPr/>
        </p:nvSpPr>
        <p:spPr>
          <a:xfrm>
            <a:off x="1882994" y="5478324"/>
            <a:ext cx="8605495" cy="461665"/>
          </a:xfrm>
          <a:prstGeom prst="rect">
            <a:avLst/>
          </a:prstGeom>
        </p:spPr>
        <p:txBody>
          <a:bodyPr wrap="square">
            <a:spAutoFit/>
          </a:bodyPr>
          <a:lstStyle/>
          <a:p>
            <a:pPr>
              <a:spcAft>
                <a:spcPts val="1200"/>
              </a:spcAft>
            </a:pPr>
            <a:endParaRPr lang="zh-CN" altLang="en-US" sz="2400" dirty="0">
              <a:solidFill>
                <a:prstClr val="black"/>
              </a:solidFill>
              <a:latin typeface="Arial" panose="020B0604020202020204" pitchFamily="34" charset="0"/>
              <a:ea typeface="Adobe 黑体 Std R" panose="020B0400000000000000" pitchFamily="34" charset="-122"/>
              <a:cs typeface="Arial" panose="020B0604020202020204" pitchFamily="34" charset="0"/>
            </a:endParaRPr>
          </a:p>
        </p:txBody>
      </p:sp>
      <p:sp>
        <p:nvSpPr>
          <p:cNvPr id="10" name="内容占位符 2"/>
          <p:cNvSpPr txBox="1">
            <a:spLocks/>
          </p:cNvSpPr>
          <p:nvPr/>
        </p:nvSpPr>
        <p:spPr>
          <a:xfrm>
            <a:off x="2279576" y="1268760"/>
            <a:ext cx="1676400" cy="457200"/>
          </a:xfrm>
          <a:prstGeom prst="rect">
            <a:avLst/>
          </a:prstGeom>
          <a:effectLst>
            <a:outerShdw blurRad="50800" dist="38100" dir="2700000" algn="tl" rotWithShape="0">
              <a:prstClr val="black">
                <a:alpha val="80000"/>
              </a:prstClr>
            </a:outerShdw>
          </a:effectLst>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3200" kern="1200" baseline="0" dirty="0">
                <a:solidFill>
                  <a:schemeClr val="tx1"/>
                </a:solidFill>
                <a:latin typeface="+mn-lt"/>
                <a:ea typeface="汉仪大宋简" panose="0201060900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zh-CN" altLang="en-US" sz="28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这里？</a:t>
            </a:r>
          </a:p>
        </p:txBody>
      </p:sp>
      <p:sp>
        <p:nvSpPr>
          <p:cNvPr id="11" name="内容占位符 2"/>
          <p:cNvSpPr txBox="1">
            <a:spLocks/>
          </p:cNvSpPr>
          <p:nvPr/>
        </p:nvSpPr>
        <p:spPr>
          <a:xfrm>
            <a:off x="2783632" y="2251366"/>
            <a:ext cx="6120680" cy="457200"/>
          </a:xfrm>
          <a:prstGeom prst="rect">
            <a:avLst/>
          </a:prstGeom>
          <a:effectLst>
            <a:outerShdw blurRad="50800" dist="38100" dir="2700000" algn="tl" rotWithShape="0">
              <a:prstClr val="black">
                <a:alpha val="80000"/>
              </a:prstClr>
            </a:outerShdw>
          </a:effectLst>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3200" kern="1200" baseline="0" dirty="0">
                <a:solidFill>
                  <a:schemeClr val="tx1"/>
                </a:solidFill>
                <a:latin typeface="+mn-lt"/>
                <a:ea typeface="汉仪大宋简" panose="0201060900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zh-CN" altLang="en-US" sz="28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创世记</a:t>
            </a:r>
            <a:r>
              <a:rPr altLang="zh-CN" sz="28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1:1</a:t>
            </a:r>
            <a:r>
              <a:rPr lang="zh-CN" altLang="en-US" sz="28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和</a:t>
            </a:r>
            <a:r>
              <a:rPr altLang="zh-CN" sz="28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1:2</a:t>
            </a:r>
            <a:r>
              <a:rPr lang="zh-CN" altLang="en-US" sz="28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之间（间隔论）？</a:t>
            </a:r>
          </a:p>
        </p:txBody>
      </p:sp>
      <p:sp>
        <p:nvSpPr>
          <p:cNvPr id="12" name="内容占位符 2"/>
          <p:cNvSpPr txBox="1">
            <a:spLocks/>
          </p:cNvSpPr>
          <p:nvPr/>
        </p:nvSpPr>
        <p:spPr>
          <a:xfrm>
            <a:off x="3955976" y="3200400"/>
            <a:ext cx="6324600" cy="457200"/>
          </a:xfrm>
          <a:prstGeom prst="rect">
            <a:avLst/>
          </a:prstGeom>
          <a:effectLst>
            <a:outerShdw blurRad="50800" dist="38100" dir="2700000" algn="tl" rotWithShape="0">
              <a:prstClr val="black">
                <a:alpha val="80000"/>
              </a:prstClr>
            </a:outerShdw>
          </a:effectLst>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3200" kern="1200" baseline="0" dirty="0">
                <a:solidFill>
                  <a:schemeClr val="tx1"/>
                </a:solidFill>
                <a:latin typeface="+mn-lt"/>
                <a:ea typeface="汉仪大宋简" panose="0201060900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pPr>
            <a:r>
              <a:rPr lang="zh-CN" altLang="en-US" sz="2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亿万年分散地放在六“日”中</a:t>
            </a:r>
            <a:endParaRPr altLang="zh-CN" sz="2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00000"/>
              </a:lnSpc>
              <a:spcBef>
                <a:spcPts val="0"/>
              </a:spcBef>
            </a:pPr>
            <a:r>
              <a:rPr lang="zh-CN" altLang="en-US" sz="2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（阶段性创造论、神导进化论）？</a:t>
            </a: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3714" name="Rectangle 2"/>
          <p:cNvSpPr>
            <a:spLocks noGrp="1" noChangeArrowheads="1"/>
          </p:cNvSpPr>
          <p:nvPr>
            <p:ph type="title"/>
          </p:nvPr>
        </p:nvSpPr>
        <p:spPr>
          <a:xfrm>
            <a:off x="2057400" y="-914400"/>
            <a:ext cx="8229600" cy="590931"/>
          </a:xfrm>
        </p:spPr>
        <p:txBody>
          <a:bodyPr>
            <a:normAutofit/>
          </a:bodyPr>
          <a:lstStyle/>
          <a:p>
            <a:pPr eaLnBrk="1" hangingPunct="1">
              <a:defRPr/>
            </a:pPr>
            <a:r>
              <a:rPr lang="en-US" dirty="0">
                <a:solidFill>
                  <a:schemeClr val="accent2"/>
                </a:solidFill>
                <a:latin typeface="+mj-ea"/>
              </a:rPr>
              <a:t>Genesis &amp; Geology: 19C #1</a:t>
            </a:r>
          </a:p>
        </p:txBody>
      </p:sp>
      <p:graphicFrame>
        <p:nvGraphicFramePr>
          <p:cNvPr id="14" name="表格 13"/>
          <p:cNvGraphicFramePr>
            <a:graphicFrameLocks noGrp="1"/>
          </p:cNvGraphicFramePr>
          <p:nvPr>
            <p:extLst>
              <p:ext uri="{D42A27DB-BD31-4B8C-83A1-F6EECF244321}">
                <p14:modId xmlns:p14="http://schemas.microsoft.com/office/powerpoint/2010/main" val="3203807781"/>
              </p:ext>
            </p:extLst>
          </p:nvPr>
        </p:nvGraphicFramePr>
        <p:xfrm>
          <a:off x="-12554072" y="44969"/>
          <a:ext cx="11882478" cy="6351272"/>
        </p:xfrm>
        <a:graphic>
          <a:graphicData uri="http://schemas.openxmlformats.org/drawingml/2006/table">
            <a:tbl>
              <a:tblPr firstRow="1" bandRow="1">
                <a:tableStyleId>{5C22544A-7EE6-4342-B048-85BDC9FD1C3A}</a:tableStyleId>
              </a:tblPr>
              <a:tblGrid>
                <a:gridCol w="11882478">
                  <a:extLst>
                    <a:ext uri="{9D8B030D-6E8A-4147-A177-3AD203B41FA5}">
                      <a16:colId xmlns:a16="http://schemas.microsoft.com/office/drawing/2014/main" val="20000"/>
                    </a:ext>
                  </a:extLst>
                </a:gridCol>
              </a:tblGrid>
              <a:tr h="285752">
                <a:tc>
                  <a:txBody>
                    <a:bodyPr/>
                    <a:lstStyle/>
                    <a:p>
                      <a:pPr algn="ctr"/>
                      <a:endParaRPr lang="zh-CN" altLang="en-US" sz="700" dirty="0">
                        <a:latin typeface="微软雅黑" panose="020B0503020204020204" pitchFamily="34" charset="-122"/>
                        <a:ea typeface="微软雅黑" panose="020B0503020204020204" pitchFamily="34" charset="-122"/>
                        <a:cs typeface="Arial" panose="020B0604020202020204" pitchFamily="34" charset="0"/>
                      </a:endParaRPr>
                    </a:p>
                  </a:txBody>
                  <a:tcPr/>
                </a:tc>
                <a:extLst>
                  <a:ext uri="{0D108BD9-81ED-4DB2-BD59-A6C34878D82A}">
                    <a16:rowId xmlns:a16="http://schemas.microsoft.com/office/drawing/2014/main" val="10000"/>
                  </a:ext>
                </a:extLst>
              </a:tr>
              <a:tr h="668646">
                <a:tc>
                  <a:txBody>
                    <a:bodyPr/>
                    <a:lstStyle/>
                    <a:p>
                      <a:r>
                        <a:rPr lang="en-US" altLang="zh-CN" sz="3600" dirty="0">
                          <a:latin typeface="Arial" panose="020B0604020202020204" pitchFamily="34" charset="0"/>
                          <a:ea typeface="华文中宋" panose="02010600040101010101" pitchFamily="2" charset="-122"/>
                          <a:cs typeface="Arial" panose="020B0604020202020204" pitchFamily="34" charset="0"/>
                        </a:rPr>
                        <a:t>1810</a:t>
                      </a:r>
                      <a:r>
                        <a:rPr lang="zh-CN" altLang="en-US" sz="3600" dirty="0">
                          <a:latin typeface="Arial" panose="020B0604020202020204" pitchFamily="34" charset="0"/>
                          <a:ea typeface="华文中宋" panose="02010600040101010101" pitchFamily="2" charset="-122"/>
                          <a:cs typeface="Arial" panose="020B0604020202020204" pitchFamily="34" charset="0"/>
                        </a:rPr>
                        <a:t>年代：间隔论 </a:t>
                      </a:r>
                      <a:r>
                        <a:rPr lang="en-US" altLang="zh-CN" sz="3600" dirty="0">
                          <a:latin typeface="Arial" panose="020B0604020202020204" pitchFamily="34" charset="0"/>
                          <a:ea typeface="华文中宋" panose="02010600040101010101" pitchFamily="2" charset="-122"/>
                          <a:cs typeface="Arial" panose="020B0604020202020204" pitchFamily="34" charset="0"/>
                        </a:rPr>
                        <a:t>(</a:t>
                      </a:r>
                      <a:r>
                        <a:rPr lang="zh-CN" altLang="en-US" sz="3600" dirty="0">
                          <a:latin typeface="Arial" panose="020B0604020202020204" pitchFamily="34" charset="0"/>
                          <a:ea typeface="华文中宋" panose="02010600040101010101" pitchFamily="2" charset="-122"/>
                          <a:cs typeface="Arial" panose="020B0604020202020204" pitchFamily="34" charset="0"/>
                        </a:rPr>
                        <a:t>查莫斯</a:t>
                      </a:r>
                      <a:r>
                        <a:rPr lang="en-US" altLang="zh-CN" sz="3600" dirty="0">
                          <a:latin typeface="Arial" panose="020B0604020202020204" pitchFamily="34" charset="0"/>
                          <a:ea typeface="华文中宋" panose="02010600040101010101" pitchFamily="2" charset="-122"/>
                          <a:cs typeface="Arial" panose="020B0604020202020204" pitchFamily="34" charset="0"/>
                        </a:rPr>
                        <a:t>)</a:t>
                      </a:r>
                    </a:p>
                    <a:p>
                      <a:r>
                        <a:rPr lang="en-US" altLang="zh-CN" sz="3600" dirty="0">
                          <a:latin typeface="Arial" panose="020B0604020202020204" pitchFamily="34" charset="0"/>
                          <a:ea typeface="华文中宋" panose="02010600040101010101" pitchFamily="2" charset="-122"/>
                          <a:cs typeface="Arial" panose="020B0604020202020204" pitchFamily="34" charset="0"/>
                        </a:rPr>
                        <a:t>                  Gap Theory</a:t>
                      </a:r>
                      <a:r>
                        <a:rPr lang="en-US" altLang="zh-CN" sz="3600" baseline="0" dirty="0">
                          <a:latin typeface="Arial" panose="020B0604020202020204" pitchFamily="34" charset="0"/>
                          <a:ea typeface="华文中宋" panose="02010600040101010101" pitchFamily="2" charset="-122"/>
                          <a:cs typeface="Arial" panose="020B0604020202020204" pitchFamily="34" charset="0"/>
                        </a:rPr>
                        <a:t> (Chalmers)</a:t>
                      </a:r>
                      <a:endParaRPr lang="zh-CN" altLang="en-US" sz="3600" dirty="0">
                        <a:latin typeface="Arial" panose="020B0604020202020204" pitchFamily="34" charset="0"/>
                        <a:ea typeface="华文中宋" panose="02010600040101010101" pitchFamily="2" charset="-122"/>
                        <a:cs typeface="Arial" panose="020B0604020202020204" pitchFamily="34" charset="0"/>
                      </a:endParaRPr>
                    </a:p>
                  </a:txBody>
                  <a:tcPr/>
                </a:tc>
                <a:extLst>
                  <a:ext uri="{0D108BD9-81ED-4DB2-BD59-A6C34878D82A}">
                    <a16:rowId xmlns:a16="http://schemas.microsoft.com/office/drawing/2014/main" val="10001"/>
                  </a:ext>
                </a:extLst>
              </a:tr>
              <a:tr h="668646">
                <a:tc>
                  <a:txBody>
                    <a:bodyPr/>
                    <a:lstStyle/>
                    <a:p>
                      <a:r>
                        <a:rPr lang="en-US" altLang="zh-CN" sz="3600" dirty="0">
                          <a:latin typeface="Arial" panose="020B0604020202020204" pitchFamily="34" charset="0"/>
                          <a:ea typeface="华文中宋" panose="02010600040101010101" pitchFamily="2" charset="-122"/>
                          <a:cs typeface="Arial" panose="020B0604020202020204" pitchFamily="34" charset="0"/>
                        </a:rPr>
                        <a:t>1820</a:t>
                      </a:r>
                      <a:r>
                        <a:rPr lang="zh-CN" altLang="en-US" sz="3600" dirty="0">
                          <a:latin typeface="Arial" panose="020B0604020202020204" pitchFamily="34" charset="0"/>
                          <a:ea typeface="华文中宋" panose="02010600040101010101" pitchFamily="2" charset="-122"/>
                          <a:cs typeface="Arial" panose="020B0604020202020204" pitchFamily="34" charset="0"/>
                        </a:rPr>
                        <a:t>年代：一日一纪论 </a:t>
                      </a:r>
                      <a:r>
                        <a:rPr lang="en-US" altLang="zh-CN" sz="3600" dirty="0">
                          <a:latin typeface="Arial" panose="020B0604020202020204" pitchFamily="34" charset="0"/>
                          <a:ea typeface="华文中宋" panose="02010600040101010101" pitchFamily="2" charset="-122"/>
                          <a:cs typeface="Arial" panose="020B0604020202020204" pitchFamily="34" charset="0"/>
                        </a:rPr>
                        <a:t>(</a:t>
                      </a:r>
                      <a:r>
                        <a:rPr lang="zh-CN" altLang="en-US" sz="3600" dirty="0">
                          <a:latin typeface="Arial" panose="020B0604020202020204" pitchFamily="34" charset="0"/>
                          <a:ea typeface="华文中宋" panose="02010600040101010101" pitchFamily="2" charset="-122"/>
                          <a:cs typeface="Arial" panose="020B0604020202020204" pitchFamily="34" charset="0"/>
                        </a:rPr>
                        <a:t>费伯</a:t>
                      </a:r>
                      <a:r>
                        <a:rPr lang="en-US" altLang="zh-CN" sz="3600" dirty="0">
                          <a:latin typeface="Arial" panose="020B0604020202020204" pitchFamily="34" charset="0"/>
                          <a:ea typeface="华文中宋" panose="02010600040101010101" pitchFamily="2" charset="-122"/>
                          <a:cs typeface="Arial" panose="020B0604020202020204" pitchFamily="34" charset="0"/>
                        </a:rPr>
                        <a:t>)</a:t>
                      </a:r>
                    </a:p>
                    <a:p>
                      <a:r>
                        <a:rPr lang="en-US" altLang="zh-CN" sz="3600" dirty="0">
                          <a:latin typeface="Arial" panose="020B0604020202020204" pitchFamily="34" charset="0"/>
                          <a:ea typeface="华文中宋" panose="02010600040101010101" pitchFamily="2" charset="-122"/>
                          <a:cs typeface="Arial" panose="020B0604020202020204" pitchFamily="34" charset="0"/>
                        </a:rPr>
                        <a:t>                  Day-Age</a:t>
                      </a:r>
                      <a:r>
                        <a:rPr lang="en-US" altLang="zh-CN" sz="3600" baseline="0" dirty="0">
                          <a:latin typeface="Arial" panose="020B0604020202020204" pitchFamily="34" charset="0"/>
                          <a:ea typeface="华文中宋" panose="02010600040101010101" pitchFamily="2" charset="-122"/>
                          <a:cs typeface="Arial" panose="020B0604020202020204" pitchFamily="34" charset="0"/>
                        </a:rPr>
                        <a:t> Theory (Faber)</a:t>
                      </a:r>
                      <a:endParaRPr lang="zh-CN" altLang="en-US" sz="3600" dirty="0">
                        <a:latin typeface="Arial" panose="020B0604020202020204" pitchFamily="34" charset="0"/>
                        <a:ea typeface="华文中宋" panose="02010600040101010101" pitchFamily="2" charset="-122"/>
                        <a:cs typeface="Arial" panose="020B0604020202020204" pitchFamily="34" charset="0"/>
                      </a:endParaRPr>
                    </a:p>
                  </a:txBody>
                  <a:tcPr/>
                </a:tc>
                <a:extLst>
                  <a:ext uri="{0D108BD9-81ED-4DB2-BD59-A6C34878D82A}">
                    <a16:rowId xmlns:a16="http://schemas.microsoft.com/office/drawing/2014/main" val="10002"/>
                  </a:ext>
                </a:extLst>
              </a:tr>
              <a:tr h="668646">
                <a:tc>
                  <a:txBody>
                    <a:bodyPr/>
                    <a:lstStyle/>
                    <a:p>
                      <a:r>
                        <a:rPr lang="en-US" altLang="zh-CN" sz="3600" dirty="0">
                          <a:latin typeface="Arial" panose="020B0604020202020204" pitchFamily="34" charset="0"/>
                          <a:ea typeface="华文中宋" panose="02010600040101010101" pitchFamily="2" charset="-122"/>
                          <a:cs typeface="Arial" panose="020B0604020202020204" pitchFamily="34" charset="0"/>
                        </a:rPr>
                        <a:t>1830</a:t>
                      </a:r>
                      <a:r>
                        <a:rPr lang="zh-CN" altLang="en-US" sz="3600" dirty="0">
                          <a:latin typeface="Arial" panose="020B0604020202020204" pitchFamily="34" charset="0"/>
                          <a:ea typeface="华文中宋" panose="02010600040101010101" pitchFamily="2" charset="-122"/>
                          <a:cs typeface="Arial" panose="020B0604020202020204" pitchFamily="34" charset="0"/>
                        </a:rPr>
                        <a:t>年代：局部洪水论 </a:t>
                      </a:r>
                      <a:r>
                        <a:rPr lang="en-US" altLang="zh-CN" sz="3600" dirty="0">
                          <a:latin typeface="Arial" panose="020B0604020202020204" pitchFamily="34" charset="0"/>
                          <a:ea typeface="华文中宋" panose="02010600040101010101" pitchFamily="2" charset="-122"/>
                          <a:cs typeface="Arial" panose="020B0604020202020204" pitchFamily="34" charset="0"/>
                        </a:rPr>
                        <a:t>(</a:t>
                      </a:r>
                      <a:r>
                        <a:rPr lang="zh-CN" altLang="en-US" sz="3600" dirty="0">
                          <a:latin typeface="Arial" panose="020B0604020202020204" pitchFamily="34" charset="0"/>
                          <a:ea typeface="华文中宋" panose="02010600040101010101" pitchFamily="2" charset="-122"/>
                          <a:cs typeface="Arial" panose="020B0604020202020204" pitchFamily="34" charset="0"/>
                        </a:rPr>
                        <a:t>派</a:t>
                      </a:r>
                      <a:r>
                        <a:rPr lang="en-US" altLang="zh-CN" sz="3600" dirty="0">
                          <a:latin typeface="Arial" panose="020B0604020202020204" pitchFamily="34" charset="0"/>
                          <a:ea typeface="华文中宋" panose="02010600040101010101" pitchFamily="2" charset="-122"/>
                          <a:cs typeface="Arial" panose="020B0604020202020204" pitchFamily="34" charset="0"/>
                        </a:rPr>
                        <a:t>·</a:t>
                      </a:r>
                      <a:r>
                        <a:rPr lang="zh-CN" altLang="en-US" sz="3600" dirty="0">
                          <a:latin typeface="Arial" panose="020B0604020202020204" pitchFamily="34" charset="0"/>
                          <a:ea typeface="华文中宋" panose="02010600040101010101" pitchFamily="2" charset="-122"/>
                          <a:cs typeface="Arial" panose="020B0604020202020204" pitchFamily="34" charset="0"/>
                        </a:rPr>
                        <a:t>斯密斯</a:t>
                      </a:r>
                      <a:r>
                        <a:rPr lang="en-US" altLang="zh-CN" sz="3600" dirty="0">
                          <a:latin typeface="Arial" panose="020B0604020202020204" pitchFamily="34" charset="0"/>
                          <a:ea typeface="华文中宋" panose="02010600040101010101" pitchFamily="2" charset="-122"/>
                          <a:cs typeface="Arial" panose="020B0604020202020204" pitchFamily="34" charset="0"/>
                        </a:rPr>
                        <a:t>)</a:t>
                      </a:r>
                    </a:p>
                    <a:p>
                      <a:r>
                        <a:rPr lang="en-US" altLang="zh-CN" sz="3600" dirty="0">
                          <a:latin typeface="Arial" panose="020B0604020202020204" pitchFamily="34" charset="0"/>
                          <a:ea typeface="华文中宋" panose="02010600040101010101" pitchFamily="2" charset="-122"/>
                          <a:cs typeface="Arial" panose="020B0604020202020204" pitchFamily="34" charset="0"/>
                        </a:rPr>
                        <a:t>                   Local Flood</a:t>
                      </a:r>
                      <a:r>
                        <a:rPr lang="en-US" altLang="zh-CN" sz="3600" baseline="0" dirty="0">
                          <a:latin typeface="Arial" panose="020B0604020202020204" pitchFamily="34" charset="0"/>
                          <a:ea typeface="华文中宋" panose="02010600040101010101" pitchFamily="2" charset="-122"/>
                          <a:cs typeface="Arial" panose="020B0604020202020204" pitchFamily="34" charset="0"/>
                        </a:rPr>
                        <a:t> Theory (</a:t>
                      </a:r>
                      <a:r>
                        <a:rPr lang="en-US" altLang="zh-CN" sz="3600" baseline="0" dirty="0" err="1">
                          <a:latin typeface="Arial" panose="020B0604020202020204" pitchFamily="34" charset="0"/>
                          <a:ea typeface="华文中宋" panose="02010600040101010101" pitchFamily="2" charset="-122"/>
                          <a:cs typeface="Arial" panose="020B0604020202020204" pitchFamily="34" charset="0"/>
                        </a:rPr>
                        <a:t>Pye</a:t>
                      </a:r>
                      <a:r>
                        <a:rPr lang="en-US" altLang="zh-CN" sz="3600" baseline="0" dirty="0">
                          <a:latin typeface="Arial" panose="020B0604020202020204" pitchFamily="34" charset="0"/>
                          <a:ea typeface="华文中宋" panose="02010600040101010101" pitchFamily="2" charset="-122"/>
                          <a:cs typeface="Arial" panose="020B0604020202020204" pitchFamily="34" charset="0"/>
                        </a:rPr>
                        <a:t> Smith)</a:t>
                      </a:r>
                    </a:p>
                    <a:p>
                      <a:endParaRPr lang="en-US" altLang="zh-CN" sz="1400" dirty="0">
                        <a:latin typeface="Arial" panose="020B0604020202020204" pitchFamily="34" charset="0"/>
                        <a:ea typeface="华文中宋" panose="02010600040101010101" pitchFamily="2" charset="-122"/>
                        <a:cs typeface="Arial" panose="020B0604020202020204" pitchFamily="34" charset="0"/>
                      </a:endParaRPr>
                    </a:p>
                    <a:p>
                      <a:r>
                        <a:rPr lang="en-US" altLang="zh-CN" sz="3600" dirty="0">
                          <a:latin typeface="Arial" panose="020B0604020202020204" pitchFamily="34" charset="0"/>
                          <a:ea typeface="华文中宋" panose="02010600040101010101" pitchFamily="2" charset="-122"/>
                          <a:cs typeface="Arial" panose="020B0604020202020204" pitchFamily="34" charset="0"/>
                        </a:rPr>
                        <a:t>[1830</a:t>
                      </a:r>
                      <a:r>
                        <a:rPr lang="zh-CN" altLang="en-US" sz="3600" dirty="0">
                          <a:latin typeface="Arial" panose="020B0604020202020204" pitchFamily="34" charset="0"/>
                          <a:ea typeface="华文中宋" panose="02010600040101010101" pitchFamily="2" charset="-122"/>
                          <a:cs typeface="Arial" panose="020B0604020202020204" pitchFamily="34" charset="0"/>
                        </a:rPr>
                        <a:t>年代：创世记是神话 </a:t>
                      </a:r>
                      <a:r>
                        <a:rPr lang="en-US" altLang="zh-CN" sz="3600" dirty="0">
                          <a:latin typeface="Arial" panose="020B0604020202020204" pitchFamily="34" charset="0"/>
                          <a:ea typeface="华文中宋" panose="02010600040101010101" pitchFamily="2" charset="-122"/>
                          <a:cs typeface="Arial" panose="020B0604020202020204" pitchFamily="34" charset="0"/>
                        </a:rPr>
                        <a:t>(</a:t>
                      </a:r>
                      <a:r>
                        <a:rPr lang="zh-CN" altLang="en-US" sz="3600" dirty="0">
                          <a:latin typeface="Arial" panose="020B0604020202020204" pitchFamily="34" charset="0"/>
                          <a:ea typeface="华文中宋" panose="02010600040101010101" pitchFamily="2" charset="-122"/>
                          <a:cs typeface="Arial" panose="020B0604020202020204" pitchFamily="34" charset="0"/>
                        </a:rPr>
                        <a:t>自由派</a:t>
                      </a:r>
                      <a:r>
                        <a:rPr lang="en-US" altLang="zh-CN" sz="3600" dirty="0">
                          <a:latin typeface="Arial" panose="020B0604020202020204" pitchFamily="34" charset="0"/>
                          <a:ea typeface="华文中宋" panose="02010600040101010101" pitchFamily="2" charset="-122"/>
                          <a:cs typeface="Arial" panose="020B0604020202020204" pitchFamily="34" charset="0"/>
                        </a:rPr>
                        <a:t>)]</a:t>
                      </a:r>
                    </a:p>
                    <a:p>
                      <a:r>
                        <a:rPr lang="en-US" altLang="zh-CN" sz="3600" dirty="0">
                          <a:latin typeface="Arial" panose="020B0604020202020204" pitchFamily="34" charset="0"/>
                          <a:ea typeface="华文中宋" panose="02010600040101010101" pitchFamily="2" charset="-122"/>
                          <a:cs typeface="Arial" panose="020B0604020202020204" pitchFamily="34" charset="0"/>
                        </a:rPr>
                        <a:t>                   [Genesis is myth</a:t>
                      </a:r>
                      <a:r>
                        <a:rPr lang="en-US" altLang="zh-CN" sz="3600" baseline="0" dirty="0">
                          <a:latin typeface="Arial" panose="020B0604020202020204" pitchFamily="34" charset="0"/>
                          <a:ea typeface="华文中宋" panose="02010600040101010101" pitchFamily="2" charset="-122"/>
                          <a:cs typeface="Arial" panose="020B0604020202020204" pitchFamily="34" charset="0"/>
                        </a:rPr>
                        <a:t> (Liberals)]</a:t>
                      </a:r>
                      <a:endParaRPr lang="zh-CN" altLang="en-US" sz="3600" dirty="0">
                        <a:latin typeface="Arial" panose="020B0604020202020204" pitchFamily="34" charset="0"/>
                        <a:ea typeface="华文中宋" panose="02010600040101010101" pitchFamily="2" charset="-122"/>
                        <a:cs typeface="Arial" panose="020B0604020202020204" pitchFamily="34" charset="0"/>
                      </a:endParaRPr>
                    </a:p>
                  </a:txBody>
                  <a:tcPr/>
                </a:tc>
                <a:extLst>
                  <a:ext uri="{0D108BD9-81ED-4DB2-BD59-A6C34878D82A}">
                    <a16:rowId xmlns:a16="http://schemas.microsoft.com/office/drawing/2014/main" val="10003"/>
                  </a:ext>
                </a:extLst>
              </a:tr>
              <a:tr h="668646">
                <a:tc>
                  <a:txBody>
                    <a:bodyPr/>
                    <a:lstStyle/>
                    <a:p>
                      <a:r>
                        <a:rPr lang="en-US" altLang="zh-CN" sz="3600" dirty="0">
                          <a:latin typeface="Arial" panose="020B0604020202020204" pitchFamily="34" charset="0"/>
                          <a:ea typeface="华文中宋" panose="02010600040101010101" pitchFamily="2" charset="-122"/>
                          <a:cs typeface="Arial" panose="020B0604020202020204" pitchFamily="34" charset="0"/>
                        </a:rPr>
                        <a:t>1850</a:t>
                      </a:r>
                      <a:r>
                        <a:rPr lang="zh-CN" altLang="en-US" sz="3600" dirty="0">
                          <a:latin typeface="Arial" panose="020B0604020202020204" pitchFamily="34" charset="0"/>
                          <a:ea typeface="华文中宋" panose="02010600040101010101" pitchFamily="2" charset="-122"/>
                          <a:cs typeface="Arial" panose="020B0604020202020204" pitchFamily="34" charset="0"/>
                        </a:rPr>
                        <a:t>年代：多数学者都接受间隔或一日一纪论。</a:t>
                      </a:r>
                      <a:endParaRPr lang="en-US" altLang="zh-CN" sz="3600" dirty="0">
                        <a:latin typeface="Arial" panose="020B0604020202020204" pitchFamily="34" charset="0"/>
                        <a:ea typeface="华文中宋" panose="02010600040101010101" pitchFamily="2" charset="-122"/>
                        <a:cs typeface="Arial" panose="020B0604020202020204" pitchFamily="34" charset="0"/>
                      </a:endParaRPr>
                    </a:p>
                    <a:p>
                      <a:r>
                        <a:rPr lang="en-US" altLang="zh-CN" sz="3600" dirty="0">
                          <a:latin typeface="Arial" panose="020B0604020202020204" pitchFamily="34" charset="0"/>
                          <a:ea typeface="华文中宋" panose="02010600040101010101" pitchFamily="2" charset="-122"/>
                          <a:cs typeface="Arial" panose="020B0604020202020204" pitchFamily="34" charset="0"/>
                        </a:rPr>
                        <a:t>            Most evangelical</a:t>
                      </a:r>
                      <a:r>
                        <a:rPr lang="en-US" altLang="zh-CN" sz="3600" baseline="0" dirty="0">
                          <a:latin typeface="Arial" panose="020B0604020202020204" pitchFamily="34" charset="0"/>
                          <a:ea typeface="华文中宋" panose="02010600040101010101" pitchFamily="2" charset="-122"/>
                          <a:cs typeface="Arial" panose="020B0604020202020204" pitchFamily="34" charset="0"/>
                        </a:rPr>
                        <a:t> scholars accept Gap or Day-Age</a:t>
                      </a:r>
                      <a:endParaRPr lang="zh-CN" altLang="en-US" sz="3600" dirty="0">
                        <a:latin typeface="Arial" panose="020B0604020202020204" pitchFamily="34" charset="0"/>
                        <a:ea typeface="华文中宋" panose="02010600040101010101" pitchFamily="2" charset="-122"/>
                        <a:cs typeface="Arial" panose="020B0604020202020204" pitchFamily="34" charset="0"/>
                      </a:endParaRPr>
                    </a:p>
                  </a:txBody>
                  <a:tcPr/>
                </a:tc>
                <a:extLst>
                  <a:ext uri="{0D108BD9-81ED-4DB2-BD59-A6C34878D82A}">
                    <a16:rowId xmlns:a16="http://schemas.microsoft.com/office/drawing/2014/main" val="10004"/>
                  </a:ext>
                </a:extLst>
              </a:tr>
            </a:tbl>
          </a:graphicData>
        </a:graphic>
      </p:graphicFrame>
      <p:graphicFrame>
        <p:nvGraphicFramePr>
          <p:cNvPr id="2" name="表格 1"/>
          <p:cNvGraphicFramePr>
            <a:graphicFrameLocks noGrp="1"/>
          </p:cNvGraphicFramePr>
          <p:nvPr>
            <p:extLst>
              <p:ext uri="{D42A27DB-BD31-4B8C-83A1-F6EECF244321}">
                <p14:modId xmlns:p14="http://schemas.microsoft.com/office/powerpoint/2010/main" val="1946739293"/>
              </p:ext>
            </p:extLst>
          </p:nvPr>
        </p:nvGraphicFramePr>
        <p:xfrm>
          <a:off x="1205744" y="595648"/>
          <a:ext cx="9932912" cy="5249914"/>
        </p:xfrm>
        <a:graphic>
          <a:graphicData uri="http://schemas.openxmlformats.org/drawingml/2006/table">
            <a:tbl>
              <a:tblPr firstRow="1" bandRow="1">
                <a:effectLst>
                  <a:outerShdw blurRad="50800" dist="38100" dir="5400000" algn="t" rotWithShape="0">
                    <a:prstClr val="black">
                      <a:alpha val="40000"/>
                    </a:prstClr>
                  </a:outerShdw>
                </a:effectLst>
                <a:tableStyleId>{69CF1AB2-1976-4502-BF36-3FF5EA218861}</a:tableStyleId>
              </a:tblPr>
              <a:tblGrid>
                <a:gridCol w="2207314">
                  <a:extLst>
                    <a:ext uri="{9D8B030D-6E8A-4147-A177-3AD203B41FA5}">
                      <a16:colId xmlns:a16="http://schemas.microsoft.com/office/drawing/2014/main" val="20000"/>
                    </a:ext>
                  </a:extLst>
                </a:gridCol>
                <a:gridCol w="7725598">
                  <a:extLst>
                    <a:ext uri="{9D8B030D-6E8A-4147-A177-3AD203B41FA5}">
                      <a16:colId xmlns:a16="http://schemas.microsoft.com/office/drawing/2014/main" val="20001"/>
                    </a:ext>
                  </a:extLst>
                </a:gridCol>
              </a:tblGrid>
              <a:tr h="1012994">
                <a:tc>
                  <a:txBody>
                    <a:bodyPr/>
                    <a:lstStyle/>
                    <a:p>
                      <a:r>
                        <a:rPr lang="en-US" altLang="zh-CN" sz="3200" b="0" dirty="0">
                          <a:latin typeface="Arial" panose="020B0604020202020204" pitchFamily="34" charset="0"/>
                          <a:ea typeface="汉仪大宋简" panose="02010609000101010101" pitchFamily="49" charset="-122"/>
                          <a:cs typeface="Arial" panose="020B0604020202020204" pitchFamily="34" charset="0"/>
                        </a:rPr>
                        <a:t>1810</a:t>
                      </a:r>
                      <a:r>
                        <a:rPr lang="zh-CN" altLang="en-US" sz="3200" b="0" dirty="0">
                          <a:latin typeface="Arial" panose="020B0604020202020204" pitchFamily="34" charset="0"/>
                          <a:ea typeface="汉仪大宋简" panose="02010609000101010101" pitchFamily="49" charset="-122"/>
                          <a:cs typeface="Arial" panose="020B0604020202020204" pitchFamily="34" charset="0"/>
                        </a:rPr>
                        <a:t>年代：</a:t>
                      </a:r>
                    </a:p>
                  </a:txBody>
                  <a:tcPr/>
                </a:tc>
                <a:tc>
                  <a:txBody>
                    <a:bodyPr/>
                    <a:lstStyle/>
                    <a:p>
                      <a:r>
                        <a:rPr lang="zh-CN" altLang="en-US" sz="3200" b="0" dirty="0">
                          <a:latin typeface="Arial" panose="020B0604020202020204" pitchFamily="34" charset="0"/>
                          <a:ea typeface="汉仪大宋简" panose="02010609000101010101" pitchFamily="49" charset="-122"/>
                          <a:cs typeface="Arial" panose="020B0604020202020204" pitchFamily="34" charset="0"/>
                        </a:rPr>
                        <a:t>间隔论 </a:t>
                      </a:r>
                      <a:r>
                        <a:rPr lang="en-US" altLang="zh-CN" sz="3200" b="0" dirty="0">
                          <a:latin typeface="Arial" panose="020B0604020202020204" pitchFamily="34" charset="0"/>
                          <a:ea typeface="汉仪大宋简" panose="02010609000101010101" pitchFamily="49" charset="-122"/>
                          <a:cs typeface="Arial" panose="020B0604020202020204" pitchFamily="34" charset="0"/>
                        </a:rPr>
                        <a:t>(</a:t>
                      </a:r>
                      <a:r>
                        <a:rPr lang="zh-CN" altLang="en-US" sz="3200" b="0" dirty="0">
                          <a:latin typeface="Arial" panose="020B0604020202020204" pitchFamily="34" charset="0"/>
                          <a:ea typeface="汉仪大宋简" panose="02010609000101010101" pitchFamily="49" charset="-122"/>
                          <a:cs typeface="Arial" panose="020B0604020202020204" pitchFamily="34" charset="0"/>
                        </a:rPr>
                        <a:t>查莫斯</a:t>
                      </a:r>
                      <a:r>
                        <a:rPr lang="en-US" altLang="zh-CN" sz="3200" b="0" dirty="0">
                          <a:latin typeface="Arial" panose="020B0604020202020204" pitchFamily="34" charset="0"/>
                          <a:ea typeface="汉仪大宋简" panose="02010609000101010101" pitchFamily="49" charset="-122"/>
                          <a:cs typeface="Arial" panose="020B0604020202020204" pitchFamily="34" charset="0"/>
                        </a:rPr>
                        <a:t>) </a:t>
                      </a:r>
                    </a:p>
                    <a:p>
                      <a:r>
                        <a:rPr lang="en-US" altLang="zh-CN" sz="2400" b="0" dirty="0">
                          <a:latin typeface="Arial" panose="020B0604020202020204" pitchFamily="34" charset="0"/>
                          <a:ea typeface="汉仪大宋简" panose="02010609000101010101" pitchFamily="49" charset="-122"/>
                          <a:cs typeface="Arial" panose="020B0604020202020204" pitchFamily="34" charset="0"/>
                        </a:rPr>
                        <a:t>Gap Theory</a:t>
                      </a:r>
                      <a:r>
                        <a:rPr lang="en-US" altLang="zh-CN" sz="2400" b="0" baseline="0" dirty="0">
                          <a:latin typeface="Arial" panose="020B0604020202020204" pitchFamily="34" charset="0"/>
                          <a:ea typeface="汉仪大宋简" panose="02010609000101010101" pitchFamily="49" charset="-122"/>
                          <a:cs typeface="Arial" panose="020B0604020202020204" pitchFamily="34" charset="0"/>
                        </a:rPr>
                        <a:t> (Chalmers)</a:t>
                      </a:r>
                      <a:endParaRPr lang="zh-CN" altLang="en-US" sz="2400" b="0" dirty="0">
                        <a:latin typeface="Arial" panose="020B0604020202020204" pitchFamily="34" charset="0"/>
                        <a:ea typeface="汉仪大宋简" panose="02010609000101010101" pitchFamily="49" charset="-122"/>
                        <a:cs typeface="Arial" panose="020B0604020202020204" pitchFamily="34" charset="0"/>
                      </a:endParaRPr>
                    </a:p>
                  </a:txBody>
                  <a:tcPr/>
                </a:tc>
                <a:extLst>
                  <a:ext uri="{0D108BD9-81ED-4DB2-BD59-A6C34878D82A}">
                    <a16:rowId xmlns:a16="http://schemas.microsoft.com/office/drawing/2014/main" val="10000"/>
                  </a:ext>
                </a:extLst>
              </a:tr>
              <a:tr h="101299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3200" dirty="0">
                          <a:latin typeface="Arial" panose="020B0604020202020204" pitchFamily="34" charset="0"/>
                          <a:ea typeface="汉仪大宋简" panose="02010609000101010101" pitchFamily="49" charset="-122"/>
                          <a:cs typeface="Arial" panose="020B0604020202020204" pitchFamily="34" charset="0"/>
                        </a:rPr>
                        <a:t>1820</a:t>
                      </a:r>
                      <a:r>
                        <a:rPr lang="zh-CN" altLang="en-US" sz="3200" dirty="0">
                          <a:latin typeface="Arial" panose="020B0604020202020204" pitchFamily="34" charset="0"/>
                          <a:ea typeface="汉仪大宋简" panose="02010609000101010101" pitchFamily="49" charset="-122"/>
                          <a:cs typeface="Arial" panose="020B0604020202020204" pitchFamily="34" charset="0"/>
                        </a:rPr>
                        <a:t>年代：</a:t>
                      </a:r>
                    </a:p>
                    <a:p>
                      <a:endParaRPr lang="zh-CN" altLang="en-US" sz="3200" dirty="0">
                        <a:latin typeface="Arial" panose="020B0604020202020204" pitchFamily="34" charset="0"/>
                        <a:ea typeface="汉仪大宋简" panose="02010609000101010101" pitchFamily="49" charset="-122"/>
                        <a:cs typeface="Arial" panose="020B0604020202020204" pitchFamily="34" charset="0"/>
                      </a:endParaRPr>
                    </a:p>
                  </a:txBody>
                  <a:tcPr/>
                </a:tc>
                <a:tc>
                  <a:txBody>
                    <a:bodyPr/>
                    <a:lstStyle/>
                    <a:p>
                      <a:r>
                        <a:rPr lang="zh-CN" altLang="en-US" sz="3200" dirty="0">
                          <a:latin typeface="Arial" panose="020B0604020202020204" pitchFamily="34" charset="0"/>
                          <a:ea typeface="汉仪大宋简" panose="02010609000101010101" pitchFamily="49" charset="-122"/>
                          <a:cs typeface="Arial" panose="020B0604020202020204" pitchFamily="34" charset="0"/>
                        </a:rPr>
                        <a:t>一日一纪论 </a:t>
                      </a:r>
                      <a:r>
                        <a:rPr lang="en-US" altLang="zh-CN" sz="3200" dirty="0">
                          <a:latin typeface="Arial" panose="020B0604020202020204" pitchFamily="34" charset="0"/>
                          <a:ea typeface="汉仪大宋简" panose="02010609000101010101" pitchFamily="49" charset="-122"/>
                          <a:cs typeface="Arial" panose="020B0604020202020204" pitchFamily="34" charset="0"/>
                        </a:rPr>
                        <a:t>(</a:t>
                      </a:r>
                      <a:r>
                        <a:rPr lang="zh-CN" altLang="en-US" sz="3200" dirty="0">
                          <a:latin typeface="Arial" panose="020B0604020202020204" pitchFamily="34" charset="0"/>
                          <a:ea typeface="汉仪大宋简" panose="02010609000101010101" pitchFamily="49" charset="-122"/>
                          <a:cs typeface="Arial" panose="020B0604020202020204" pitchFamily="34" charset="0"/>
                        </a:rPr>
                        <a:t>费伯</a:t>
                      </a:r>
                      <a:r>
                        <a:rPr lang="en-US" altLang="zh-CN" sz="3200" dirty="0">
                          <a:latin typeface="Arial" panose="020B0604020202020204" pitchFamily="34" charset="0"/>
                          <a:ea typeface="汉仪大宋简" panose="02010609000101010101" pitchFamily="49" charset="-122"/>
                          <a:cs typeface="Arial" panose="020B0604020202020204" pitchFamily="34" charset="0"/>
                        </a:rPr>
                        <a:t>)</a:t>
                      </a:r>
                    </a:p>
                    <a:p>
                      <a:r>
                        <a:rPr lang="en-US" altLang="zh-CN" sz="2400" dirty="0">
                          <a:latin typeface="Arial" panose="020B0604020202020204" pitchFamily="34" charset="0"/>
                          <a:ea typeface="汉仪大宋简" panose="02010609000101010101" pitchFamily="49" charset="-122"/>
                          <a:cs typeface="Arial" panose="020B0604020202020204" pitchFamily="34" charset="0"/>
                        </a:rPr>
                        <a:t>Day-Age</a:t>
                      </a:r>
                      <a:r>
                        <a:rPr lang="en-US" altLang="zh-CN" sz="2400" baseline="0" dirty="0">
                          <a:latin typeface="Arial" panose="020B0604020202020204" pitchFamily="34" charset="0"/>
                          <a:ea typeface="汉仪大宋简" panose="02010609000101010101" pitchFamily="49" charset="-122"/>
                          <a:cs typeface="Arial" panose="020B0604020202020204" pitchFamily="34" charset="0"/>
                        </a:rPr>
                        <a:t> Theory (Faber)</a:t>
                      </a:r>
                      <a:endParaRPr lang="zh-CN" altLang="en-US" sz="2400" dirty="0">
                        <a:latin typeface="Arial" panose="020B0604020202020204" pitchFamily="34" charset="0"/>
                        <a:ea typeface="汉仪大宋简" panose="02010609000101010101" pitchFamily="49" charset="-122"/>
                        <a:cs typeface="Arial" panose="020B0604020202020204" pitchFamily="34" charset="0"/>
                      </a:endParaRPr>
                    </a:p>
                  </a:txBody>
                  <a:tcPr/>
                </a:tc>
                <a:extLst>
                  <a:ext uri="{0D108BD9-81ED-4DB2-BD59-A6C34878D82A}">
                    <a16:rowId xmlns:a16="http://schemas.microsoft.com/office/drawing/2014/main" val="10001"/>
                  </a:ext>
                </a:extLst>
              </a:tr>
              <a:tr h="11067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3200" dirty="0">
                          <a:latin typeface="Arial" panose="020B0604020202020204" pitchFamily="34" charset="0"/>
                          <a:ea typeface="汉仪大宋简" panose="02010609000101010101" pitchFamily="49" charset="-122"/>
                          <a:cs typeface="Arial" panose="020B0604020202020204" pitchFamily="34" charset="0"/>
                        </a:rPr>
                        <a:t>1830</a:t>
                      </a:r>
                      <a:r>
                        <a:rPr lang="zh-CN" altLang="en-US" sz="3200" dirty="0">
                          <a:latin typeface="Arial" panose="020B0604020202020204" pitchFamily="34" charset="0"/>
                          <a:ea typeface="汉仪大宋简" panose="02010609000101010101" pitchFamily="49" charset="-122"/>
                          <a:cs typeface="Arial" panose="020B0604020202020204" pitchFamily="34" charset="0"/>
                        </a:rPr>
                        <a:t>年代：</a:t>
                      </a:r>
                    </a:p>
                    <a:p>
                      <a:endParaRPr lang="zh-CN" altLang="en-US" sz="3200" dirty="0">
                        <a:latin typeface="Arial" panose="020B0604020202020204" pitchFamily="34" charset="0"/>
                        <a:ea typeface="汉仪大宋简" panose="02010609000101010101" pitchFamily="49" charset="-122"/>
                        <a:cs typeface="Arial" panose="020B0604020202020204" pitchFamily="34" charset="0"/>
                      </a:endParaRPr>
                    </a:p>
                  </a:txBody>
                  <a:tcPr/>
                </a:tc>
                <a:tc>
                  <a:txBody>
                    <a:bodyPr/>
                    <a:lstStyle/>
                    <a:p>
                      <a:r>
                        <a:rPr lang="zh-CN" altLang="en-US" sz="3200" dirty="0">
                          <a:latin typeface="Arial" panose="020B0604020202020204" pitchFamily="34" charset="0"/>
                          <a:ea typeface="汉仪大宋简" panose="02010609000101010101" pitchFamily="49" charset="-122"/>
                          <a:cs typeface="Arial" panose="020B0604020202020204" pitchFamily="34" charset="0"/>
                        </a:rPr>
                        <a:t>局部洪水论 </a:t>
                      </a:r>
                      <a:r>
                        <a:rPr lang="en-US" altLang="zh-CN" sz="3200" dirty="0">
                          <a:latin typeface="Arial" panose="020B0604020202020204" pitchFamily="34" charset="0"/>
                          <a:ea typeface="汉仪大宋简" panose="02010609000101010101" pitchFamily="49" charset="-122"/>
                          <a:cs typeface="Arial" panose="020B0604020202020204" pitchFamily="34" charset="0"/>
                        </a:rPr>
                        <a:t>(</a:t>
                      </a:r>
                      <a:r>
                        <a:rPr lang="zh-CN" altLang="en-US" sz="3200" dirty="0">
                          <a:latin typeface="Arial" panose="020B0604020202020204" pitchFamily="34" charset="0"/>
                          <a:ea typeface="汉仪大宋简" panose="02010609000101010101" pitchFamily="49" charset="-122"/>
                          <a:cs typeface="Arial" panose="020B0604020202020204" pitchFamily="34" charset="0"/>
                        </a:rPr>
                        <a:t>派</a:t>
                      </a:r>
                      <a:r>
                        <a:rPr lang="en-US" altLang="zh-CN" sz="3200" dirty="0">
                          <a:latin typeface="Arial" panose="020B0604020202020204" pitchFamily="34" charset="0"/>
                          <a:ea typeface="汉仪大宋简" panose="02010609000101010101" pitchFamily="49" charset="-122"/>
                          <a:cs typeface="Arial" panose="020B0604020202020204" pitchFamily="34" charset="0"/>
                        </a:rPr>
                        <a:t>·</a:t>
                      </a:r>
                      <a:r>
                        <a:rPr lang="zh-CN" altLang="en-US" sz="3200" dirty="0">
                          <a:latin typeface="Arial" panose="020B0604020202020204" pitchFamily="34" charset="0"/>
                          <a:ea typeface="汉仪大宋简" panose="02010609000101010101" pitchFamily="49" charset="-122"/>
                          <a:cs typeface="Arial" panose="020B0604020202020204" pitchFamily="34" charset="0"/>
                        </a:rPr>
                        <a:t>斯密斯</a:t>
                      </a:r>
                      <a:r>
                        <a:rPr lang="en-US" altLang="zh-CN" sz="3200" dirty="0">
                          <a:latin typeface="Arial" panose="020B0604020202020204" pitchFamily="34" charset="0"/>
                          <a:ea typeface="汉仪大宋简" panose="02010609000101010101" pitchFamily="49" charset="-122"/>
                          <a:cs typeface="Arial" panose="020B0604020202020204" pitchFamily="34" charset="0"/>
                        </a:rPr>
                        <a:t>)</a:t>
                      </a:r>
                    </a:p>
                    <a:p>
                      <a:r>
                        <a:rPr lang="en-US" altLang="zh-CN" sz="2400" dirty="0">
                          <a:latin typeface="Arial" panose="020B0604020202020204" pitchFamily="34" charset="0"/>
                          <a:ea typeface="汉仪大宋简" panose="02010609000101010101" pitchFamily="49" charset="-122"/>
                          <a:cs typeface="Arial" panose="020B0604020202020204" pitchFamily="34" charset="0"/>
                        </a:rPr>
                        <a:t>Local Flood</a:t>
                      </a:r>
                      <a:r>
                        <a:rPr lang="en-US" altLang="zh-CN" sz="2400" baseline="0" dirty="0">
                          <a:latin typeface="Arial" panose="020B0604020202020204" pitchFamily="34" charset="0"/>
                          <a:ea typeface="汉仪大宋简" panose="02010609000101010101" pitchFamily="49" charset="-122"/>
                          <a:cs typeface="Arial" panose="020B0604020202020204" pitchFamily="34" charset="0"/>
                        </a:rPr>
                        <a:t> Theory (Pye Smith)</a:t>
                      </a:r>
                    </a:p>
                  </a:txBody>
                  <a:tcPr/>
                </a:tc>
                <a:extLst>
                  <a:ext uri="{0D108BD9-81ED-4DB2-BD59-A6C34878D82A}">
                    <a16:rowId xmlns:a16="http://schemas.microsoft.com/office/drawing/2014/main" val="10002"/>
                  </a:ext>
                </a:extLst>
              </a:tr>
              <a:tr h="1012994">
                <a:tc>
                  <a:txBody>
                    <a:bodyPr/>
                    <a:lstStyle/>
                    <a:p>
                      <a:r>
                        <a:rPr lang="en-US" altLang="zh-CN" sz="3200">
                          <a:latin typeface="Arial" panose="020B0604020202020204" pitchFamily="34" charset="0"/>
                          <a:ea typeface="汉仪大宋简" panose="02010609000101010101" pitchFamily="49" charset="-122"/>
                          <a:cs typeface="Arial" panose="020B0604020202020204" pitchFamily="34" charset="0"/>
                        </a:rPr>
                        <a:t>1830</a:t>
                      </a:r>
                      <a:r>
                        <a:rPr lang="zh-CN" altLang="en-US" sz="3200" dirty="0">
                          <a:latin typeface="Arial" panose="020B0604020202020204" pitchFamily="34" charset="0"/>
                          <a:ea typeface="汉仪大宋简" panose="02010609000101010101" pitchFamily="49" charset="-122"/>
                          <a:cs typeface="Arial" panose="020B0604020202020204" pitchFamily="34" charset="0"/>
                        </a:rPr>
                        <a:t>年</a:t>
                      </a:r>
                      <a:r>
                        <a:rPr lang="zh-CN" altLang="en-US" sz="3200">
                          <a:latin typeface="Arial" panose="020B0604020202020204" pitchFamily="34" charset="0"/>
                          <a:ea typeface="汉仪大宋简" panose="02010609000101010101" pitchFamily="49" charset="-122"/>
                          <a:cs typeface="Arial" panose="020B0604020202020204" pitchFamily="34" charset="0"/>
                        </a:rPr>
                        <a:t>代：</a:t>
                      </a:r>
                      <a:endParaRPr lang="zh-CN" altLang="en-US" sz="3200" dirty="0">
                        <a:latin typeface="Arial" panose="020B0604020202020204" pitchFamily="34" charset="0"/>
                        <a:ea typeface="汉仪大宋简" panose="02010609000101010101" pitchFamily="49" charset="-122"/>
                        <a:cs typeface="Arial" panose="020B0604020202020204" pitchFamily="34" charset="0"/>
                      </a:endParaRPr>
                    </a:p>
                  </a:txBody>
                  <a:tcPr/>
                </a:tc>
                <a:tc>
                  <a:txBody>
                    <a:bodyPr/>
                    <a:lstStyle/>
                    <a:p>
                      <a:r>
                        <a:rPr lang="en-US" altLang="zh-CN" sz="3200" dirty="0">
                          <a:latin typeface="Arial" panose="020B0604020202020204" pitchFamily="34" charset="0"/>
                          <a:ea typeface="汉仪大宋简" panose="02010609000101010101" pitchFamily="49" charset="-122"/>
                          <a:cs typeface="Arial" panose="020B0604020202020204" pitchFamily="34" charset="0"/>
                        </a:rPr>
                        <a:t>[</a:t>
                      </a:r>
                      <a:r>
                        <a:rPr lang="zh-CN" altLang="en-US" sz="3200" dirty="0">
                          <a:latin typeface="Arial" panose="020B0604020202020204" pitchFamily="34" charset="0"/>
                          <a:ea typeface="汉仪大宋简" panose="02010609000101010101" pitchFamily="49" charset="-122"/>
                          <a:cs typeface="Arial" panose="020B0604020202020204" pitchFamily="34" charset="0"/>
                        </a:rPr>
                        <a:t>创世记是神话 </a:t>
                      </a:r>
                      <a:r>
                        <a:rPr lang="en-US" altLang="zh-CN" sz="3200" dirty="0">
                          <a:latin typeface="Arial" panose="020B0604020202020204" pitchFamily="34" charset="0"/>
                          <a:ea typeface="汉仪大宋简" panose="02010609000101010101" pitchFamily="49" charset="-122"/>
                          <a:cs typeface="Arial" panose="020B0604020202020204" pitchFamily="34" charset="0"/>
                        </a:rPr>
                        <a:t>(</a:t>
                      </a:r>
                      <a:r>
                        <a:rPr lang="zh-CN" altLang="en-US" sz="3200" dirty="0">
                          <a:latin typeface="Arial" panose="020B0604020202020204" pitchFamily="34" charset="0"/>
                          <a:ea typeface="汉仪大宋简" panose="02010609000101010101" pitchFamily="49" charset="-122"/>
                          <a:cs typeface="Arial" panose="020B0604020202020204" pitchFamily="34" charset="0"/>
                        </a:rPr>
                        <a:t>自由派</a:t>
                      </a:r>
                      <a:r>
                        <a:rPr lang="en-US" altLang="zh-CN" sz="3200" dirty="0">
                          <a:latin typeface="Arial" panose="020B0604020202020204" pitchFamily="34" charset="0"/>
                          <a:ea typeface="汉仪大宋简" panose="02010609000101010101" pitchFamily="49" charset="-122"/>
                          <a:cs typeface="Arial" panose="020B0604020202020204" pitchFamily="34" charset="0"/>
                        </a:rPr>
                        <a:t>)] </a:t>
                      </a:r>
                    </a:p>
                    <a:p>
                      <a:r>
                        <a:rPr lang="en-US" altLang="zh-CN" sz="2400" dirty="0">
                          <a:latin typeface="Arial" panose="020B0604020202020204" pitchFamily="34" charset="0"/>
                          <a:ea typeface="汉仪大宋简" panose="02010609000101010101" pitchFamily="49" charset="-122"/>
                          <a:cs typeface="Arial" panose="020B0604020202020204" pitchFamily="34" charset="0"/>
                        </a:rPr>
                        <a:t>[Genesis is myth</a:t>
                      </a:r>
                      <a:r>
                        <a:rPr lang="en-US" altLang="zh-CN" sz="2400" baseline="0" dirty="0">
                          <a:latin typeface="Arial" panose="020B0604020202020204" pitchFamily="34" charset="0"/>
                          <a:ea typeface="汉仪大宋简" panose="02010609000101010101" pitchFamily="49" charset="-122"/>
                          <a:cs typeface="Arial" panose="020B0604020202020204" pitchFamily="34" charset="0"/>
                        </a:rPr>
                        <a:t> (Liberals)]</a:t>
                      </a:r>
                      <a:endParaRPr lang="zh-CN" altLang="en-US" sz="2400" dirty="0">
                        <a:latin typeface="Arial" panose="020B0604020202020204" pitchFamily="34" charset="0"/>
                        <a:ea typeface="汉仪大宋简" panose="02010609000101010101" pitchFamily="49" charset="-122"/>
                        <a:cs typeface="Arial" panose="020B0604020202020204" pitchFamily="34" charset="0"/>
                      </a:endParaRPr>
                    </a:p>
                  </a:txBody>
                  <a:tcPr/>
                </a:tc>
                <a:extLst>
                  <a:ext uri="{0D108BD9-81ED-4DB2-BD59-A6C34878D82A}">
                    <a16:rowId xmlns:a16="http://schemas.microsoft.com/office/drawing/2014/main" val="10003"/>
                  </a:ext>
                </a:extLst>
              </a:tr>
              <a:tr h="1050366">
                <a:tc>
                  <a:txBody>
                    <a:bodyPr/>
                    <a:lstStyle/>
                    <a:p>
                      <a:r>
                        <a:rPr lang="en-US" altLang="zh-CN" sz="3200" dirty="0">
                          <a:latin typeface="Arial" panose="020B0604020202020204" pitchFamily="34" charset="0"/>
                          <a:ea typeface="汉仪大宋简" panose="02010609000101010101" pitchFamily="49" charset="-122"/>
                          <a:cs typeface="Arial" panose="020B0604020202020204" pitchFamily="34" charset="0"/>
                        </a:rPr>
                        <a:t>1850</a:t>
                      </a:r>
                      <a:r>
                        <a:rPr lang="zh-CN" altLang="en-US" sz="3200" dirty="0">
                          <a:latin typeface="Arial" panose="020B0604020202020204" pitchFamily="34" charset="0"/>
                          <a:ea typeface="汉仪大宋简" panose="02010609000101010101" pitchFamily="49" charset="-122"/>
                          <a:cs typeface="Arial" panose="020B0604020202020204" pitchFamily="34" charset="0"/>
                        </a:rPr>
                        <a:t>年代：</a:t>
                      </a:r>
                    </a:p>
                  </a:txBody>
                  <a:tcPr/>
                </a:tc>
                <a:tc>
                  <a:txBody>
                    <a:bodyPr/>
                    <a:lstStyle/>
                    <a:p>
                      <a:r>
                        <a:rPr lang="zh-CN" altLang="en-US" sz="3200" dirty="0">
                          <a:latin typeface="Arial" panose="020B0604020202020204" pitchFamily="34" charset="0"/>
                          <a:ea typeface="汉仪大宋简" panose="02010609000101010101" pitchFamily="49" charset="-122"/>
                          <a:cs typeface="Arial" panose="020B0604020202020204" pitchFamily="34" charset="0"/>
                        </a:rPr>
                        <a:t>多数福音派学者都接受间隔或一日一纪论</a:t>
                      </a:r>
                      <a:endParaRPr lang="en-US" altLang="zh-CN" sz="3200" dirty="0">
                        <a:latin typeface="Arial" panose="020B0604020202020204" pitchFamily="34" charset="0"/>
                        <a:ea typeface="汉仪大宋简" panose="02010609000101010101" pitchFamily="49" charset="-122"/>
                        <a:cs typeface="Arial" panose="020B0604020202020204" pitchFamily="34" charset="0"/>
                      </a:endParaRPr>
                    </a:p>
                    <a:p>
                      <a:r>
                        <a:rPr lang="en-US" altLang="zh-CN" sz="2400" dirty="0">
                          <a:latin typeface="Arial" panose="020B0604020202020204" pitchFamily="34" charset="0"/>
                          <a:ea typeface="汉仪大宋简" panose="02010609000101010101" pitchFamily="49" charset="-122"/>
                          <a:cs typeface="Arial" panose="020B0604020202020204" pitchFamily="34" charset="0"/>
                        </a:rPr>
                        <a:t>Most evang.</a:t>
                      </a:r>
                      <a:r>
                        <a:rPr lang="en-US" altLang="zh-CN" sz="2400" baseline="0" dirty="0">
                          <a:latin typeface="Arial" panose="020B0604020202020204" pitchFamily="34" charset="0"/>
                          <a:ea typeface="汉仪大宋简" panose="02010609000101010101" pitchFamily="49" charset="-122"/>
                          <a:cs typeface="Arial" panose="020B0604020202020204" pitchFamily="34" charset="0"/>
                        </a:rPr>
                        <a:t> </a:t>
                      </a:r>
                      <a:r>
                        <a:rPr lang="en-US" altLang="zh-CN" sz="2400" baseline="0" dirty="0" err="1">
                          <a:latin typeface="Arial" panose="020B0604020202020204" pitchFamily="34" charset="0"/>
                          <a:ea typeface="汉仪大宋简" panose="02010609000101010101" pitchFamily="49" charset="-122"/>
                          <a:cs typeface="Arial" panose="020B0604020202020204" pitchFamily="34" charset="0"/>
                        </a:rPr>
                        <a:t>schlars</a:t>
                      </a:r>
                      <a:r>
                        <a:rPr lang="en-US" altLang="zh-CN" sz="2400" baseline="0" dirty="0">
                          <a:latin typeface="Arial" panose="020B0604020202020204" pitchFamily="34" charset="0"/>
                          <a:ea typeface="汉仪大宋简" panose="02010609000101010101" pitchFamily="49" charset="-122"/>
                          <a:cs typeface="Arial" panose="020B0604020202020204" pitchFamily="34" charset="0"/>
                        </a:rPr>
                        <a:t>: Gap or Day-Age</a:t>
                      </a:r>
                      <a:endParaRPr lang="zh-CN" altLang="en-US" sz="2400" dirty="0">
                        <a:latin typeface="Arial" panose="020B0604020202020204" pitchFamily="34" charset="0"/>
                        <a:ea typeface="汉仪大宋简" panose="02010609000101010101" pitchFamily="49" charset="-122"/>
                        <a:cs typeface="Arial" panose="020B0604020202020204" pitchFamily="34" charset="0"/>
                      </a:endParaRPr>
                    </a:p>
                  </a:txBody>
                  <a:tcPr/>
                </a:tc>
                <a:extLst>
                  <a:ext uri="{0D108BD9-81ED-4DB2-BD59-A6C34878D82A}">
                    <a16:rowId xmlns:a16="http://schemas.microsoft.com/office/drawing/2014/main" val="10004"/>
                  </a:ext>
                </a:extLst>
              </a:tr>
            </a:tbl>
          </a:graphicData>
        </a:graphic>
      </p:graphicFrame>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
          <p:cNvSpPr txBox="1"/>
          <p:nvPr/>
        </p:nvSpPr>
        <p:spPr>
          <a:xfrm>
            <a:off x="1145450" y="1009619"/>
            <a:ext cx="9901100" cy="5647700"/>
          </a:xfrm>
          <a:prstGeom prst="rect">
            <a:avLst/>
          </a:prstGeom>
          <a:noFill/>
          <a:ln>
            <a:noFill/>
          </a:ln>
        </p:spPr>
        <p:txBody>
          <a:bodyPr wrap="square" rtlCol="0">
            <a:spAutoFit/>
          </a:bodyPr>
          <a:lstStyle/>
          <a:p>
            <a:pPr marL="571500" indent="-571500">
              <a:buFont typeface="Arial" panose="020B0604020202020204" pitchFamily="34" charset="0"/>
              <a:buChar char="•"/>
            </a:pPr>
            <a:r>
              <a:rPr lang="en-US" altLang="zh-CN" sz="3600" dirty="0">
                <a:solidFill>
                  <a:prstClr val="black"/>
                </a:solidFill>
                <a:latin typeface="汉仪大宋简" panose="02010609000101010101" pitchFamily="49" charset="-122"/>
                <a:ea typeface="汉仪大宋简" panose="02010609000101010101" pitchFamily="49" charset="-122"/>
              </a:rPr>
              <a:t>《</a:t>
            </a:r>
            <a:r>
              <a:rPr lang="zh-CN" altLang="en-US" sz="3600" dirty="0">
                <a:solidFill>
                  <a:prstClr val="black"/>
                </a:solidFill>
                <a:latin typeface="汉仪大宋简" panose="02010609000101010101" pitchFamily="49" charset="-122"/>
                <a:ea typeface="汉仪大宋简" panose="02010609000101010101" pitchFamily="49" charset="-122"/>
              </a:rPr>
              <a:t>创世记</a:t>
            </a:r>
            <a:r>
              <a:rPr lang="en-US" altLang="zh-CN" sz="3600" dirty="0">
                <a:solidFill>
                  <a:prstClr val="black"/>
                </a:solidFill>
                <a:latin typeface="汉仪大宋简" panose="02010609000101010101" pitchFamily="49" charset="-122"/>
                <a:ea typeface="汉仪大宋简" panose="02010609000101010101" pitchFamily="49" charset="-122"/>
              </a:rPr>
              <a:t>》</a:t>
            </a:r>
            <a:r>
              <a:rPr lang="zh-CN" altLang="en-US" sz="3600" dirty="0">
                <a:solidFill>
                  <a:prstClr val="black"/>
                </a:solidFill>
                <a:latin typeface="汉仪大宋简" panose="02010609000101010101" pitchFamily="49" charset="-122"/>
                <a:ea typeface="汉仪大宋简" panose="02010609000101010101" pitchFamily="49" charset="-122"/>
              </a:rPr>
              <a:t>不是关于起源问题的可靠、权威的历史记载</a:t>
            </a:r>
            <a:endParaRPr lang="en-US" altLang="zh-CN" sz="3600" dirty="0">
              <a:solidFill>
                <a:prstClr val="black"/>
              </a:solidFill>
              <a:latin typeface="汉仪大宋简" panose="02010609000101010101" pitchFamily="49" charset="-122"/>
              <a:ea typeface="汉仪大宋简" panose="02010609000101010101" pitchFamily="49" charset="-122"/>
            </a:endParaRPr>
          </a:p>
          <a:p>
            <a:pPr marL="571500" indent="-571500">
              <a:lnSpc>
                <a:spcPts val="1500"/>
              </a:lnSpc>
              <a:buFont typeface="Arial" panose="020B0604020202020204" pitchFamily="34" charset="0"/>
              <a:buChar char="•"/>
            </a:pPr>
            <a:endParaRPr lang="en-US" altLang="zh-CN" sz="3600" dirty="0">
              <a:solidFill>
                <a:prstClr val="black"/>
              </a:solidFill>
              <a:latin typeface="汉仪大宋简" panose="02010609000101010101" pitchFamily="49" charset="-122"/>
              <a:ea typeface="汉仪大宋简" panose="02010609000101010101" pitchFamily="49" charset="-122"/>
            </a:endParaRPr>
          </a:p>
          <a:p>
            <a:pPr marL="571500" indent="-571500">
              <a:buFont typeface="Arial" panose="020B0604020202020204" pitchFamily="34" charset="0"/>
              <a:buChar char="•"/>
            </a:pPr>
            <a:r>
              <a:rPr lang="zh-CN" altLang="en-US" sz="3600" dirty="0">
                <a:solidFill>
                  <a:prstClr val="black"/>
                </a:solidFill>
                <a:latin typeface="汉仪大宋简" panose="02010609000101010101" pitchFamily="49" charset="-122"/>
                <a:ea typeface="汉仪大宋简" panose="02010609000101010101" pitchFamily="49" charset="-122"/>
              </a:rPr>
              <a:t>疾病、痛苦、死亡和肉食动物不是人类堕落的后果</a:t>
            </a:r>
            <a:endParaRPr lang="en-US" sz="3600" dirty="0">
              <a:solidFill>
                <a:prstClr val="black"/>
              </a:solidFill>
              <a:latin typeface="汉仪大宋简" panose="02010609000101010101" pitchFamily="49" charset="-122"/>
              <a:ea typeface="汉仪大宋简" panose="02010609000101010101" pitchFamily="49" charset="-122"/>
            </a:endParaRPr>
          </a:p>
          <a:p>
            <a:pPr marL="571500" indent="-571500">
              <a:lnSpc>
                <a:spcPts val="1500"/>
              </a:lnSpc>
              <a:buFont typeface="Arial" panose="020B0604020202020204" pitchFamily="34" charset="0"/>
              <a:buChar char="•"/>
            </a:pPr>
            <a:endParaRPr lang="en-US" altLang="zh-CN" sz="3600" dirty="0">
              <a:solidFill>
                <a:prstClr val="black"/>
              </a:solidFill>
              <a:latin typeface="汉仪大宋简" panose="02010609000101010101" pitchFamily="49" charset="-122"/>
              <a:ea typeface="汉仪大宋简" panose="02010609000101010101" pitchFamily="49" charset="-122"/>
            </a:endParaRPr>
          </a:p>
          <a:p>
            <a:pPr marL="571500" indent="-571500">
              <a:buFont typeface="Arial" panose="020B0604020202020204" pitchFamily="34" charset="0"/>
              <a:buChar char="•"/>
            </a:pPr>
            <a:r>
              <a:rPr lang="zh-CN" altLang="en-US" sz="3600" dirty="0">
                <a:solidFill>
                  <a:prstClr val="black"/>
                </a:solidFill>
                <a:latin typeface="汉仪大宋简" panose="02010609000101010101" pitchFamily="49" charset="-122"/>
                <a:ea typeface="汉仪大宋简" panose="02010609000101010101" pitchFamily="49" charset="-122"/>
              </a:rPr>
              <a:t>化石记录被误当做漫长岁月中的沉积，因此很容易引向进化论</a:t>
            </a:r>
            <a:endParaRPr lang="en-US" altLang="zh-CN" sz="3600" dirty="0">
              <a:solidFill>
                <a:prstClr val="black"/>
              </a:solidFill>
              <a:latin typeface="汉仪大宋简" panose="02010609000101010101" pitchFamily="49" charset="-122"/>
              <a:ea typeface="汉仪大宋简" panose="02010609000101010101" pitchFamily="49" charset="-122"/>
            </a:endParaRPr>
          </a:p>
          <a:p>
            <a:endParaRPr lang="en-US" altLang="zh-CN" sz="3600" dirty="0">
              <a:solidFill>
                <a:prstClr val="black"/>
              </a:solidFill>
              <a:latin typeface="汉仪大宋简" panose="02010609000101010101" pitchFamily="49" charset="-122"/>
              <a:ea typeface="汉仪大宋简" panose="02010609000101010101" pitchFamily="49" charset="-122"/>
            </a:endParaRPr>
          </a:p>
          <a:p>
            <a:pPr algn="ctr"/>
            <a:r>
              <a:rPr lang="zh-CN" altLang="en-US" sz="4800" b="1" dirty="0">
                <a:solidFill>
                  <a:srgbClr val="FF0000"/>
                </a:solidFill>
                <a:latin typeface="汉仪大宋简" panose="02010609000101010101" pitchFamily="49" charset="-122"/>
                <a:ea typeface="汉仪大宋简" panose="02010609000101010101" pitchFamily="49" charset="-122"/>
              </a:rPr>
              <a:t>关键错误：接受长时论</a:t>
            </a:r>
            <a:endParaRPr lang="en-US" altLang="zh-CN" sz="4800" b="1" dirty="0">
              <a:solidFill>
                <a:srgbClr val="FF0000"/>
              </a:solidFill>
              <a:latin typeface="汉仪大宋简" panose="02010609000101010101" pitchFamily="49" charset="-122"/>
              <a:ea typeface="汉仪大宋简" panose="02010609000101010101" pitchFamily="49" charset="-122"/>
            </a:endParaRPr>
          </a:p>
          <a:p>
            <a:pPr>
              <a:buFont typeface="Arial" pitchFamily="34" charset="0"/>
              <a:buChar char="•"/>
            </a:pPr>
            <a:endParaRPr lang="zh-CN" altLang="en-US" sz="3600" dirty="0">
              <a:solidFill>
                <a:prstClr val="black"/>
              </a:solidFill>
              <a:latin typeface="汉仪大宋简" panose="02010609000101010101" pitchFamily="49" charset="-122"/>
              <a:ea typeface="汉仪大宋简" panose="02010609000101010101" pitchFamily="49" charset="-122"/>
            </a:endParaRPr>
          </a:p>
        </p:txBody>
      </p:sp>
      <p:sp>
        <p:nvSpPr>
          <p:cNvPr id="2" name="标题 1"/>
          <p:cNvSpPr>
            <a:spLocks noGrp="1"/>
          </p:cNvSpPr>
          <p:nvPr>
            <p:ph type="title"/>
          </p:nvPr>
        </p:nvSpPr>
        <p:spPr/>
        <p:txBody>
          <a:bodyPr>
            <a:normAutofit/>
          </a:bodyPr>
          <a:lstStyle/>
          <a:p>
            <a:r>
              <a:rPr lang="zh-CN" altLang="en-US" dirty="0"/>
              <a:t>长时论必然削弱对圣经和创造者的信心</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1343472" y="5517232"/>
            <a:ext cx="9937104" cy="400110"/>
          </a:xfrm>
          <a:prstGeom prst="rect">
            <a:avLst/>
          </a:prstGeom>
        </p:spPr>
        <p:txBody>
          <a:bodyPr wrap="square">
            <a:spAutoFit/>
          </a:bodyPr>
          <a:lstStyle/>
          <a:p>
            <a:r>
              <a:rPr lang="zh-CN" altLang="zh-CN" dirty="0">
                <a:latin typeface="+mn-ea"/>
              </a:rPr>
              <a:t>乔纳森</a:t>
            </a:r>
            <a:r>
              <a:rPr lang="en-US" altLang="zh-CN" dirty="0">
                <a:solidFill>
                  <a:srgbClr val="E7E6E6">
                    <a:lumMod val="25000"/>
                  </a:srgbClr>
                </a:solidFill>
                <a:latin typeface="+mn-ea"/>
                <a:cs typeface="Arial" panose="020B0604020202020204" pitchFamily="34" charset="0"/>
              </a:rPr>
              <a:t>·</a:t>
            </a:r>
            <a:r>
              <a:rPr lang="zh-CN" altLang="zh-CN" dirty="0">
                <a:latin typeface="+mn-ea"/>
              </a:rPr>
              <a:t>萨尔法提</a:t>
            </a:r>
            <a:r>
              <a:rPr lang="zh-CN" altLang="en-US" dirty="0">
                <a:latin typeface="+mn-ea"/>
              </a:rPr>
              <a:t>（</a:t>
            </a:r>
            <a:r>
              <a:rPr lang="en-US" altLang="zh-CN" sz="2000" dirty="0">
                <a:solidFill>
                  <a:srgbClr val="E7E6E6">
                    <a:lumMod val="25000"/>
                  </a:srgbClr>
                </a:solidFill>
                <a:latin typeface="Arial" panose="020B0604020202020204" pitchFamily="34" charset="0"/>
                <a:cs typeface="Arial" panose="020B0604020202020204" pitchFamily="34" charset="0"/>
              </a:rPr>
              <a:t>Jonathan </a:t>
            </a:r>
            <a:r>
              <a:rPr lang="en-US" altLang="zh-CN" sz="2000" dirty="0" err="1">
                <a:solidFill>
                  <a:srgbClr val="E7E6E6">
                    <a:lumMod val="25000"/>
                  </a:srgbClr>
                </a:solidFill>
                <a:latin typeface="Arial" panose="020B0604020202020204" pitchFamily="34" charset="0"/>
                <a:cs typeface="Arial" panose="020B0604020202020204" pitchFamily="34" charset="0"/>
              </a:rPr>
              <a:t>Sarfati</a:t>
            </a:r>
            <a:r>
              <a:rPr lang="zh-CN" altLang="en-US" sz="2000" dirty="0">
                <a:solidFill>
                  <a:srgbClr val="E7E6E6">
                    <a:lumMod val="25000"/>
                  </a:srgbClr>
                </a:solidFill>
                <a:latin typeface="Arial" panose="020B0604020202020204" pitchFamily="34" charset="0"/>
                <a:cs typeface="Arial" panose="020B0604020202020204" pitchFamily="34" charset="0"/>
              </a:rPr>
              <a:t>）</a:t>
            </a:r>
            <a:r>
              <a:rPr lang="en-US" altLang="zh-CN" sz="2000" dirty="0">
                <a:solidFill>
                  <a:srgbClr val="E7E6E6">
                    <a:lumMod val="25000"/>
                  </a:srgbClr>
                </a:solidFill>
                <a:latin typeface="Arial" panose="020B0604020202020204" pitchFamily="34" charset="0"/>
                <a:cs typeface="Arial" panose="020B0604020202020204" pitchFamily="34" charset="0"/>
              </a:rPr>
              <a:t>, creation.com/chamberlain-and-the-church</a:t>
            </a:r>
            <a:endParaRPr lang="zh-CN" altLang="en-US" sz="2000" dirty="0">
              <a:solidFill>
                <a:srgbClr val="E7E6E6">
                  <a:lumMod val="25000"/>
                </a:srgbClr>
              </a:solidFill>
              <a:latin typeface="Arial" panose="020B0604020202020204" pitchFamily="34" charset="0"/>
              <a:cs typeface="Arial" panose="020B0604020202020204" pitchFamily="34" charset="0"/>
            </a:endParaRPr>
          </a:p>
        </p:txBody>
      </p:sp>
      <p:sp>
        <p:nvSpPr>
          <p:cNvPr id="3" name="TextBox 2"/>
          <p:cNvSpPr txBox="1"/>
          <p:nvPr/>
        </p:nvSpPr>
        <p:spPr>
          <a:xfrm>
            <a:off x="1199456" y="1556792"/>
            <a:ext cx="9937104" cy="4032448"/>
          </a:xfrm>
          <a:prstGeom prst="rect">
            <a:avLst/>
          </a:prstGeom>
          <a:ln w="6350">
            <a:noFill/>
            <a:prstDash val="dash"/>
          </a:ln>
        </p:spPr>
        <p:txBody>
          <a:bodyPr vert="horz" lIns="91440" tIns="45720" rIns="91440" bIns="45720" rtlCol="0">
            <a:noAutofit/>
          </a:bodyPr>
          <a:lstStyle>
            <a:defPPr>
              <a:defRPr lang="zh-CN"/>
            </a:defPPr>
            <a:lvl1pPr>
              <a:defRPr sz="3800">
                <a:solidFill>
                  <a:srgbClr val="052262"/>
                </a:solidFill>
                <a:latin typeface="Arial" panose="020B0604020202020204" pitchFamily="34" charset="0"/>
                <a:ea typeface="华文中宋" panose="02010600040101010101" pitchFamily="2" charset="-122"/>
                <a:cs typeface="Arial" panose="020B0604020202020204" pitchFamily="34" charset="0"/>
              </a:defRPr>
            </a:lvl1pPr>
          </a:lstStyle>
          <a:p>
            <a:r>
              <a:rPr lang="zh-CN" altLang="en-US" sz="3600" dirty="0">
                <a:solidFill>
                  <a:prstClr val="black"/>
                </a:solidFill>
                <a:ea typeface="汉仪大宋简" panose="02010609000101010101" pitchFamily="49" charset="-122"/>
              </a:rPr>
              <a:t>长时论却为进化论做了铺垫：</a:t>
            </a:r>
            <a:endParaRPr lang="en-US" sz="3600" dirty="0">
              <a:solidFill>
                <a:prstClr val="black"/>
              </a:solidFill>
              <a:ea typeface="汉仪大宋简" panose="02010609000101010101" pitchFamily="49" charset="-122"/>
            </a:endParaRPr>
          </a:p>
          <a:p>
            <a:pPr>
              <a:lnSpc>
                <a:spcPts val="1000"/>
              </a:lnSpc>
            </a:pPr>
            <a:endParaRPr lang="en-US" sz="3600" dirty="0">
              <a:solidFill>
                <a:prstClr val="black"/>
              </a:solidFill>
              <a:ea typeface="汉仪大宋简" panose="02010609000101010101" pitchFamily="49" charset="-122"/>
            </a:endParaRPr>
          </a:p>
          <a:p>
            <a:r>
              <a:rPr lang="zh-CN" altLang="en-US" sz="3600" dirty="0">
                <a:solidFill>
                  <a:prstClr val="black"/>
                </a:solidFill>
                <a:ea typeface="汉仪大宋简" panose="02010609000101010101" pitchFamily="49" charset="-122"/>
              </a:rPr>
              <a:t>“</a:t>
            </a:r>
            <a:r>
              <a:rPr lang="en-US" altLang="zh-CN" sz="3600" dirty="0">
                <a:solidFill>
                  <a:prstClr val="black"/>
                </a:solidFill>
                <a:ea typeface="汉仪大宋简" panose="02010609000101010101" pitchFamily="49" charset="-122"/>
              </a:rPr>
              <a:t>19</a:t>
            </a:r>
            <a:r>
              <a:rPr lang="zh-CN" altLang="en-US" sz="3600" dirty="0">
                <a:solidFill>
                  <a:prstClr val="black"/>
                </a:solidFill>
                <a:ea typeface="汉仪大宋简" panose="02010609000101010101" pitchFamily="49" charset="-122"/>
              </a:rPr>
              <a:t>世纪早期，很多教会都屈从于赫顿和莱尔的长时论教条，不理会忠实于圣经的地质学家对其中存在的科学问题和属灵问题的警戒。当他们接受了地质进化论以后，他们就无力否认达尔文的生物进化论了。”</a:t>
            </a:r>
            <a:endParaRPr lang="en-US" altLang="zh-CN" sz="3600" dirty="0">
              <a:solidFill>
                <a:prstClr val="black"/>
              </a:solidFill>
              <a:ea typeface="汉仪大宋简" panose="02010609000101010101" pitchFamily="49" charset="-122"/>
            </a:endParaRPr>
          </a:p>
        </p:txBody>
      </p:sp>
      <p:sp>
        <p:nvSpPr>
          <p:cNvPr id="2" name="标题 1"/>
          <p:cNvSpPr>
            <a:spLocks noGrp="1"/>
          </p:cNvSpPr>
          <p:nvPr>
            <p:ph type="title"/>
          </p:nvPr>
        </p:nvSpPr>
        <p:spPr/>
        <p:txBody>
          <a:bodyPr/>
          <a:lstStyle/>
          <a:p>
            <a:r>
              <a:rPr lang="zh-CN" altLang="en-US" dirty="0"/>
              <a:t>年老地球论必然导致接受进化论</a:t>
            </a:r>
          </a:p>
        </p:txBody>
      </p:sp>
      <p:sp>
        <p:nvSpPr>
          <p:cNvPr id="5" name="Rectangle 4"/>
          <p:cNvSpPr/>
          <p:nvPr/>
        </p:nvSpPr>
        <p:spPr>
          <a:xfrm>
            <a:off x="-9612560" y="228601"/>
            <a:ext cx="9144000" cy="6186309"/>
          </a:xfrm>
          <a:prstGeom prst="rect">
            <a:avLst/>
          </a:prstGeom>
        </p:spPr>
        <p:txBody>
          <a:bodyPr wrap="square">
            <a:spAutoFit/>
          </a:bodyPr>
          <a:lstStyle/>
          <a:p>
            <a:r>
              <a:rPr lang="en-US">
                <a:solidFill>
                  <a:prstClr val="black"/>
                </a:solidFill>
              </a:rPr>
              <a:t>In the early19</a:t>
            </a:r>
            <a:r>
              <a:rPr lang="en-US" baseline="30000">
                <a:solidFill>
                  <a:prstClr val="black"/>
                </a:solidFill>
              </a:rPr>
              <a:t>th</a:t>
            </a:r>
            <a:r>
              <a:rPr lang="en-US">
                <a:solidFill>
                  <a:prstClr val="black"/>
                </a:solidFill>
              </a:rPr>
              <a:t> century, many in the church capitulated to the long-age dogma of Hutton and Lyell, ignoring the scientific problems and spiritual warnings of the Scriptural Geologists.</a:t>
            </a:r>
            <a:r>
              <a:rPr lang="en-US" baseline="30000">
                <a:solidFill>
                  <a:prstClr val="black"/>
                </a:solidFill>
                <a:hlinkClick r:id="rId3"/>
              </a:rPr>
              <a:t>4</a:t>
            </a:r>
            <a:r>
              <a:rPr lang="en-US">
                <a:solidFill>
                  <a:prstClr val="black"/>
                </a:solidFill>
              </a:rPr>
              <a:t> And after they had accepted geological evolution, they were powerless to resist Darwin’s biological evolution.</a:t>
            </a:r>
            <a:r>
              <a:rPr lang="en-US" baseline="30000">
                <a:solidFill>
                  <a:prstClr val="black"/>
                </a:solidFill>
                <a:hlinkClick r:id="rId4"/>
              </a:rPr>
              <a:t>5</a:t>
            </a:r>
            <a:r>
              <a:rPr lang="en-US">
                <a:solidFill>
                  <a:prstClr val="black"/>
                </a:solidFill>
              </a:rPr>
              <a:t> First, they had already jettisoned Genesis as a source of authority. Second, Darwin could link slow and gradual</a:t>
            </a:r>
            <a:r>
              <a:rPr lang="en-US" i="1">
                <a:solidFill>
                  <a:prstClr val="black"/>
                </a:solidFill>
              </a:rPr>
              <a:t>geological</a:t>
            </a:r>
            <a:r>
              <a:rPr lang="en-US">
                <a:solidFill>
                  <a:prstClr val="black"/>
                </a:solidFill>
              </a:rPr>
              <a:t> processes with slow and gradual </a:t>
            </a:r>
            <a:r>
              <a:rPr lang="en-US" i="1">
                <a:solidFill>
                  <a:prstClr val="black"/>
                </a:solidFill>
              </a:rPr>
              <a:t>biological</a:t>
            </a:r>
            <a:r>
              <a:rPr lang="en-US">
                <a:solidFill>
                  <a:prstClr val="black"/>
                </a:solidFill>
              </a:rPr>
              <a:t> processes. Third, without the history of Creation, Fall, Flood and dispersion, they had no real history at all. Darwin could easily refute the counterfeit creation ideas of the compromised church. These included God creating disease germs and carnivores </a:t>
            </a:r>
            <a:r>
              <a:rPr lang="en-US" i="1">
                <a:solidFill>
                  <a:prstClr val="black"/>
                </a:solidFill>
              </a:rPr>
              <a:t>as such</a:t>
            </a:r>
            <a:r>
              <a:rPr lang="en-US">
                <a:solidFill>
                  <a:prstClr val="black"/>
                </a:solidFill>
              </a:rPr>
              <a:t> (ignoring the Fall and Flood),</a:t>
            </a:r>
            <a:r>
              <a:rPr lang="en-US" baseline="30000">
                <a:solidFill>
                  <a:prstClr val="black"/>
                </a:solidFill>
                <a:hlinkClick r:id="rId5"/>
              </a:rPr>
              <a:t>6</a:t>
            </a:r>
            <a:r>
              <a:rPr lang="en-US">
                <a:solidFill>
                  <a:prstClr val="black"/>
                </a:solidFill>
              </a:rPr>
              <a:t> extinctions (Flood), and creatures in their </a:t>
            </a:r>
            <a:r>
              <a:rPr lang="en-US" i="1">
                <a:solidFill>
                  <a:prstClr val="black"/>
                </a:solidFill>
              </a:rPr>
              <a:t>present</a:t>
            </a:r>
            <a:r>
              <a:rPr lang="en-US">
                <a:solidFill>
                  <a:prstClr val="black"/>
                </a:solidFill>
              </a:rPr>
              <a:t> location (ignoring the Flood and dispersion).</a:t>
            </a:r>
          </a:p>
          <a:p>
            <a:r>
              <a:rPr lang="en-US">
                <a:solidFill>
                  <a:prstClr val="black"/>
                </a:solidFill>
              </a:rPr>
              <a:t>And like Hitler, why should atheists make any concessions when the enemy is displaying such craven weakness? In reality, all the concessions are on the churchian side. The atheists concede nothing of value in return. Why shouldn’t they hold out for still more appeasement, while they use the Christians’ weapons against them?</a:t>
            </a:r>
          </a:p>
          <a:p>
            <a:r>
              <a:rPr lang="en-US">
                <a:solidFill>
                  <a:prstClr val="black"/>
                </a:solidFill>
              </a:rPr>
              <a:t>A recent example of the continued appeasement is Howard van Till of Calvin College, who argued for decades that evolution was no threat to Christianity, and his college supported him. But after retirement, he showed his true colours (which blind Freddy’s deaf guide dog could have discerned) by abandoning any pretence of believing in any supernatural God. One report says, ‘Over the next two decades, he became the heretic his critics had suspected.’</a:t>
            </a:r>
            <a:r>
              <a:rPr lang="en-US" baseline="30000">
                <a:solidFill>
                  <a:prstClr val="black"/>
                </a:solidFill>
                <a:hlinkClick r:id="rId6"/>
              </a:rPr>
              <a:t>7</a:t>
            </a:r>
            <a:r>
              <a:rPr lang="en-US">
                <a:solidFill>
                  <a:prstClr val="black"/>
                </a:solidFill>
              </a:rPr>
              <a:t> Thus Van Till is just the latest in the long line of apostates, whose slippery slide began with appeasement on Genesis, e.g. Billy Graham’s fellow evangelist Charles Templeton (1915–2001).</a:t>
            </a:r>
            <a:r>
              <a:rPr lang="en-US" baseline="30000">
                <a:solidFill>
                  <a:prstClr val="black"/>
                </a:solidFill>
                <a:hlinkClick r:id="rId7"/>
              </a:rPr>
              <a:t>8</a:t>
            </a:r>
            <a:endParaRPr lang="en-US" baseline="30000">
              <a:solidFill>
                <a:prstClr val="black"/>
              </a:solidFill>
            </a:endParaRPr>
          </a:p>
          <a:p>
            <a:r>
              <a:rPr lang="en-US">
                <a:solidFill>
                  <a:prstClr val="black"/>
                </a:solidFill>
              </a:rPr>
              <a:t>Jonathan Sarfati, http://creation.com/chamberlain-and-the-church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extLst>
              <p:ext uri="{D42A27DB-BD31-4B8C-83A1-F6EECF244321}">
                <p14:modId xmlns:p14="http://schemas.microsoft.com/office/powerpoint/2010/main" val="3449209739"/>
              </p:ext>
            </p:extLst>
          </p:nvPr>
        </p:nvGraphicFramePr>
        <p:xfrm>
          <a:off x="1631504" y="1052736"/>
          <a:ext cx="8856984" cy="3566160"/>
        </p:xfrm>
        <a:graphic>
          <a:graphicData uri="http://schemas.openxmlformats.org/drawingml/2006/table">
            <a:tbl>
              <a:tblPr firstRow="1" bandRow="1">
                <a:tableStyleId>{7DF18680-E054-41AD-8BC1-D1AEF772440D}</a:tableStyleId>
              </a:tblPr>
              <a:tblGrid>
                <a:gridCol w="3330831">
                  <a:extLst>
                    <a:ext uri="{9D8B030D-6E8A-4147-A177-3AD203B41FA5}">
                      <a16:colId xmlns:a16="http://schemas.microsoft.com/office/drawing/2014/main" val="20000"/>
                    </a:ext>
                  </a:extLst>
                </a:gridCol>
                <a:gridCol w="5526153">
                  <a:extLst>
                    <a:ext uri="{9D8B030D-6E8A-4147-A177-3AD203B41FA5}">
                      <a16:colId xmlns:a16="http://schemas.microsoft.com/office/drawing/2014/main" val="20001"/>
                    </a:ext>
                  </a:extLst>
                </a:gridCol>
              </a:tblGrid>
              <a:tr h="370840">
                <a:tc gridSpan="2">
                  <a:txBody>
                    <a:bodyPr/>
                    <a:lstStyle/>
                    <a:p>
                      <a:pPr algn="ctr"/>
                      <a:r>
                        <a:rPr lang="zh-CN" altLang="en-US" sz="3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下滑过程</a:t>
                      </a:r>
                    </a:p>
                  </a:txBody>
                  <a:tcPr/>
                </a:tc>
                <a:tc hMerge="1">
                  <a:txBody>
                    <a:bodyPr/>
                    <a:lstStyle/>
                    <a:p>
                      <a:endParaRPr lang="zh-CN" altLang="en-US" dirty="0"/>
                    </a:p>
                  </a:txBody>
                  <a:tcPr/>
                </a:tc>
                <a:extLst>
                  <a:ext uri="{0D108BD9-81ED-4DB2-BD59-A6C34878D82A}">
                    <a16:rowId xmlns:a16="http://schemas.microsoft.com/office/drawing/2014/main" val="10000"/>
                  </a:ext>
                </a:extLst>
              </a:tr>
              <a:tr h="370840">
                <a:tc>
                  <a:txBody>
                    <a:bodyPr/>
                    <a:lstStyle/>
                    <a:p>
                      <a:r>
                        <a:rPr lang="en-US" altLang="zh-CN" sz="3400" dirty="0">
                          <a:latin typeface="Arial" panose="020B0604020202020204" pitchFamily="34" charset="0"/>
                          <a:ea typeface="汉仪大宋简" panose="02010609000101010101" pitchFamily="49" charset="-122"/>
                          <a:cs typeface="Arial" panose="020B0604020202020204" pitchFamily="34" charset="0"/>
                        </a:rPr>
                        <a:t>    1.</a:t>
                      </a:r>
                      <a:r>
                        <a:rPr lang="zh-CN" altLang="en-US" sz="3400" dirty="0">
                          <a:latin typeface="Arial" panose="020B0604020202020204" pitchFamily="34" charset="0"/>
                          <a:ea typeface="汉仪大宋简" panose="02010609000101010101" pitchFamily="49" charset="-122"/>
                          <a:cs typeface="Arial" panose="020B0604020202020204" pitchFamily="34" charset="0"/>
                        </a:rPr>
                        <a:t>长时论</a:t>
                      </a:r>
                    </a:p>
                  </a:txBody>
                  <a:tcPr/>
                </a:tc>
                <a:tc>
                  <a:txBody>
                    <a:bodyPr/>
                    <a:lstStyle/>
                    <a:p>
                      <a:r>
                        <a:rPr lang="zh-CN" altLang="en-US" sz="3400" dirty="0">
                          <a:latin typeface="Arial" panose="020B0604020202020204" pitchFamily="34" charset="0"/>
                          <a:ea typeface="汉仪大宋简" panose="02010609000101010101" pitchFamily="49" charset="-122"/>
                          <a:cs typeface="Arial" panose="020B0604020202020204" pitchFamily="34" charset="0"/>
                        </a:rPr>
                        <a:t>间隔论</a:t>
                      </a:r>
                    </a:p>
                  </a:txBody>
                  <a:tcPr/>
                </a:tc>
                <a:extLst>
                  <a:ext uri="{0D108BD9-81ED-4DB2-BD59-A6C34878D82A}">
                    <a16:rowId xmlns:a16="http://schemas.microsoft.com/office/drawing/2014/main" val="10001"/>
                  </a:ext>
                </a:extLst>
              </a:tr>
              <a:tr h="370840">
                <a:tc>
                  <a:txBody>
                    <a:bodyPr/>
                    <a:lstStyle/>
                    <a:p>
                      <a:r>
                        <a:rPr lang="en-US" altLang="zh-CN" sz="3400" dirty="0">
                          <a:latin typeface="Arial" panose="020B0604020202020204" pitchFamily="34" charset="0"/>
                          <a:ea typeface="汉仪大宋简" panose="02010609000101010101" pitchFamily="49" charset="-122"/>
                          <a:cs typeface="Arial" panose="020B0604020202020204" pitchFamily="34" charset="0"/>
                        </a:rPr>
                        <a:t>    2.</a:t>
                      </a:r>
                      <a:r>
                        <a:rPr lang="zh-CN" altLang="en-US" sz="3400" dirty="0">
                          <a:latin typeface="Arial" panose="020B0604020202020204" pitchFamily="34" charset="0"/>
                          <a:ea typeface="汉仪大宋简" panose="02010609000101010101" pitchFamily="49" charset="-122"/>
                          <a:cs typeface="Arial" panose="020B0604020202020204" pitchFamily="34" charset="0"/>
                        </a:rPr>
                        <a:t>有神进化论</a:t>
                      </a:r>
                    </a:p>
                  </a:txBody>
                  <a:tcPr/>
                </a:tc>
                <a:tc>
                  <a:txBody>
                    <a:bodyPr/>
                    <a:lstStyle/>
                    <a:p>
                      <a:r>
                        <a:rPr lang="zh-CN" altLang="en-US" sz="3400" dirty="0">
                          <a:latin typeface="Arial" panose="020B0604020202020204" pitchFamily="34" charset="0"/>
                          <a:ea typeface="汉仪大宋简" panose="02010609000101010101" pitchFamily="49" charset="-122"/>
                          <a:cs typeface="Arial" panose="020B0604020202020204" pitchFamily="34" charset="0"/>
                        </a:rPr>
                        <a:t>一日一纪论，渐进创造论</a:t>
                      </a:r>
                    </a:p>
                  </a:txBody>
                  <a:tcPr/>
                </a:tc>
                <a:extLst>
                  <a:ext uri="{0D108BD9-81ED-4DB2-BD59-A6C34878D82A}">
                    <a16:rowId xmlns:a16="http://schemas.microsoft.com/office/drawing/2014/main" val="10002"/>
                  </a:ext>
                </a:extLst>
              </a:tr>
              <a:tr h="370840">
                <a:tc>
                  <a:txBody>
                    <a:bodyPr/>
                    <a:lstStyle/>
                    <a:p>
                      <a:r>
                        <a:rPr lang="en-US" altLang="zh-CN" sz="3400" dirty="0">
                          <a:latin typeface="Arial" panose="020B0604020202020204" pitchFamily="34" charset="0"/>
                          <a:ea typeface="汉仪大宋简" panose="02010609000101010101" pitchFamily="49" charset="-122"/>
                          <a:cs typeface="Arial" panose="020B0604020202020204" pitchFamily="34" charset="0"/>
                        </a:rPr>
                        <a:t>    3. </a:t>
                      </a:r>
                      <a:r>
                        <a:rPr lang="zh-CN" altLang="en-US" sz="3400" dirty="0">
                          <a:latin typeface="Arial" panose="020B0604020202020204" pitchFamily="34" charset="0"/>
                          <a:ea typeface="汉仪大宋简" panose="02010609000101010101" pitchFamily="49" charset="-122"/>
                          <a:cs typeface="Arial" panose="020B0604020202020204" pitchFamily="34" charset="0"/>
                        </a:rPr>
                        <a:t>史上不存在</a:t>
                      </a:r>
                      <a:endParaRPr lang="en-US" altLang="zh-CN" sz="3400" dirty="0">
                        <a:latin typeface="Arial" panose="020B0604020202020204" pitchFamily="34" charset="0"/>
                        <a:ea typeface="汉仪大宋简" panose="02010609000101010101" pitchFamily="49" charset="-122"/>
                        <a:cs typeface="Arial" panose="020B0604020202020204" pitchFamily="34" charset="0"/>
                      </a:endParaRPr>
                    </a:p>
                    <a:p>
                      <a:r>
                        <a:rPr lang="en-US" altLang="zh-CN" sz="3400" dirty="0">
                          <a:latin typeface="Arial" panose="020B0604020202020204" pitchFamily="34" charset="0"/>
                          <a:ea typeface="汉仪大宋简" panose="02010609000101010101" pitchFamily="49" charset="-122"/>
                          <a:cs typeface="Arial" panose="020B0604020202020204" pitchFamily="34" charset="0"/>
                        </a:rPr>
                        <a:t>        </a:t>
                      </a:r>
                      <a:r>
                        <a:rPr lang="zh-CN" altLang="en-US" sz="3400" dirty="0">
                          <a:latin typeface="Arial" panose="020B0604020202020204" pitchFamily="34" charset="0"/>
                          <a:ea typeface="汉仪大宋简" panose="02010609000101010101" pitchFamily="49" charset="-122"/>
                          <a:cs typeface="Arial" panose="020B0604020202020204" pitchFamily="34" charset="0"/>
                        </a:rPr>
                        <a:t>亚当夏娃</a:t>
                      </a:r>
                    </a:p>
                  </a:txBody>
                  <a:tcPr/>
                </a:tc>
                <a:tc>
                  <a:txBody>
                    <a:bodyPr/>
                    <a:lstStyle/>
                    <a:p>
                      <a:r>
                        <a:rPr lang="zh-CN" altLang="en-US" sz="3400" dirty="0">
                          <a:latin typeface="Arial" panose="020B0604020202020204" pitchFamily="34" charset="0"/>
                          <a:ea typeface="汉仪大宋简" panose="02010609000101010101" pitchFamily="49" charset="-122"/>
                          <a:cs typeface="Arial" panose="020B0604020202020204" pitchFamily="34" charset="0"/>
                        </a:rPr>
                        <a:t>自由神学，以及所谓的</a:t>
                      </a:r>
                    </a:p>
                    <a:p>
                      <a:r>
                        <a:rPr lang="zh-CN" altLang="en-US" sz="3400" dirty="0">
                          <a:latin typeface="Arial" panose="020B0604020202020204" pitchFamily="34" charset="0"/>
                          <a:ea typeface="汉仪大宋简" panose="02010609000101010101" pitchFamily="49" charset="-122"/>
                          <a:cs typeface="Arial" panose="020B0604020202020204" pitchFamily="34" charset="0"/>
                        </a:rPr>
                        <a:t>“福音性”文体框架论</a:t>
                      </a:r>
                    </a:p>
                  </a:txBody>
                  <a:tcPr/>
                </a:tc>
                <a:extLst>
                  <a:ext uri="{0D108BD9-81ED-4DB2-BD59-A6C34878D82A}">
                    <a16:rowId xmlns:a16="http://schemas.microsoft.com/office/drawing/2014/main" val="10003"/>
                  </a:ext>
                </a:extLst>
              </a:tr>
              <a:tr h="370840">
                <a:tc>
                  <a:txBody>
                    <a:bodyPr/>
                    <a:lstStyle/>
                    <a:p>
                      <a:r>
                        <a:rPr lang="en-US" altLang="zh-CN" sz="3400" dirty="0">
                          <a:latin typeface="Arial" panose="020B0604020202020204" pitchFamily="34" charset="0"/>
                          <a:ea typeface="汉仪大宋简" panose="02010609000101010101" pitchFamily="49" charset="-122"/>
                          <a:cs typeface="Arial" panose="020B0604020202020204" pitchFamily="34" charset="0"/>
                        </a:rPr>
                        <a:t>    4. </a:t>
                      </a:r>
                      <a:r>
                        <a:rPr lang="zh-CN" altLang="en-US" sz="3400" dirty="0">
                          <a:latin typeface="Arial" panose="020B0604020202020204" pitchFamily="34" charset="0"/>
                          <a:ea typeface="汉仪大宋简" panose="02010609000101010101" pitchFamily="49" charset="-122"/>
                          <a:cs typeface="Arial" panose="020B0604020202020204" pitchFamily="34" charset="0"/>
                        </a:rPr>
                        <a:t>拒绝基督教</a:t>
                      </a:r>
                    </a:p>
                  </a:txBody>
                  <a:tcPr/>
                </a:tc>
                <a:tc>
                  <a:txBody>
                    <a:bodyPr/>
                    <a:lstStyle/>
                    <a:p>
                      <a:r>
                        <a:rPr lang="zh-CN" altLang="en-US" sz="3400" dirty="0">
                          <a:latin typeface="Arial" panose="020B0604020202020204" pitchFamily="34" charset="0"/>
                          <a:ea typeface="汉仪大宋简" panose="02010609000101010101" pitchFamily="49" charset="-122"/>
                          <a:cs typeface="Arial" panose="020B0604020202020204" pitchFamily="34" charset="0"/>
                        </a:rPr>
                        <a:t>自然神论 </a:t>
                      </a:r>
                      <a:r>
                        <a:rPr lang="en-US" altLang="zh-CN" sz="3400" dirty="0">
                          <a:latin typeface="Arial" panose="020B0604020202020204" pitchFamily="34" charset="0"/>
                          <a:ea typeface="汉仪大宋简" panose="02010609000101010101" pitchFamily="49" charset="-122"/>
                          <a:cs typeface="Arial" panose="020B0604020202020204" pitchFamily="34" charset="0"/>
                        </a:rPr>
                        <a:t>/  </a:t>
                      </a:r>
                      <a:r>
                        <a:rPr lang="zh-CN" altLang="en-US" sz="3400" dirty="0">
                          <a:latin typeface="Arial" panose="020B0604020202020204" pitchFamily="34" charset="0"/>
                          <a:ea typeface="汉仪大宋简" panose="02010609000101010101" pitchFamily="49" charset="-122"/>
                          <a:cs typeface="Arial" panose="020B0604020202020204" pitchFamily="34" charset="0"/>
                        </a:rPr>
                        <a:t>无神论</a:t>
                      </a:r>
                    </a:p>
                  </a:txBody>
                  <a:tcPr/>
                </a:tc>
                <a:extLst>
                  <a:ext uri="{0D108BD9-81ED-4DB2-BD59-A6C34878D82A}">
                    <a16:rowId xmlns:a16="http://schemas.microsoft.com/office/drawing/2014/main" val="10004"/>
                  </a:ext>
                </a:extLst>
              </a:tr>
            </a:tbl>
          </a:graphicData>
        </a:graphic>
      </p:graphicFrame>
      <p:sp>
        <p:nvSpPr>
          <p:cNvPr id="13" name="虚尾箭头 12"/>
          <p:cNvSpPr/>
          <p:nvPr/>
        </p:nvSpPr>
        <p:spPr>
          <a:xfrm rot="5400000">
            <a:off x="1663509" y="1668805"/>
            <a:ext cx="512057" cy="576064"/>
          </a:xfrm>
          <a:prstGeom prst="stripedRightArrow">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5">
                  <a:lumMod val="75000"/>
                </a:schemeClr>
              </a:solidFill>
            </a:endParaRPr>
          </a:p>
        </p:txBody>
      </p:sp>
      <p:sp>
        <p:nvSpPr>
          <p:cNvPr id="14" name="虚尾箭头 13"/>
          <p:cNvSpPr/>
          <p:nvPr/>
        </p:nvSpPr>
        <p:spPr>
          <a:xfrm rot="5400000">
            <a:off x="1663509" y="2324879"/>
            <a:ext cx="512057" cy="576064"/>
          </a:xfrm>
          <a:prstGeom prst="stripedRightArrow">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虚尾箭头 14"/>
          <p:cNvSpPr/>
          <p:nvPr/>
        </p:nvSpPr>
        <p:spPr>
          <a:xfrm rot="5400000">
            <a:off x="1663509" y="3188975"/>
            <a:ext cx="512057" cy="576064"/>
          </a:xfrm>
          <a:prstGeom prst="stripedRightArrow">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虚尾箭头 15"/>
          <p:cNvSpPr/>
          <p:nvPr/>
        </p:nvSpPr>
        <p:spPr>
          <a:xfrm rot="5400000">
            <a:off x="1663509" y="4045069"/>
            <a:ext cx="512057" cy="576064"/>
          </a:xfrm>
          <a:prstGeom prst="stripedRightArrow">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 name="组合 18"/>
          <p:cNvGrpSpPr/>
          <p:nvPr/>
        </p:nvGrpSpPr>
        <p:grpSpPr>
          <a:xfrm>
            <a:off x="3215680" y="4725144"/>
            <a:ext cx="5832648" cy="1224136"/>
            <a:chOff x="3215680" y="4869160"/>
            <a:chExt cx="5832648" cy="1224136"/>
          </a:xfrm>
        </p:grpSpPr>
        <p:sp>
          <p:nvSpPr>
            <p:cNvPr id="17" name="虚尾箭头 16"/>
            <p:cNvSpPr/>
            <p:nvPr/>
          </p:nvSpPr>
          <p:spPr>
            <a:xfrm rot="5400000">
              <a:off x="5519936" y="2564904"/>
              <a:ext cx="1224136" cy="5832648"/>
            </a:xfrm>
            <a:prstGeom prst="stripedRight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18" name="矩形 17"/>
            <p:cNvSpPr/>
            <p:nvPr/>
          </p:nvSpPr>
          <p:spPr>
            <a:xfrm>
              <a:off x="5087888" y="5013176"/>
              <a:ext cx="2236510" cy="923330"/>
            </a:xfrm>
            <a:prstGeom prst="rect">
              <a:avLst/>
            </a:prstGeom>
          </p:spPr>
          <p:txBody>
            <a:bodyPr wrap="none">
              <a:spAutoFit/>
            </a:bodyPr>
            <a:lstStyle/>
            <a:p>
              <a:r>
                <a:rPr lang="zh-CN" altLang="en-US" sz="5400" b="1" dirty="0">
                  <a:solidFill>
                    <a:srgbClr val="FFFF00"/>
                  </a:solidFill>
                  <a:latin typeface="微软雅黑" panose="020B0503020204020204" pitchFamily="34" charset="-122"/>
                  <a:ea typeface="微软雅黑" panose="020B0503020204020204" pitchFamily="34" charset="-122"/>
                </a:rPr>
                <a:t>结果…</a:t>
              </a:r>
            </a:p>
          </p:txBody>
        </p:sp>
      </p:grpSp>
      <p:sp>
        <p:nvSpPr>
          <p:cNvPr id="3" name="标题 2"/>
          <p:cNvSpPr>
            <a:spLocks noGrp="1"/>
          </p:cNvSpPr>
          <p:nvPr>
            <p:ph type="title"/>
          </p:nvPr>
        </p:nvSpPr>
        <p:spPr/>
        <p:txBody>
          <a:bodyPr/>
          <a:lstStyle/>
          <a:p>
            <a:r>
              <a:rPr lang="zh-CN" altLang="en-US" dirty="0"/>
              <a:t>下滑过程</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p:tgtEl>
                                          <p:spTgt spid="13"/>
                                        </p:tgtEl>
                                        <p:attrNameLst>
                                          <p:attrName>ppt_y</p:attrName>
                                        </p:attrNameLst>
                                      </p:cBhvr>
                                      <p:tavLst>
                                        <p:tav tm="0">
                                          <p:val>
                                            <p:strVal val="#ppt_y-#ppt_h*1.125000"/>
                                          </p:val>
                                        </p:tav>
                                        <p:tav tm="100000">
                                          <p:val>
                                            <p:strVal val="#ppt_y"/>
                                          </p:val>
                                        </p:tav>
                                      </p:tavLst>
                                    </p:anim>
                                    <p:animEffect transition="in" filter="wipe(down)">
                                      <p:cBhvr>
                                        <p:cTn id="8" dur="500"/>
                                        <p:tgtEl>
                                          <p:spTgt spid="13"/>
                                        </p:tgtEl>
                                      </p:cBhvr>
                                    </p:animEffect>
                                  </p:childTnLst>
                                </p:cTn>
                              </p:par>
                            </p:childTnLst>
                          </p:cTn>
                        </p:par>
                        <p:par>
                          <p:cTn id="9" fill="hold">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p:tgtEl>
                                          <p:spTgt spid="14"/>
                                        </p:tgtEl>
                                        <p:attrNameLst>
                                          <p:attrName>ppt_y</p:attrName>
                                        </p:attrNameLst>
                                      </p:cBhvr>
                                      <p:tavLst>
                                        <p:tav tm="0">
                                          <p:val>
                                            <p:strVal val="#ppt_y-#ppt_h*1.125000"/>
                                          </p:val>
                                        </p:tav>
                                        <p:tav tm="100000">
                                          <p:val>
                                            <p:strVal val="#ppt_y"/>
                                          </p:val>
                                        </p:tav>
                                      </p:tavLst>
                                    </p:anim>
                                    <p:animEffect transition="in" filter="wipe(down)">
                                      <p:cBhvr>
                                        <p:cTn id="13" dur="500"/>
                                        <p:tgtEl>
                                          <p:spTgt spid="14"/>
                                        </p:tgtEl>
                                      </p:cBhvr>
                                    </p:animEffect>
                                  </p:childTnLst>
                                </p:cTn>
                              </p:par>
                            </p:childTnLst>
                          </p:cTn>
                        </p:par>
                        <p:par>
                          <p:cTn id="14" fill="hold">
                            <p:stCondLst>
                              <p:cond delay="1000"/>
                            </p:stCondLst>
                            <p:childTnLst>
                              <p:par>
                                <p:cTn id="15" presetID="12" presetClass="entr" presetSubtype="1"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p:tgtEl>
                                          <p:spTgt spid="15"/>
                                        </p:tgtEl>
                                        <p:attrNameLst>
                                          <p:attrName>ppt_y</p:attrName>
                                        </p:attrNameLst>
                                      </p:cBhvr>
                                      <p:tavLst>
                                        <p:tav tm="0">
                                          <p:val>
                                            <p:strVal val="#ppt_y-#ppt_h*1.125000"/>
                                          </p:val>
                                        </p:tav>
                                        <p:tav tm="100000">
                                          <p:val>
                                            <p:strVal val="#ppt_y"/>
                                          </p:val>
                                        </p:tav>
                                      </p:tavLst>
                                    </p:anim>
                                    <p:animEffect transition="in" filter="wipe(down)">
                                      <p:cBhvr>
                                        <p:cTn id="18" dur="500"/>
                                        <p:tgtEl>
                                          <p:spTgt spid="15"/>
                                        </p:tgtEl>
                                      </p:cBhvr>
                                    </p:animEffect>
                                  </p:childTnLst>
                                </p:cTn>
                              </p:par>
                            </p:childTnLst>
                          </p:cTn>
                        </p:par>
                        <p:par>
                          <p:cTn id="19" fill="hold">
                            <p:stCondLst>
                              <p:cond delay="1500"/>
                            </p:stCondLst>
                            <p:childTnLst>
                              <p:par>
                                <p:cTn id="20" presetID="12" presetClass="entr" presetSubtype="1"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500"/>
                                        <p:tgtEl>
                                          <p:spTgt spid="16"/>
                                        </p:tgtEl>
                                        <p:attrNameLst>
                                          <p:attrName>ppt_y</p:attrName>
                                        </p:attrNameLst>
                                      </p:cBhvr>
                                      <p:tavLst>
                                        <p:tav tm="0">
                                          <p:val>
                                            <p:strVal val="#ppt_y-#ppt_h*1.125000"/>
                                          </p:val>
                                        </p:tav>
                                        <p:tav tm="100000">
                                          <p:val>
                                            <p:strVal val="#ppt_y"/>
                                          </p:val>
                                        </p:tav>
                                      </p:tavLst>
                                    </p:anim>
                                    <p:animEffect transition="in" filter="wipe(down)">
                                      <p:cBhvr>
                                        <p:cTn id="23" dur="500"/>
                                        <p:tgtEl>
                                          <p:spTgt spid="16"/>
                                        </p:tgtEl>
                                      </p:cBhvr>
                                    </p:animEffect>
                                  </p:childTnLst>
                                </p:cTn>
                              </p:par>
                            </p:childTnLst>
                          </p:cTn>
                        </p:par>
                        <p:par>
                          <p:cTn id="24" fill="hold">
                            <p:stCondLst>
                              <p:cond delay="2000"/>
                            </p:stCondLst>
                            <p:childTnLst>
                              <p:par>
                                <p:cTn id="25" presetID="12" presetClass="entr" presetSubtype="1" fill="hold" nodeType="afterEffect">
                                  <p:stCondLst>
                                    <p:cond delay="50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p:tgtEl>
                                          <p:spTgt spid="4"/>
                                        </p:tgtEl>
                                        <p:attrNameLst>
                                          <p:attrName>ppt_y</p:attrName>
                                        </p:attrNameLst>
                                      </p:cBhvr>
                                      <p:tavLst>
                                        <p:tav tm="0">
                                          <p:val>
                                            <p:strVal val="#ppt_y-#ppt_h*1.125000"/>
                                          </p:val>
                                        </p:tav>
                                        <p:tav tm="100000">
                                          <p:val>
                                            <p:strVal val="#ppt_y"/>
                                          </p:val>
                                        </p:tav>
                                      </p:tavLst>
                                    </p:anim>
                                    <p:animEffect transition="in" filter="wipe(down)">
                                      <p:cBhvr>
                                        <p:cTn id="2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7810" name="Picture 3" descr="Cross 1"/>
          <p:cNvPicPr>
            <a:picLocks noChangeAspect="1" noChangeArrowheads="1"/>
          </p:cNvPicPr>
          <p:nvPr/>
        </p:nvPicPr>
        <p:blipFill>
          <a:blip r:embed="rId3" cstate="print"/>
          <a:srcRect/>
          <a:stretch>
            <a:fillRect/>
          </a:stretch>
        </p:blipFill>
        <p:spPr bwMode="auto">
          <a:xfrm>
            <a:off x="1505745" y="-12700"/>
            <a:ext cx="9180513" cy="6884988"/>
          </a:xfrm>
          <a:prstGeom prst="rect">
            <a:avLst/>
          </a:prstGeom>
          <a:noFill/>
          <a:ln w="9525">
            <a:noFill/>
            <a:miter lim="800000"/>
            <a:headEnd/>
            <a:tailEnd/>
          </a:ln>
        </p:spPr>
      </p:pic>
      <p:sp>
        <p:nvSpPr>
          <p:cNvPr id="7" name="Text Box 5"/>
          <p:cNvSpPr txBox="1">
            <a:spLocks noChangeArrowheads="1"/>
          </p:cNvSpPr>
          <p:nvPr/>
        </p:nvSpPr>
        <p:spPr bwMode="auto">
          <a:xfrm>
            <a:off x="7275512" y="404667"/>
            <a:ext cx="3429000" cy="1519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lnSpc>
                <a:spcPts val="3000"/>
              </a:lnSpc>
              <a:spcBef>
                <a:spcPct val="50000"/>
              </a:spcBef>
              <a:defRPr/>
            </a:pPr>
            <a:r>
              <a:rPr lang="zh-CN" altLang="en-US" sz="3200" dirty="0">
                <a:solidFill>
                  <a:srgbClr val="052262"/>
                </a:solidFill>
                <a:latin typeface="华文行楷" panose="02010800040101010101" pitchFamily="2" charset="-122"/>
                <a:ea typeface="华文行楷" panose="02010800040101010101" pitchFamily="2" charset="-122"/>
                <a:cs typeface="Arial Rounded MT Bold"/>
              </a:rPr>
              <a:t>快来就耶稣</a:t>
            </a:r>
            <a:r>
              <a:rPr lang="en-US" sz="3200" dirty="0">
                <a:solidFill>
                  <a:srgbClr val="052262"/>
                </a:solidFill>
                <a:latin typeface="华文行楷" panose="02010800040101010101" pitchFamily="2" charset="-122"/>
                <a:ea typeface="华文行楷" panose="02010800040101010101" pitchFamily="2" charset="-122"/>
                <a:cs typeface="Arial Rounded MT Bold"/>
              </a:rPr>
              <a:t>!</a:t>
            </a:r>
          </a:p>
          <a:p>
            <a:pPr algn="ctr">
              <a:lnSpc>
                <a:spcPts val="3000"/>
              </a:lnSpc>
              <a:spcBef>
                <a:spcPct val="50000"/>
              </a:spcBef>
              <a:defRPr/>
            </a:pPr>
            <a:r>
              <a:rPr lang="zh-CN" altLang="en-US" sz="3200" dirty="0">
                <a:solidFill>
                  <a:srgbClr val="052262"/>
                </a:solidFill>
                <a:latin typeface="华文行楷" panose="02010800040101010101" pitchFamily="2" charset="-122"/>
                <a:ea typeface="华文行楷" panose="02010800040101010101" pitchFamily="2" charset="-122"/>
                <a:cs typeface="Arial Rounded MT Bold"/>
              </a:rPr>
              <a:t>来到十字架前</a:t>
            </a:r>
            <a:endParaRPr lang="en-US" altLang="zh-CN" sz="3200" dirty="0">
              <a:solidFill>
                <a:srgbClr val="052262"/>
              </a:solidFill>
              <a:latin typeface="华文行楷" panose="02010800040101010101" pitchFamily="2" charset="-122"/>
              <a:ea typeface="华文行楷" panose="02010800040101010101" pitchFamily="2" charset="-122"/>
              <a:cs typeface="Arial Rounded MT Bold"/>
            </a:endParaRPr>
          </a:p>
          <a:p>
            <a:pPr algn="ctr">
              <a:lnSpc>
                <a:spcPts val="3000"/>
              </a:lnSpc>
              <a:defRPr/>
            </a:pPr>
            <a:r>
              <a:rPr lang="zh-CN" altLang="en-US" sz="3200" dirty="0">
                <a:solidFill>
                  <a:srgbClr val="052262"/>
                </a:solidFill>
                <a:latin typeface="华文行楷" panose="02010800040101010101" pitchFamily="2" charset="-122"/>
                <a:ea typeface="华文行楷" panose="02010800040101010101" pitchFamily="2" charset="-122"/>
                <a:cs typeface="Arial Rounded MT Bold"/>
              </a:rPr>
              <a:t>就能得救</a:t>
            </a:r>
            <a:r>
              <a:rPr lang="en-US" sz="3200" dirty="0">
                <a:solidFill>
                  <a:srgbClr val="052262"/>
                </a:solidFill>
                <a:latin typeface="华文行楷" panose="02010800040101010101" pitchFamily="2" charset="-122"/>
                <a:ea typeface="华文行楷" panose="02010800040101010101" pitchFamily="2" charset="-122"/>
                <a:cs typeface="Arial Rounded MT Bold"/>
              </a:rPr>
              <a:t>!</a:t>
            </a:r>
          </a:p>
        </p:txBody>
      </p:sp>
      <p:sp>
        <p:nvSpPr>
          <p:cNvPr id="3" name="标题 2">
            <a:extLst>
              <a:ext uri="{FF2B5EF4-FFF2-40B4-BE49-F238E27FC236}">
                <a16:creationId xmlns:a16="http://schemas.microsoft.com/office/drawing/2014/main" id="{70905D8E-79FB-464C-9DC7-9B63638F578D}"/>
              </a:ext>
            </a:extLst>
          </p:cNvPr>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876934445"/>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9858" name="Picture 3" descr="Cross 2"/>
          <p:cNvPicPr>
            <a:picLocks noChangeAspect="1" noChangeArrowheads="1"/>
          </p:cNvPicPr>
          <p:nvPr/>
        </p:nvPicPr>
        <p:blipFill>
          <a:blip r:embed="rId3" cstate="print"/>
          <a:srcRect/>
          <a:stretch>
            <a:fillRect/>
          </a:stretch>
        </p:blipFill>
        <p:spPr bwMode="auto">
          <a:xfrm>
            <a:off x="1505745" y="-26988"/>
            <a:ext cx="9180513" cy="6884988"/>
          </a:xfrm>
          <a:prstGeom prst="rect">
            <a:avLst/>
          </a:prstGeom>
          <a:noFill/>
          <a:ln w="9525">
            <a:noFill/>
            <a:miter lim="800000"/>
            <a:headEnd/>
            <a:tailEnd/>
          </a:ln>
        </p:spPr>
      </p:pic>
      <p:sp>
        <p:nvSpPr>
          <p:cNvPr id="3598340" name="Text Box 4"/>
          <p:cNvSpPr txBox="1">
            <a:spLocks noChangeArrowheads="1"/>
          </p:cNvSpPr>
          <p:nvPr/>
        </p:nvSpPr>
        <p:spPr bwMode="auto">
          <a:xfrm rot="2658145">
            <a:off x="1727203" y="2650302"/>
            <a:ext cx="3432175" cy="400110"/>
          </a:xfrm>
          <a:prstGeom prst="rect">
            <a:avLst/>
          </a:prstGeom>
          <a:noFill/>
          <a:ln>
            <a:noFill/>
          </a:ln>
          <a:effectLst>
            <a:outerShdw blurRad="63500" dist="38099" dir="2700000" algn="ctr" rotWithShape="0">
              <a:schemeClr val="bg2">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defRPr/>
            </a:pPr>
            <a:r>
              <a:rPr lang="zh-CN" altLang="en-US" sz="2000" b="1" dirty="0">
                <a:solidFill>
                  <a:prstClr val="black"/>
                </a:solidFill>
                <a:latin typeface="Arial" charset="0"/>
                <a:ea typeface="ＭＳ Ｐゴシック" charset="0"/>
              </a:rPr>
              <a:t>    千 百 万 年</a:t>
            </a:r>
            <a:endParaRPr lang="en-US" sz="2000" b="1" dirty="0">
              <a:solidFill>
                <a:prstClr val="black"/>
              </a:solidFill>
              <a:latin typeface="Arial" charset="0"/>
              <a:ea typeface="ＭＳ Ｐゴシック" charset="0"/>
            </a:endParaRPr>
          </a:p>
        </p:txBody>
      </p:sp>
      <p:sp>
        <p:nvSpPr>
          <p:cNvPr id="2" name="标题 1">
            <a:extLst>
              <a:ext uri="{FF2B5EF4-FFF2-40B4-BE49-F238E27FC236}">
                <a16:creationId xmlns:a16="http://schemas.microsoft.com/office/drawing/2014/main" id="{8D2FF7E0-E8F3-4EAB-8983-E5F9A411A7E3}"/>
              </a:ext>
            </a:extLst>
          </p:cNvPr>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526998896"/>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1906" name="Picture 3" descr="MissileCrossSeries3"/>
          <p:cNvPicPr>
            <a:picLocks noChangeAspect="1" noChangeArrowheads="1"/>
          </p:cNvPicPr>
          <p:nvPr/>
        </p:nvPicPr>
        <p:blipFill>
          <a:blip r:embed="rId3" cstate="print"/>
          <a:srcRect/>
          <a:stretch>
            <a:fillRect/>
          </a:stretch>
        </p:blipFill>
        <p:spPr bwMode="auto">
          <a:xfrm>
            <a:off x="1524000" y="0"/>
            <a:ext cx="9144000" cy="6858000"/>
          </a:xfrm>
          <a:prstGeom prst="rect">
            <a:avLst/>
          </a:prstGeom>
          <a:noFill/>
          <a:ln w="9525">
            <a:noFill/>
            <a:miter lim="800000"/>
            <a:headEnd/>
            <a:tailEnd/>
          </a:ln>
        </p:spPr>
      </p:pic>
      <p:sp>
        <p:nvSpPr>
          <p:cNvPr id="4" name="Text Box 5"/>
          <p:cNvSpPr txBox="1">
            <a:spLocks noChangeArrowheads="1"/>
          </p:cNvSpPr>
          <p:nvPr/>
        </p:nvSpPr>
        <p:spPr bwMode="auto">
          <a:xfrm>
            <a:off x="7805768" y="359142"/>
            <a:ext cx="2576513"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defRPr/>
            </a:pPr>
            <a:r>
              <a:rPr lang="zh-CN" altLang="en-US" sz="3200">
                <a:solidFill>
                  <a:srgbClr val="052262"/>
                </a:solidFill>
                <a:latin typeface="华文行楷" panose="02010800040101010101" pitchFamily="2" charset="-122"/>
                <a:ea typeface="华文行楷" panose="02010800040101010101" pitchFamily="2" charset="-122"/>
                <a:cs typeface="Arial Rounded MT Bold"/>
              </a:rPr>
              <a:t>没事，</a:t>
            </a:r>
            <a:endParaRPr lang="en-US" altLang="zh-CN" sz="3200">
              <a:solidFill>
                <a:srgbClr val="052262"/>
              </a:solidFill>
              <a:latin typeface="华文行楷" panose="02010800040101010101" pitchFamily="2" charset="-122"/>
              <a:ea typeface="华文行楷" panose="02010800040101010101" pitchFamily="2" charset="-122"/>
              <a:cs typeface="Arial Rounded MT Bold"/>
            </a:endParaRPr>
          </a:p>
          <a:p>
            <a:pPr algn="ctr">
              <a:defRPr/>
            </a:pPr>
            <a:r>
              <a:rPr lang="zh-CN" altLang="en-US" sz="3200">
                <a:solidFill>
                  <a:srgbClr val="052262"/>
                </a:solidFill>
                <a:latin typeface="华文行楷" panose="02010800040101010101" pitchFamily="2" charset="-122"/>
                <a:ea typeface="华文行楷" panose="02010800040101010101" pitchFamily="2" charset="-122"/>
                <a:cs typeface="Arial Rounded MT Bold"/>
              </a:rPr>
              <a:t>它</a:t>
            </a:r>
            <a:r>
              <a:rPr lang="zh-CN" altLang="en-US" sz="3200" dirty="0">
                <a:solidFill>
                  <a:srgbClr val="052262"/>
                </a:solidFill>
                <a:latin typeface="华文行楷" panose="02010800040101010101" pitchFamily="2" charset="-122"/>
                <a:ea typeface="华文行楷" panose="02010800040101010101" pitchFamily="2" charset="-122"/>
                <a:cs typeface="Arial Rounded MT Bold"/>
              </a:rPr>
              <a:t>攻击的不是十字架</a:t>
            </a:r>
            <a:endParaRPr lang="en-US" sz="3200" dirty="0">
              <a:solidFill>
                <a:srgbClr val="052262"/>
              </a:solidFill>
              <a:latin typeface="华文行楷" panose="02010800040101010101" pitchFamily="2" charset="-122"/>
              <a:ea typeface="华文行楷" panose="02010800040101010101" pitchFamily="2" charset="-122"/>
              <a:cs typeface="Arial Rounded MT Bold"/>
            </a:endParaRPr>
          </a:p>
        </p:txBody>
      </p:sp>
      <p:sp>
        <p:nvSpPr>
          <p:cNvPr id="10" name="Text Box 5"/>
          <p:cNvSpPr txBox="1">
            <a:spLocks noChangeArrowheads="1"/>
          </p:cNvSpPr>
          <p:nvPr/>
        </p:nvSpPr>
        <p:spPr bwMode="auto">
          <a:xfrm>
            <a:off x="3352800" y="5517234"/>
            <a:ext cx="64008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zh-CN" altLang="en-US" sz="8000" dirty="0">
                <a:solidFill>
                  <a:srgbClr val="FEB554"/>
                </a:solidFill>
                <a:effectLst>
                  <a:glow rad="101600">
                    <a:srgbClr val="040808">
                      <a:alpha val="75000"/>
                    </a:srgbClr>
                  </a:glow>
                </a:effectLst>
                <a:latin typeface="黑体" panose="02010609060101010101" pitchFamily="49" charset="-122"/>
                <a:ea typeface="黑体" panose="02010609060101010101" pitchFamily="49" charset="-122"/>
              </a:rPr>
              <a:t>创 世 记</a:t>
            </a:r>
            <a:endParaRPr lang="en-US" sz="8000" dirty="0">
              <a:solidFill>
                <a:srgbClr val="FEB554"/>
              </a:solidFill>
              <a:effectLst>
                <a:glow rad="101600">
                  <a:srgbClr val="040808">
                    <a:alpha val="75000"/>
                  </a:srgbClr>
                </a:glow>
              </a:effectLst>
              <a:latin typeface="黑体" panose="02010609060101010101" pitchFamily="49" charset="-122"/>
              <a:ea typeface="黑体" panose="02010609060101010101" pitchFamily="49" charset="-122"/>
            </a:endParaRPr>
          </a:p>
        </p:txBody>
      </p:sp>
      <p:sp>
        <p:nvSpPr>
          <p:cNvPr id="2" name="标题 1">
            <a:extLst>
              <a:ext uri="{FF2B5EF4-FFF2-40B4-BE49-F238E27FC236}">
                <a16:creationId xmlns:a16="http://schemas.microsoft.com/office/drawing/2014/main" id="{65C9C7FC-9E4F-453A-9B8A-C4D6A7CC4315}"/>
              </a:ext>
            </a:extLst>
          </p:cNvPr>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83288251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3954" name="Picture 3" descr="MissileCrossSeries4"/>
          <p:cNvPicPr>
            <a:picLocks noChangeAspect="1" noChangeArrowheads="1"/>
          </p:cNvPicPr>
          <p:nvPr/>
        </p:nvPicPr>
        <p:blipFill>
          <a:blip r:embed="rId3" cstate="print"/>
          <a:srcRect/>
          <a:stretch>
            <a:fillRect/>
          </a:stretch>
        </p:blipFill>
        <p:spPr bwMode="auto">
          <a:xfrm>
            <a:off x="1524000" y="0"/>
            <a:ext cx="9144000" cy="6858000"/>
          </a:xfrm>
          <a:prstGeom prst="rect">
            <a:avLst/>
          </a:prstGeom>
          <a:noFill/>
          <a:ln w="9525">
            <a:noFill/>
            <a:miter lim="800000"/>
            <a:headEnd/>
            <a:tailEnd/>
          </a:ln>
        </p:spPr>
      </p:pic>
      <p:sp>
        <p:nvSpPr>
          <p:cNvPr id="8" name="Text Box 5"/>
          <p:cNvSpPr txBox="1">
            <a:spLocks noChangeArrowheads="1"/>
          </p:cNvSpPr>
          <p:nvPr/>
        </p:nvSpPr>
        <p:spPr bwMode="auto">
          <a:xfrm>
            <a:off x="3352800" y="5518802"/>
            <a:ext cx="64008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zh-CN" altLang="en-US" sz="8000" dirty="0">
                <a:solidFill>
                  <a:srgbClr val="FEB554"/>
                </a:solidFill>
                <a:effectLst>
                  <a:glow rad="101600">
                    <a:srgbClr val="040808">
                      <a:alpha val="75000"/>
                    </a:srgbClr>
                  </a:glow>
                </a:effectLst>
                <a:latin typeface="黑体" panose="02010609060101010101" pitchFamily="49" charset="-122"/>
                <a:ea typeface="黑体" panose="02010609060101010101" pitchFamily="49" charset="-122"/>
              </a:rPr>
              <a:t>创 世 记</a:t>
            </a:r>
            <a:endParaRPr lang="en-US" sz="8000" dirty="0">
              <a:solidFill>
                <a:srgbClr val="FEB554"/>
              </a:solidFill>
              <a:effectLst>
                <a:glow rad="101600">
                  <a:srgbClr val="040808">
                    <a:alpha val="75000"/>
                  </a:srgbClr>
                </a:glow>
              </a:effectLst>
              <a:latin typeface="黑体" panose="02010609060101010101" pitchFamily="49" charset="-122"/>
              <a:ea typeface="黑体" panose="02010609060101010101" pitchFamily="49" charset="-122"/>
            </a:endParaRPr>
          </a:p>
        </p:txBody>
      </p:sp>
      <p:sp>
        <p:nvSpPr>
          <p:cNvPr id="4" name="AutoShape 4"/>
          <p:cNvSpPr>
            <a:spLocks noChangeArrowheads="1"/>
          </p:cNvSpPr>
          <p:nvPr/>
        </p:nvSpPr>
        <p:spPr bwMode="auto">
          <a:xfrm>
            <a:off x="8616280" y="1340768"/>
            <a:ext cx="2051752" cy="935707"/>
          </a:xfrm>
          <a:prstGeom prst="wedgeEllipseCallout">
            <a:avLst>
              <a:gd name="adj1" fmla="val -8477"/>
              <a:gd name="adj2" fmla="val 64287"/>
            </a:avLst>
          </a:prstGeom>
          <a:solidFill>
            <a:schemeClr val="bg1"/>
          </a:solidFill>
          <a:ln w="9525">
            <a:noFill/>
            <a:miter lim="800000"/>
            <a:headEnd/>
            <a:tailEnd/>
          </a:ln>
          <a:effectLst/>
        </p:spPr>
        <p:txBody>
          <a:bodyPr/>
          <a:lstStyle/>
          <a:p>
            <a:pPr algn="ctr"/>
            <a:r>
              <a:rPr lang="zh-CN" altLang="en-US" sz="3200" dirty="0">
                <a:solidFill>
                  <a:srgbClr val="052262"/>
                </a:solidFill>
                <a:latin typeface="华文行楷" panose="02010800040101010101" pitchFamily="2" charset="-122"/>
                <a:ea typeface="华文行楷" panose="02010800040101010101" pitchFamily="2" charset="-122"/>
                <a:cs typeface="Arial Rounded MT Bold"/>
              </a:rPr>
              <a:t>快护教！</a:t>
            </a:r>
          </a:p>
        </p:txBody>
      </p:sp>
      <p:sp>
        <p:nvSpPr>
          <p:cNvPr id="2" name="标题 1">
            <a:extLst>
              <a:ext uri="{FF2B5EF4-FFF2-40B4-BE49-F238E27FC236}">
                <a16:creationId xmlns:a16="http://schemas.microsoft.com/office/drawing/2014/main" id="{C24E283F-CC6B-4396-968D-771AF6885A63}"/>
              </a:ext>
            </a:extLst>
          </p:cNvPr>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6202747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02" name="Picture 3" descr="1-2-3 MISSILE CROSS SERIES layers 300 MASTER - NEW 00297-noBubble"/>
          <p:cNvPicPr>
            <a:picLocks noChangeAspect="1" noChangeArrowheads="1"/>
          </p:cNvPicPr>
          <p:nvPr/>
        </p:nvPicPr>
        <p:blipFill>
          <a:blip r:embed="rId3" cstate="print"/>
          <a:srcRect/>
          <a:stretch>
            <a:fillRect/>
          </a:stretch>
        </p:blipFill>
        <p:spPr bwMode="auto">
          <a:xfrm>
            <a:off x="1524000" y="-794"/>
            <a:ext cx="9144000" cy="6859588"/>
          </a:xfrm>
          <a:prstGeom prst="rect">
            <a:avLst/>
          </a:prstGeom>
          <a:noFill/>
          <a:ln w="9525">
            <a:noFill/>
            <a:miter lim="800000"/>
            <a:headEnd/>
            <a:tailEnd/>
          </a:ln>
        </p:spPr>
      </p:pic>
      <p:sp>
        <p:nvSpPr>
          <p:cNvPr id="3631108" name="Oval 4"/>
          <p:cNvSpPr>
            <a:spLocks noChangeArrowheads="1"/>
          </p:cNvSpPr>
          <p:nvPr/>
        </p:nvSpPr>
        <p:spPr bwMode="auto">
          <a:xfrm>
            <a:off x="7848600" y="381000"/>
            <a:ext cx="2514600" cy="1828800"/>
          </a:xfrm>
          <a:prstGeom prst="ellipse">
            <a:avLst/>
          </a:prstGeom>
          <a:solidFill>
            <a:schemeClr val="bg1"/>
          </a:solidFill>
          <a:ln w="9525">
            <a:solidFill>
              <a:schemeClr val="bg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endParaRPr lang="en-US">
              <a:solidFill>
                <a:prstClr val="black"/>
              </a:solidFill>
            </a:endParaRPr>
          </a:p>
        </p:txBody>
      </p:sp>
      <p:sp>
        <p:nvSpPr>
          <p:cNvPr id="7" name="Text Box 5"/>
          <p:cNvSpPr txBox="1">
            <a:spLocks noChangeArrowheads="1"/>
          </p:cNvSpPr>
          <p:nvPr/>
        </p:nvSpPr>
        <p:spPr bwMode="auto">
          <a:xfrm>
            <a:off x="7696200" y="674688"/>
            <a:ext cx="281940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defRPr/>
            </a:pPr>
            <a:r>
              <a:rPr lang="zh-CN" altLang="en-US" sz="3200" dirty="0">
                <a:solidFill>
                  <a:srgbClr val="002A55"/>
                </a:solidFill>
                <a:latin typeface="华文行楷" panose="02010800040101010101" pitchFamily="2" charset="-122"/>
                <a:ea typeface="华文行楷" panose="02010800040101010101" pitchFamily="2" charset="-122"/>
                <a:cs typeface="Arial Rounded MT Bold"/>
              </a:rPr>
              <a:t>这只是</a:t>
            </a:r>
            <a:endParaRPr lang="en-US" altLang="zh-CN" sz="3200" dirty="0">
              <a:solidFill>
                <a:srgbClr val="002A55"/>
              </a:solidFill>
              <a:latin typeface="华文行楷" panose="02010800040101010101" pitchFamily="2" charset="-122"/>
              <a:ea typeface="华文行楷" panose="02010800040101010101" pitchFamily="2" charset="-122"/>
              <a:cs typeface="Arial Rounded MT Bold"/>
            </a:endParaRPr>
          </a:p>
          <a:p>
            <a:pPr algn="ctr">
              <a:defRPr/>
            </a:pPr>
            <a:r>
              <a:rPr lang="zh-CN" altLang="en-US" sz="3200" dirty="0">
                <a:solidFill>
                  <a:srgbClr val="002A55"/>
                </a:solidFill>
                <a:latin typeface="华文行楷" panose="02010800040101010101" pitchFamily="2" charset="-122"/>
                <a:ea typeface="华文行楷" panose="02010800040101010101" pitchFamily="2" charset="-122"/>
                <a:cs typeface="Arial Rounded MT Bold"/>
              </a:rPr>
              <a:t>“次要问题”</a:t>
            </a:r>
            <a:endParaRPr lang="en-US" sz="3200" dirty="0">
              <a:solidFill>
                <a:srgbClr val="002A55"/>
              </a:solidFill>
              <a:latin typeface="华文行楷" panose="02010800040101010101" pitchFamily="2" charset="-122"/>
              <a:ea typeface="华文行楷" panose="02010800040101010101" pitchFamily="2" charset="-122"/>
              <a:cs typeface="Arial Rounded MT Bold"/>
            </a:endParaRPr>
          </a:p>
        </p:txBody>
      </p:sp>
      <p:pic>
        <p:nvPicPr>
          <p:cNvPr id="256006" name="Picture 6" descr="gunsites"/>
          <p:cNvPicPr>
            <a:picLocks noChangeAspect="1" noChangeArrowheads="1"/>
          </p:cNvPicPr>
          <p:nvPr/>
        </p:nvPicPr>
        <p:blipFill>
          <a:blip r:embed="rId4" cstate="print"/>
          <a:srcRect/>
          <a:stretch>
            <a:fillRect/>
          </a:stretch>
        </p:blipFill>
        <p:spPr bwMode="auto">
          <a:xfrm>
            <a:off x="4114803" y="3200400"/>
            <a:ext cx="4943475" cy="5105400"/>
          </a:xfrm>
          <a:prstGeom prst="rect">
            <a:avLst/>
          </a:prstGeom>
          <a:noFill/>
          <a:ln w="9525">
            <a:noFill/>
            <a:miter lim="800000"/>
            <a:headEnd/>
            <a:tailEnd/>
          </a:ln>
        </p:spPr>
      </p:pic>
      <p:sp>
        <p:nvSpPr>
          <p:cNvPr id="11" name="Text Box 5"/>
          <p:cNvSpPr txBox="1">
            <a:spLocks noChangeArrowheads="1"/>
          </p:cNvSpPr>
          <p:nvPr/>
        </p:nvSpPr>
        <p:spPr bwMode="auto">
          <a:xfrm>
            <a:off x="3352800" y="5517234"/>
            <a:ext cx="64008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zh-CN" altLang="en-US" sz="8000" dirty="0">
                <a:solidFill>
                  <a:srgbClr val="FEB554"/>
                </a:solidFill>
                <a:effectLst>
                  <a:glow rad="101600">
                    <a:srgbClr val="040808">
                      <a:alpha val="75000"/>
                    </a:srgbClr>
                  </a:glow>
                </a:effectLst>
                <a:latin typeface="黑体" panose="02010609060101010101" pitchFamily="49" charset="-122"/>
                <a:ea typeface="黑体" panose="02010609060101010101" pitchFamily="49" charset="-122"/>
              </a:rPr>
              <a:t>创 世 记</a:t>
            </a:r>
            <a:endParaRPr lang="en-US" sz="8000" dirty="0">
              <a:solidFill>
                <a:srgbClr val="FEB554"/>
              </a:solidFill>
              <a:effectLst>
                <a:glow rad="101600">
                  <a:srgbClr val="040808">
                    <a:alpha val="75000"/>
                  </a:srgbClr>
                </a:glow>
              </a:effectLst>
              <a:latin typeface="黑体" panose="02010609060101010101" pitchFamily="49" charset="-122"/>
              <a:ea typeface="黑体" panose="02010609060101010101" pitchFamily="49" charset="-122"/>
            </a:endParaRPr>
          </a:p>
        </p:txBody>
      </p:sp>
      <p:sp>
        <p:nvSpPr>
          <p:cNvPr id="2" name="标题 1">
            <a:extLst>
              <a:ext uri="{FF2B5EF4-FFF2-40B4-BE49-F238E27FC236}">
                <a16:creationId xmlns:a16="http://schemas.microsoft.com/office/drawing/2014/main" id="{CC44B67D-BF90-4D9F-A5F9-F72C375F95D0}"/>
              </a:ext>
            </a:extLst>
          </p:cNvPr>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24985689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0098" name="Picture 3" descr="MissileCrossSeries6"/>
          <p:cNvPicPr>
            <a:picLocks noChangeAspect="1" noChangeArrowheads="1"/>
          </p:cNvPicPr>
          <p:nvPr/>
        </p:nvPicPr>
        <p:blipFill>
          <a:blip r:embed="rId3" cstate="print"/>
          <a:srcRect/>
          <a:stretch>
            <a:fillRect/>
          </a:stretch>
        </p:blipFill>
        <p:spPr bwMode="auto">
          <a:xfrm>
            <a:off x="1524000" y="0"/>
            <a:ext cx="9144000" cy="6858000"/>
          </a:xfrm>
          <a:prstGeom prst="rect">
            <a:avLst/>
          </a:prstGeom>
          <a:noFill/>
          <a:ln w="9525">
            <a:noFill/>
            <a:miter lim="800000"/>
            <a:headEnd/>
            <a:tailEnd/>
          </a:ln>
        </p:spPr>
      </p:pic>
      <p:sp>
        <p:nvSpPr>
          <p:cNvPr id="8" name="Text Box 4"/>
          <p:cNvSpPr txBox="1">
            <a:spLocks noChangeArrowheads="1"/>
          </p:cNvSpPr>
          <p:nvPr/>
        </p:nvSpPr>
        <p:spPr bwMode="auto">
          <a:xfrm rot="2829866">
            <a:off x="2182057" y="2995623"/>
            <a:ext cx="2425700" cy="400110"/>
          </a:xfrm>
          <a:prstGeom prst="rect">
            <a:avLst/>
          </a:prstGeom>
          <a:noFill/>
          <a:ln>
            <a:noFill/>
          </a:ln>
          <a:effectLst>
            <a:outerShdw blurRad="63500" dist="38099" dir="2700000" algn="ctr" rotWithShape="0">
              <a:schemeClr val="bg2">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defRPr/>
            </a:pPr>
            <a:r>
              <a:rPr lang="zh-CN" altLang="en-US" sz="2000" b="1" dirty="0">
                <a:solidFill>
                  <a:prstClr val="black"/>
                </a:solidFill>
                <a:latin typeface="MS PGothic" panose="020B0600070205080204" pitchFamily="34" charset="-128"/>
                <a:ea typeface="MS PGothic" panose="020B0600070205080204" pitchFamily="34" charset="-128"/>
              </a:rPr>
              <a:t>          猿人</a:t>
            </a:r>
            <a:endParaRPr lang="en-US" sz="2000" b="1" dirty="0">
              <a:solidFill>
                <a:prstClr val="black"/>
              </a:solidFill>
              <a:latin typeface="MS PGothic" panose="020B0600070205080204" pitchFamily="34" charset="-128"/>
              <a:ea typeface="MS PGothic" panose="020B0600070205080204" pitchFamily="34" charset="-128"/>
            </a:endParaRPr>
          </a:p>
        </p:txBody>
      </p:sp>
      <p:sp>
        <p:nvSpPr>
          <p:cNvPr id="9" name="Text Box 4"/>
          <p:cNvSpPr txBox="1">
            <a:spLocks noChangeArrowheads="1"/>
          </p:cNvSpPr>
          <p:nvPr/>
        </p:nvSpPr>
        <p:spPr bwMode="auto">
          <a:xfrm rot="2689901">
            <a:off x="2881212" y="4557135"/>
            <a:ext cx="2774950" cy="400110"/>
          </a:xfrm>
          <a:prstGeom prst="rect">
            <a:avLst/>
          </a:prstGeom>
          <a:noFill/>
          <a:ln>
            <a:noFill/>
          </a:ln>
          <a:effectLst>
            <a:outerShdw blurRad="63500" dist="38099" dir="2700000" algn="ctr" rotWithShape="0">
              <a:schemeClr val="bg2">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defRPr/>
            </a:pPr>
            <a:r>
              <a:rPr lang="zh-CN" altLang="en-US" sz="2000" b="1" dirty="0">
                <a:solidFill>
                  <a:prstClr val="black"/>
                </a:solidFill>
                <a:latin typeface="MS PGothic" panose="020B0600070205080204" pitchFamily="34" charset="-128"/>
                <a:ea typeface="MS PGothic" panose="020B0600070205080204" pitchFamily="34" charset="-128"/>
              </a:rPr>
              <a:t>      千百万年</a:t>
            </a:r>
            <a:endParaRPr lang="en-US" sz="2000" b="1" dirty="0">
              <a:solidFill>
                <a:prstClr val="black"/>
              </a:solidFill>
              <a:latin typeface="MS PGothic" panose="020B0600070205080204" pitchFamily="34" charset="-128"/>
              <a:ea typeface="MS PGothic" panose="020B0600070205080204" pitchFamily="34" charset="-128"/>
            </a:endParaRPr>
          </a:p>
        </p:txBody>
      </p:sp>
      <p:sp>
        <p:nvSpPr>
          <p:cNvPr id="10" name="Text Box 4"/>
          <p:cNvSpPr txBox="1">
            <a:spLocks noChangeArrowheads="1"/>
          </p:cNvSpPr>
          <p:nvPr/>
        </p:nvSpPr>
        <p:spPr bwMode="auto">
          <a:xfrm rot="2703259">
            <a:off x="1509802" y="3920246"/>
            <a:ext cx="2774950" cy="400110"/>
          </a:xfrm>
          <a:prstGeom prst="rect">
            <a:avLst/>
          </a:prstGeom>
          <a:noFill/>
          <a:ln>
            <a:noFill/>
          </a:ln>
          <a:effectLst>
            <a:outerShdw blurRad="63500" dist="38099" dir="2700000" algn="ctr" rotWithShape="0">
              <a:schemeClr val="bg2">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defRPr/>
            </a:pPr>
            <a:r>
              <a:rPr lang="zh-CN" altLang="en-US" sz="2000" b="1" dirty="0">
                <a:solidFill>
                  <a:prstClr val="black"/>
                </a:solidFill>
                <a:latin typeface="宋体"/>
              </a:rPr>
              <a:t>   </a:t>
            </a:r>
            <a:r>
              <a:rPr lang="zh-CN" altLang="en-US" sz="2000" b="1" dirty="0">
                <a:solidFill>
                  <a:prstClr val="black"/>
                </a:solidFill>
                <a:latin typeface="MS PGothic" panose="020B0600070205080204" pitchFamily="34" charset="-128"/>
                <a:ea typeface="MS PGothic" panose="020B0600070205080204" pitchFamily="34" charset="-128"/>
              </a:rPr>
              <a:t>没有全球性洪水</a:t>
            </a:r>
            <a:endParaRPr lang="en-US" sz="2000" b="1" dirty="0">
              <a:solidFill>
                <a:prstClr val="black"/>
              </a:solidFill>
              <a:latin typeface="MS PGothic" panose="020B0600070205080204" pitchFamily="34" charset="-128"/>
              <a:ea typeface="MS PGothic" panose="020B0600070205080204" pitchFamily="34" charset="-128"/>
            </a:endParaRPr>
          </a:p>
        </p:txBody>
      </p:sp>
      <p:sp>
        <p:nvSpPr>
          <p:cNvPr id="11" name="Text Box 4"/>
          <p:cNvSpPr txBox="1">
            <a:spLocks noChangeArrowheads="1"/>
          </p:cNvSpPr>
          <p:nvPr/>
        </p:nvSpPr>
        <p:spPr bwMode="auto">
          <a:xfrm rot="2776792">
            <a:off x="2530829" y="2573590"/>
            <a:ext cx="2427287" cy="400110"/>
          </a:xfrm>
          <a:prstGeom prst="rect">
            <a:avLst/>
          </a:prstGeom>
          <a:noFill/>
          <a:ln>
            <a:noFill/>
          </a:ln>
          <a:effectLst>
            <a:outerShdw blurRad="63500" dist="38099" dir="2700000" algn="ctr" rotWithShape="0">
              <a:schemeClr val="bg2">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defRPr/>
            </a:pPr>
            <a:r>
              <a:rPr lang="zh-CN" altLang="en-US" sz="2000" b="1" dirty="0">
                <a:solidFill>
                  <a:prstClr val="black"/>
                </a:solidFill>
                <a:latin typeface="宋体"/>
              </a:rPr>
              <a:t>         </a:t>
            </a:r>
            <a:r>
              <a:rPr lang="zh-CN" altLang="en-US" sz="2000" b="1" dirty="0">
                <a:solidFill>
                  <a:prstClr val="black"/>
                </a:solidFill>
                <a:latin typeface="MS PGothic" panose="020B0600070205080204" pitchFamily="34" charset="-128"/>
                <a:ea typeface="MS PGothic" panose="020B0600070205080204" pitchFamily="34" charset="-128"/>
              </a:rPr>
              <a:t>进化论</a:t>
            </a:r>
            <a:endParaRPr lang="en-US" sz="2000" b="1" dirty="0">
              <a:solidFill>
                <a:prstClr val="black"/>
              </a:solidFill>
              <a:latin typeface="MS PGothic" panose="020B0600070205080204" pitchFamily="34" charset="-128"/>
              <a:ea typeface="MS PGothic" panose="020B0600070205080204" pitchFamily="34" charset="-128"/>
            </a:endParaRPr>
          </a:p>
        </p:txBody>
      </p:sp>
      <p:sp>
        <p:nvSpPr>
          <p:cNvPr id="12" name="Text Box 4"/>
          <p:cNvSpPr txBox="1">
            <a:spLocks noChangeArrowheads="1"/>
          </p:cNvSpPr>
          <p:nvPr/>
        </p:nvSpPr>
        <p:spPr bwMode="auto">
          <a:xfrm rot="2755089">
            <a:off x="2454176" y="1785904"/>
            <a:ext cx="2427287" cy="400110"/>
          </a:xfrm>
          <a:prstGeom prst="rect">
            <a:avLst/>
          </a:prstGeom>
          <a:noFill/>
          <a:ln>
            <a:noFill/>
          </a:ln>
          <a:effectLst>
            <a:outerShdw blurRad="63500" dist="38099" dir="2700000" algn="ctr" rotWithShape="0">
              <a:schemeClr val="bg2">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defRPr/>
            </a:pPr>
            <a:r>
              <a:rPr lang="zh-CN" altLang="en-US" sz="2000" b="1" dirty="0">
                <a:solidFill>
                  <a:prstClr val="black"/>
                </a:solidFill>
                <a:latin typeface="MS PGothic" panose="020B0600070205080204" pitchFamily="34" charset="-128"/>
                <a:ea typeface="MS PGothic" panose="020B0600070205080204" pitchFamily="34" charset="-128"/>
              </a:rPr>
              <a:t>       测年法</a:t>
            </a:r>
            <a:endParaRPr lang="en-US" sz="2000" b="1" dirty="0">
              <a:solidFill>
                <a:prstClr val="black"/>
              </a:solidFill>
              <a:latin typeface="MS PGothic" panose="020B0600070205080204" pitchFamily="34" charset="-128"/>
              <a:ea typeface="MS PGothic" panose="020B0600070205080204" pitchFamily="34" charset="-128"/>
            </a:endParaRPr>
          </a:p>
        </p:txBody>
      </p:sp>
      <p:pic>
        <p:nvPicPr>
          <p:cNvPr id="260105" name="Picture 6" descr="gunsites"/>
          <p:cNvPicPr>
            <a:picLocks noChangeAspect="1" noChangeArrowheads="1"/>
          </p:cNvPicPr>
          <p:nvPr/>
        </p:nvPicPr>
        <p:blipFill>
          <a:blip r:embed="rId4" cstate="print"/>
          <a:srcRect/>
          <a:stretch>
            <a:fillRect/>
          </a:stretch>
        </p:blipFill>
        <p:spPr bwMode="auto">
          <a:xfrm>
            <a:off x="4038603" y="2895600"/>
            <a:ext cx="4943475" cy="5105400"/>
          </a:xfrm>
          <a:prstGeom prst="rect">
            <a:avLst/>
          </a:prstGeom>
          <a:noFill/>
          <a:ln w="9525">
            <a:noFill/>
            <a:miter lim="800000"/>
            <a:headEnd/>
            <a:tailEnd/>
          </a:ln>
        </p:spPr>
      </p:pic>
      <p:sp>
        <p:nvSpPr>
          <p:cNvPr id="14" name="Text Box 5"/>
          <p:cNvSpPr txBox="1">
            <a:spLocks noChangeArrowheads="1"/>
          </p:cNvSpPr>
          <p:nvPr/>
        </p:nvSpPr>
        <p:spPr bwMode="auto">
          <a:xfrm>
            <a:off x="3352800" y="5517234"/>
            <a:ext cx="64008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zh-CN" altLang="en-US" sz="8000" dirty="0">
                <a:solidFill>
                  <a:srgbClr val="FEB554"/>
                </a:solidFill>
                <a:effectLst>
                  <a:glow rad="101600">
                    <a:srgbClr val="040808">
                      <a:alpha val="75000"/>
                    </a:srgbClr>
                  </a:glow>
                </a:effectLst>
                <a:latin typeface="黑体" panose="02010609060101010101" pitchFamily="49" charset="-122"/>
                <a:ea typeface="黑体" panose="02010609060101010101" pitchFamily="49" charset="-122"/>
              </a:rPr>
              <a:t>创 世 记</a:t>
            </a:r>
            <a:endParaRPr lang="en-US" sz="8000" dirty="0">
              <a:solidFill>
                <a:srgbClr val="FEB554"/>
              </a:solidFill>
              <a:effectLst>
                <a:glow rad="101600">
                  <a:srgbClr val="040808">
                    <a:alpha val="75000"/>
                  </a:srgbClr>
                </a:glow>
              </a:effectLst>
              <a:latin typeface="黑体" panose="02010609060101010101" pitchFamily="49" charset="-122"/>
              <a:ea typeface="黑体" panose="02010609060101010101" pitchFamily="49" charset="-122"/>
            </a:endParaRPr>
          </a:p>
        </p:txBody>
      </p:sp>
      <p:sp>
        <p:nvSpPr>
          <p:cNvPr id="18" name="Text Box 10"/>
          <p:cNvSpPr txBox="1">
            <a:spLocks noChangeArrowheads="1"/>
          </p:cNvSpPr>
          <p:nvPr/>
        </p:nvSpPr>
        <p:spPr bwMode="auto">
          <a:xfrm>
            <a:off x="9983788" y="3429000"/>
            <a:ext cx="306494" cy="400110"/>
          </a:xfrm>
          <a:prstGeom prst="rect">
            <a:avLst/>
          </a:prstGeom>
          <a:noFill/>
          <a:ln w="9525">
            <a:noFill/>
            <a:miter lim="800000"/>
            <a:headEnd/>
            <a:tailEnd/>
          </a:ln>
          <a:effectLst/>
        </p:spPr>
        <p:txBody>
          <a:bodyPr wrap="none">
            <a:spAutoFit/>
          </a:bodyPr>
          <a:lstStyle/>
          <a:p>
            <a:r>
              <a:rPr lang="en-US" altLang="zh-CN" sz="2000" b="1">
                <a:solidFill>
                  <a:prstClr val="black"/>
                </a:solidFill>
              </a:rPr>
              <a:t>Z</a:t>
            </a:r>
          </a:p>
        </p:txBody>
      </p:sp>
      <p:sp>
        <p:nvSpPr>
          <p:cNvPr id="19" name="Text Box 11"/>
          <p:cNvSpPr txBox="1">
            <a:spLocks noChangeArrowheads="1"/>
          </p:cNvSpPr>
          <p:nvPr/>
        </p:nvSpPr>
        <p:spPr bwMode="auto">
          <a:xfrm>
            <a:off x="9891713" y="2971801"/>
            <a:ext cx="332142" cy="461665"/>
          </a:xfrm>
          <a:prstGeom prst="rect">
            <a:avLst/>
          </a:prstGeom>
          <a:noFill/>
          <a:ln w="9525">
            <a:noFill/>
            <a:miter lim="800000"/>
            <a:headEnd/>
            <a:tailEnd/>
          </a:ln>
          <a:effectLst/>
        </p:spPr>
        <p:txBody>
          <a:bodyPr wrap="none">
            <a:spAutoFit/>
          </a:bodyPr>
          <a:lstStyle/>
          <a:p>
            <a:r>
              <a:rPr lang="en-US" altLang="zh-CN" sz="2400" b="1">
                <a:solidFill>
                  <a:prstClr val="black"/>
                </a:solidFill>
              </a:rPr>
              <a:t>Z</a:t>
            </a:r>
          </a:p>
        </p:txBody>
      </p:sp>
      <p:sp>
        <p:nvSpPr>
          <p:cNvPr id="20" name="Text Box 12"/>
          <p:cNvSpPr txBox="1">
            <a:spLocks noChangeArrowheads="1"/>
          </p:cNvSpPr>
          <p:nvPr/>
        </p:nvSpPr>
        <p:spPr bwMode="auto">
          <a:xfrm>
            <a:off x="9625013" y="2563813"/>
            <a:ext cx="356188" cy="523220"/>
          </a:xfrm>
          <a:prstGeom prst="rect">
            <a:avLst/>
          </a:prstGeom>
          <a:noFill/>
          <a:ln w="9525">
            <a:noFill/>
            <a:miter lim="800000"/>
            <a:headEnd/>
            <a:tailEnd/>
          </a:ln>
          <a:effectLst/>
        </p:spPr>
        <p:txBody>
          <a:bodyPr wrap="none">
            <a:spAutoFit/>
          </a:bodyPr>
          <a:lstStyle/>
          <a:p>
            <a:r>
              <a:rPr lang="en-US" altLang="zh-CN" sz="2800" b="1">
                <a:solidFill>
                  <a:prstClr val="black"/>
                </a:solidFill>
              </a:rPr>
              <a:t>Z</a:t>
            </a:r>
          </a:p>
        </p:txBody>
      </p:sp>
      <p:sp>
        <p:nvSpPr>
          <p:cNvPr id="21" name="Text Box 13"/>
          <p:cNvSpPr txBox="1">
            <a:spLocks noChangeArrowheads="1"/>
          </p:cNvSpPr>
          <p:nvPr/>
        </p:nvSpPr>
        <p:spPr bwMode="auto">
          <a:xfrm>
            <a:off x="9264650" y="2152651"/>
            <a:ext cx="380232" cy="584775"/>
          </a:xfrm>
          <a:prstGeom prst="rect">
            <a:avLst/>
          </a:prstGeom>
          <a:noFill/>
          <a:ln w="9525">
            <a:noFill/>
            <a:miter lim="800000"/>
            <a:headEnd/>
            <a:tailEnd/>
          </a:ln>
          <a:effectLst/>
        </p:spPr>
        <p:txBody>
          <a:bodyPr wrap="none">
            <a:spAutoFit/>
          </a:bodyPr>
          <a:lstStyle/>
          <a:p>
            <a:r>
              <a:rPr lang="en-US" altLang="zh-CN" sz="3200" b="1">
                <a:solidFill>
                  <a:prstClr val="black"/>
                </a:solidFill>
              </a:rPr>
              <a:t>Z</a:t>
            </a:r>
          </a:p>
        </p:txBody>
      </p:sp>
      <p:sp>
        <p:nvSpPr>
          <p:cNvPr id="2" name="标题 1">
            <a:extLst>
              <a:ext uri="{FF2B5EF4-FFF2-40B4-BE49-F238E27FC236}">
                <a16:creationId xmlns:a16="http://schemas.microsoft.com/office/drawing/2014/main" id="{E689E99E-4CAB-4FC3-98D3-9817D85EC322}"/>
              </a:ext>
            </a:extLst>
          </p:cNvPr>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4112380213"/>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0338" name="Picture 3" descr="1-2-3 MISSILE CROSS SERIES layers 300 MASTER - NEW 00297-explosion"/>
          <p:cNvPicPr>
            <a:picLocks noChangeAspect="1" noChangeArrowheads="1"/>
          </p:cNvPicPr>
          <p:nvPr/>
        </p:nvPicPr>
        <p:blipFill>
          <a:blip r:embed="rId3" cstate="print"/>
          <a:srcRect/>
          <a:stretch>
            <a:fillRect/>
          </a:stretch>
        </p:blipFill>
        <p:spPr bwMode="auto">
          <a:xfrm>
            <a:off x="1524000" y="-794"/>
            <a:ext cx="9144000" cy="6859588"/>
          </a:xfrm>
          <a:prstGeom prst="rect">
            <a:avLst/>
          </a:prstGeom>
          <a:noFill/>
          <a:ln w="9525">
            <a:noFill/>
            <a:miter lim="800000"/>
            <a:headEnd/>
            <a:tailEnd/>
          </a:ln>
        </p:spPr>
      </p:pic>
      <p:sp>
        <p:nvSpPr>
          <p:cNvPr id="12" name="Text Box 5"/>
          <p:cNvSpPr txBox="1">
            <a:spLocks noChangeArrowheads="1"/>
          </p:cNvSpPr>
          <p:nvPr/>
        </p:nvSpPr>
        <p:spPr bwMode="auto">
          <a:xfrm>
            <a:off x="3352800" y="5518802"/>
            <a:ext cx="64008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zh-CN" altLang="en-US" sz="8000" dirty="0">
                <a:solidFill>
                  <a:srgbClr val="FEB554"/>
                </a:solidFill>
                <a:effectLst>
                  <a:glow rad="101600">
                    <a:srgbClr val="040808">
                      <a:alpha val="75000"/>
                    </a:srgbClr>
                  </a:glow>
                </a:effectLst>
                <a:latin typeface="Arial" charset="0"/>
                <a:ea typeface="ＭＳ Ｐゴシック" charset="0"/>
              </a:rPr>
              <a:t>创 世 记</a:t>
            </a:r>
            <a:endParaRPr lang="en-US" sz="8000" dirty="0">
              <a:solidFill>
                <a:srgbClr val="FEB554"/>
              </a:solidFill>
              <a:effectLst>
                <a:glow rad="101600">
                  <a:srgbClr val="040808">
                    <a:alpha val="75000"/>
                  </a:srgbClr>
                </a:glow>
              </a:effectLst>
              <a:latin typeface="Arial" charset="0"/>
              <a:ea typeface="ＭＳ Ｐゴシック" charset="0"/>
            </a:endParaRPr>
          </a:p>
        </p:txBody>
      </p:sp>
      <p:pic>
        <p:nvPicPr>
          <p:cNvPr id="270340" name="Picture 5" descr="missileExplosion"/>
          <p:cNvPicPr>
            <a:picLocks noChangeAspect="1" noChangeArrowheads="1"/>
          </p:cNvPicPr>
          <p:nvPr/>
        </p:nvPicPr>
        <p:blipFill>
          <a:blip r:embed="rId4" cstate="print"/>
          <a:srcRect/>
          <a:stretch>
            <a:fillRect/>
          </a:stretch>
        </p:blipFill>
        <p:spPr bwMode="auto">
          <a:xfrm>
            <a:off x="1502363" y="579279"/>
            <a:ext cx="7239000" cy="6307138"/>
          </a:xfrm>
          <a:prstGeom prst="rect">
            <a:avLst/>
          </a:prstGeom>
          <a:noFill/>
          <a:ln w="9525">
            <a:noFill/>
            <a:miter lim="800000"/>
            <a:headEnd/>
            <a:tailEnd/>
          </a:ln>
        </p:spPr>
      </p:pic>
      <p:sp>
        <p:nvSpPr>
          <p:cNvPr id="6" name="Text Box 5"/>
          <p:cNvSpPr txBox="1">
            <a:spLocks noChangeArrowheads="1"/>
          </p:cNvSpPr>
          <p:nvPr/>
        </p:nvSpPr>
        <p:spPr bwMode="auto">
          <a:xfrm>
            <a:off x="5410200" y="4473539"/>
            <a:ext cx="16764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zh-CN" altLang="en-US" sz="2400" dirty="0">
                <a:solidFill>
                  <a:prstClr val="black"/>
                </a:solidFill>
                <a:latin typeface="华文中宋" panose="02010600040101010101" pitchFamily="2" charset="-122"/>
                <a:ea typeface="华文中宋" panose="02010600040101010101" pitchFamily="2" charset="-122"/>
                <a:cs typeface="Arial Rounded MT Bold"/>
              </a:rPr>
              <a:t>测年法</a:t>
            </a:r>
            <a:endParaRPr lang="en-US" sz="2400" dirty="0">
              <a:solidFill>
                <a:prstClr val="black"/>
              </a:solidFill>
              <a:latin typeface="华文中宋" panose="02010600040101010101" pitchFamily="2" charset="-122"/>
              <a:ea typeface="华文中宋" panose="02010600040101010101" pitchFamily="2" charset="-122"/>
              <a:cs typeface="Arial Rounded MT Bold"/>
            </a:endParaRPr>
          </a:p>
        </p:txBody>
      </p:sp>
      <p:sp>
        <p:nvSpPr>
          <p:cNvPr id="7" name="Text Box 5"/>
          <p:cNvSpPr txBox="1">
            <a:spLocks noChangeArrowheads="1"/>
          </p:cNvSpPr>
          <p:nvPr/>
        </p:nvSpPr>
        <p:spPr bwMode="auto">
          <a:xfrm>
            <a:off x="3791744" y="3933059"/>
            <a:ext cx="21336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zh-CN" altLang="en-US" sz="2400" dirty="0">
                <a:solidFill>
                  <a:prstClr val="black"/>
                </a:solidFill>
                <a:latin typeface="华文中宋" panose="02010600040101010101" pitchFamily="2" charset="-122"/>
                <a:ea typeface="华文中宋" panose="02010600040101010101" pitchFamily="2" charset="-122"/>
                <a:cs typeface="Arial Rounded MT Bold"/>
              </a:rPr>
              <a:t>进化论</a:t>
            </a:r>
            <a:endParaRPr lang="en-US" sz="2400" dirty="0">
              <a:solidFill>
                <a:prstClr val="black"/>
              </a:solidFill>
              <a:latin typeface="华文中宋" panose="02010600040101010101" pitchFamily="2" charset="-122"/>
              <a:ea typeface="华文中宋" panose="02010600040101010101" pitchFamily="2" charset="-122"/>
              <a:cs typeface="Arial Rounded MT Bold"/>
            </a:endParaRPr>
          </a:p>
        </p:txBody>
      </p:sp>
      <p:sp>
        <p:nvSpPr>
          <p:cNvPr id="8" name="Text Box 5"/>
          <p:cNvSpPr txBox="1">
            <a:spLocks noChangeArrowheads="1"/>
          </p:cNvSpPr>
          <p:nvPr/>
        </p:nvSpPr>
        <p:spPr bwMode="auto">
          <a:xfrm>
            <a:off x="2567608" y="4719641"/>
            <a:ext cx="21336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zh-CN" altLang="en-US" sz="2400" dirty="0">
                <a:solidFill>
                  <a:prstClr val="black"/>
                </a:solidFill>
                <a:latin typeface="华文中宋" panose="02010600040101010101" pitchFamily="2" charset="-122"/>
                <a:ea typeface="华文中宋" panose="02010600040101010101" pitchFamily="2" charset="-122"/>
                <a:cs typeface="Arial Rounded MT Bold"/>
              </a:rPr>
              <a:t>猿人</a:t>
            </a:r>
            <a:endParaRPr lang="en-US" sz="2400" dirty="0">
              <a:solidFill>
                <a:prstClr val="black"/>
              </a:solidFill>
              <a:latin typeface="华文中宋" panose="02010600040101010101" pitchFamily="2" charset="-122"/>
              <a:ea typeface="华文中宋" panose="02010600040101010101" pitchFamily="2" charset="-122"/>
              <a:cs typeface="Arial Rounded MT Bold"/>
            </a:endParaRPr>
          </a:p>
        </p:txBody>
      </p:sp>
      <p:sp>
        <p:nvSpPr>
          <p:cNvPr id="10" name="Text Box 5"/>
          <p:cNvSpPr txBox="1">
            <a:spLocks noChangeArrowheads="1"/>
          </p:cNvSpPr>
          <p:nvPr/>
        </p:nvSpPr>
        <p:spPr bwMode="auto">
          <a:xfrm>
            <a:off x="4038600" y="5118286"/>
            <a:ext cx="1905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defRPr/>
            </a:pPr>
            <a:r>
              <a:rPr lang="zh-CN" altLang="en-US" sz="2400" dirty="0">
                <a:solidFill>
                  <a:prstClr val="black"/>
                </a:solidFill>
                <a:latin typeface="华文中宋" panose="02010600040101010101" pitchFamily="2" charset="-122"/>
                <a:ea typeface="华文中宋" panose="02010600040101010101" pitchFamily="2" charset="-122"/>
                <a:cs typeface="Arial Rounded MT Bold"/>
              </a:rPr>
              <a:t>千百</a:t>
            </a:r>
            <a:endParaRPr lang="en-US" altLang="zh-CN" sz="2400" dirty="0">
              <a:solidFill>
                <a:prstClr val="black"/>
              </a:solidFill>
              <a:latin typeface="华文中宋" panose="02010600040101010101" pitchFamily="2" charset="-122"/>
              <a:ea typeface="华文中宋" panose="02010600040101010101" pitchFamily="2" charset="-122"/>
              <a:cs typeface="Arial Rounded MT Bold"/>
            </a:endParaRPr>
          </a:p>
          <a:p>
            <a:pPr algn="ctr">
              <a:defRPr/>
            </a:pPr>
            <a:r>
              <a:rPr lang="zh-CN" altLang="en-US" sz="2400" dirty="0">
                <a:solidFill>
                  <a:prstClr val="black"/>
                </a:solidFill>
                <a:latin typeface="华文中宋" panose="02010600040101010101" pitchFamily="2" charset="-122"/>
                <a:ea typeface="华文中宋" panose="02010600040101010101" pitchFamily="2" charset="-122"/>
                <a:cs typeface="Arial Rounded MT Bold"/>
              </a:rPr>
              <a:t>万年</a:t>
            </a:r>
            <a:endParaRPr lang="en-US" sz="2400" dirty="0">
              <a:solidFill>
                <a:prstClr val="black"/>
              </a:solidFill>
              <a:latin typeface="华文中宋" panose="02010600040101010101" pitchFamily="2" charset="-122"/>
              <a:ea typeface="华文中宋" panose="02010600040101010101" pitchFamily="2" charset="-122"/>
              <a:cs typeface="Arial Rounded MT Bold"/>
            </a:endParaRPr>
          </a:p>
        </p:txBody>
      </p:sp>
      <p:sp>
        <p:nvSpPr>
          <p:cNvPr id="11" name="Text Box 5"/>
          <p:cNvSpPr txBox="1">
            <a:spLocks noChangeArrowheads="1"/>
          </p:cNvSpPr>
          <p:nvPr/>
        </p:nvSpPr>
        <p:spPr bwMode="auto">
          <a:xfrm>
            <a:off x="5015880" y="5838366"/>
            <a:ext cx="16764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defRPr/>
            </a:pPr>
            <a:r>
              <a:rPr lang="zh-CN" altLang="en-US" sz="2400" dirty="0">
                <a:solidFill>
                  <a:prstClr val="black"/>
                </a:solidFill>
                <a:latin typeface="华文中宋" panose="02010600040101010101" pitchFamily="2" charset="-122"/>
                <a:ea typeface="华文中宋" panose="02010600040101010101" pitchFamily="2" charset="-122"/>
                <a:cs typeface="Arial Rounded MT Bold"/>
              </a:rPr>
              <a:t>没有</a:t>
            </a:r>
            <a:endParaRPr lang="en-US" altLang="zh-CN" sz="2400" dirty="0">
              <a:solidFill>
                <a:prstClr val="black"/>
              </a:solidFill>
              <a:latin typeface="华文中宋" panose="02010600040101010101" pitchFamily="2" charset="-122"/>
              <a:ea typeface="华文中宋" panose="02010600040101010101" pitchFamily="2" charset="-122"/>
              <a:cs typeface="Arial Rounded MT Bold"/>
            </a:endParaRPr>
          </a:p>
          <a:p>
            <a:pPr algn="ctr">
              <a:defRPr/>
            </a:pPr>
            <a:r>
              <a:rPr lang="zh-CN" altLang="en-US" sz="2400" dirty="0">
                <a:solidFill>
                  <a:prstClr val="black"/>
                </a:solidFill>
                <a:latin typeface="华文中宋" panose="02010600040101010101" pitchFamily="2" charset="-122"/>
                <a:ea typeface="华文中宋" panose="02010600040101010101" pitchFamily="2" charset="-122"/>
                <a:cs typeface="Arial Rounded MT Bold"/>
              </a:rPr>
              <a:t>全球洪水</a:t>
            </a:r>
            <a:endParaRPr lang="en-US" sz="2400" dirty="0">
              <a:solidFill>
                <a:prstClr val="black"/>
              </a:solidFill>
              <a:latin typeface="华文中宋" panose="02010600040101010101" pitchFamily="2" charset="-122"/>
              <a:ea typeface="华文中宋" panose="02010600040101010101" pitchFamily="2" charset="-122"/>
              <a:cs typeface="Arial Rounded MT Bold"/>
            </a:endParaRPr>
          </a:p>
        </p:txBody>
      </p:sp>
      <p:sp>
        <p:nvSpPr>
          <p:cNvPr id="13" name="Text Box 10"/>
          <p:cNvSpPr txBox="1">
            <a:spLocks noChangeArrowheads="1"/>
          </p:cNvSpPr>
          <p:nvPr/>
        </p:nvSpPr>
        <p:spPr bwMode="auto">
          <a:xfrm>
            <a:off x="9983788" y="3429000"/>
            <a:ext cx="306494" cy="400110"/>
          </a:xfrm>
          <a:prstGeom prst="rect">
            <a:avLst/>
          </a:prstGeom>
          <a:noFill/>
          <a:ln w="9525">
            <a:noFill/>
            <a:miter lim="800000"/>
            <a:headEnd/>
            <a:tailEnd/>
          </a:ln>
          <a:effectLst/>
        </p:spPr>
        <p:txBody>
          <a:bodyPr wrap="none">
            <a:spAutoFit/>
          </a:bodyPr>
          <a:lstStyle/>
          <a:p>
            <a:r>
              <a:rPr lang="en-US" altLang="zh-CN" sz="2000" b="1">
                <a:solidFill>
                  <a:prstClr val="black"/>
                </a:solidFill>
              </a:rPr>
              <a:t>Z</a:t>
            </a:r>
          </a:p>
        </p:txBody>
      </p:sp>
      <p:sp>
        <p:nvSpPr>
          <p:cNvPr id="14" name="Text Box 11"/>
          <p:cNvSpPr txBox="1">
            <a:spLocks noChangeArrowheads="1"/>
          </p:cNvSpPr>
          <p:nvPr/>
        </p:nvSpPr>
        <p:spPr bwMode="auto">
          <a:xfrm>
            <a:off x="9891713" y="2971801"/>
            <a:ext cx="332142" cy="461665"/>
          </a:xfrm>
          <a:prstGeom prst="rect">
            <a:avLst/>
          </a:prstGeom>
          <a:noFill/>
          <a:ln w="9525">
            <a:noFill/>
            <a:miter lim="800000"/>
            <a:headEnd/>
            <a:tailEnd/>
          </a:ln>
          <a:effectLst/>
        </p:spPr>
        <p:txBody>
          <a:bodyPr wrap="none">
            <a:spAutoFit/>
          </a:bodyPr>
          <a:lstStyle/>
          <a:p>
            <a:r>
              <a:rPr lang="en-US" altLang="zh-CN" sz="2400" b="1">
                <a:solidFill>
                  <a:prstClr val="black"/>
                </a:solidFill>
              </a:rPr>
              <a:t>Z</a:t>
            </a:r>
          </a:p>
        </p:txBody>
      </p:sp>
      <p:sp>
        <p:nvSpPr>
          <p:cNvPr id="15" name="Text Box 12"/>
          <p:cNvSpPr txBox="1">
            <a:spLocks noChangeArrowheads="1"/>
          </p:cNvSpPr>
          <p:nvPr/>
        </p:nvSpPr>
        <p:spPr bwMode="auto">
          <a:xfrm>
            <a:off x="9625013" y="2563813"/>
            <a:ext cx="356188" cy="523220"/>
          </a:xfrm>
          <a:prstGeom prst="rect">
            <a:avLst/>
          </a:prstGeom>
          <a:noFill/>
          <a:ln w="9525">
            <a:noFill/>
            <a:miter lim="800000"/>
            <a:headEnd/>
            <a:tailEnd/>
          </a:ln>
          <a:effectLst/>
        </p:spPr>
        <p:txBody>
          <a:bodyPr wrap="none">
            <a:spAutoFit/>
          </a:bodyPr>
          <a:lstStyle/>
          <a:p>
            <a:r>
              <a:rPr lang="en-US" altLang="zh-CN" sz="2800" b="1">
                <a:solidFill>
                  <a:prstClr val="black"/>
                </a:solidFill>
              </a:rPr>
              <a:t>Z</a:t>
            </a:r>
          </a:p>
        </p:txBody>
      </p:sp>
      <p:sp>
        <p:nvSpPr>
          <p:cNvPr id="16" name="Text Box 13"/>
          <p:cNvSpPr txBox="1">
            <a:spLocks noChangeArrowheads="1"/>
          </p:cNvSpPr>
          <p:nvPr/>
        </p:nvSpPr>
        <p:spPr bwMode="auto">
          <a:xfrm>
            <a:off x="9264650" y="2152651"/>
            <a:ext cx="380232" cy="584775"/>
          </a:xfrm>
          <a:prstGeom prst="rect">
            <a:avLst/>
          </a:prstGeom>
          <a:noFill/>
          <a:ln w="9525">
            <a:noFill/>
            <a:miter lim="800000"/>
            <a:headEnd/>
            <a:tailEnd/>
          </a:ln>
          <a:effectLst/>
        </p:spPr>
        <p:txBody>
          <a:bodyPr wrap="none">
            <a:spAutoFit/>
          </a:bodyPr>
          <a:lstStyle/>
          <a:p>
            <a:r>
              <a:rPr lang="en-US" altLang="zh-CN" sz="3200" b="1">
                <a:solidFill>
                  <a:prstClr val="black"/>
                </a:solidFill>
              </a:rPr>
              <a:t>Z</a:t>
            </a:r>
          </a:p>
        </p:txBody>
      </p:sp>
      <p:sp>
        <p:nvSpPr>
          <p:cNvPr id="2" name="标题 1">
            <a:extLst>
              <a:ext uri="{FF2B5EF4-FFF2-40B4-BE49-F238E27FC236}">
                <a16:creationId xmlns:a16="http://schemas.microsoft.com/office/drawing/2014/main" id="{BA1C5E82-92D6-4B55-B213-7D63D158B3D6}"/>
              </a:ext>
            </a:extLst>
          </p:cNvPr>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58198701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nodeType="afterGroup">
                            <p:stCondLst>
                              <p:cond delay="500"/>
                            </p:stCondLst>
                            <p:childTnLst>
                              <p:par>
                                <p:cTn id="11" presetID="53"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par>
                          <p:cTn id="16" fill="hold" nodeType="afterGroup">
                            <p:stCondLst>
                              <p:cond delay="1000"/>
                            </p:stCondLst>
                            <p:childTnLst>
                              <p:par>
                                <p:cTn id="17" presetID="53"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childTnLst>
                          </p:cTn>
                        </p:par>
                        <p:par>
                          <p:cTn id="22" fill="hold" nodeType="afterGroup">
                            <p:stCondLst>
                              <p:cond delay="1500"/>
                            </p:stCondLst>
                            <p:childTnLst>
                              <p:par>
                                <p:cTn id="23" presetID="53" presetClass="entr" presetSubtype="0"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childTnLst>
                          </p:cTn>
                        </p:par>
                        <p:par>
                          <p:cTn id="28" fill="hold" nodeType="afterGroup">
                            <p:stCondLst>
                              <p:cond delay="2000"/>
                            </p:stCondLst>
                            <p:childTnLst>
                              <p:par>
                                <p:cTn id="29" presetID="53" presetClass="entr" presetSubtype="0"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2146" name="Picture 3" descr="MissileCrossSeries7"/>
          <p:cNvPicPr>
            <a:picLocks noChangeAspect="1" noChangeArrowheads="1"/>
          </p:cNvPicPr>
          <p:nvPr/>
        </p:nvPicPr>
        <p:blipFill>
          <a:blip r:embed="rId3" cstate="print"/>
          <a:srcRect/>
          <a:stretch>
            <a:fillRect/>
          </a:stretch>
        </p:blipFill>
        <p:spPr bwMode="auto">
          <a:xfrm>
            <a:off x="1524000" y="0"/>
            <a:ext cx="9144000" cy="6858000"/>
          </a:xfrm>
          <a:prstGeom prst="rect">
            <a:avLst/>
          </a:prstGeom>
          <a:noFill/>
          <a:ln w="9525">
            <a:noFill/>
            <a:miter lim="800000"/>
            <a:headEnd/>
            <a:tailEnd/>
          </a:ln>
        </p:spPr>
      </p:pic>
      <p:sp>
        <p:nvSpPr>
          <p:cNvPr id="4" name="Text Box 5"/>
          <p:cNvSpPr txBox="1">
            <a:spLocks noChangeArrowheads="1"/>
          </p:cNvSpPr>
          <p:nvPr/>
        </p:nvSpPr>
        <p:spPr bwMode="auto">
          <a:xfrm>
            <a:off x="7752187" y="692696"/>
            <a:ext cx="2576513"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defRPr/>
            </a:pPr>
            <a:r>
              <a:rPr lang="zh-CN" altLang="en-US" sz="3200" dirty="0">
                <a:solidFill>
                  <a:srgbClr val="002060"/>
                </a:solidFill>
                <a:latin typeface="华文行楷" panose="02010800040101010101" pitchFamily="2" charset="-122"/>
                <a:ea typeface="华文行楷" panose="02010800040101010101" pitchFamily="2" charset="-122"/>
                <a:cs typeface="Arial Rounded MT Bold"/>
              </a:rPr>
              <a:t>没有攻击</a:t>
            </a:r>
            <a:endParaRPr lang="en-US" altLang="zh-CN" sz="3200" dirty="0">
              <a:solidFill>
                <a:srgbClr val="002060"/>
              </a:solidFill>
              <a:latin typeface="华文行楷" panose="02010800040101010101" pitchFamily="2" charset="-122"/>
              <a:ea typeface="华文行楷" panose="02010800040101010101" pitchFamily="2" charset="-122"/>
              <a:cs typeface="Arial Rounded MT Bold"/>
            </a:endParaRPr>
          </a:p>
          <a:p>
            <a:pPr algn="ctr">
              <a:defRPr/>
            </a:pPr>
            <a:r>
              <a:rPr lang="zh-CN" altLang="en-US" sz="3200" dirty="0">
                <a:solidFill>
                  <a:srgbClr val="002060"/>
                </a:solidFill>
                <a:latin typeface="华文行楷" panose="02010800040101010101" pitchFamily="2" charset="-122"/>
                <a:ea typeface="华文行楷" panose="02010800040101010101" pitchFamily="2" charset="-122"/>
                <a:cs typeface="Arial Rounded MT Bold"/>
              </a:rPr>
              <a:t>十字架</a:t>
            </a:r>
            <a:endParaRPr lang="en-US" sz="3200" dirty="0">
              <a:solidFill>
                <a:srgbClr val="002060"/>
              </a:solidFill>
              <a:latin typeface="华文行楷" panose="02010800040101010101" pitchFamily="2" charset="-122"/>
              <a:ea typeface="华文行楷" panose="02010800040101010101" pitchFamily="2" charset="-122"/>
              <a:cs typeface="Arial Rounded MT Bold"/>
            </a:endParaRPr>
          </a:p>
        </p:txBody>
      </p:sp>
      <p:sp>
        <p:nvSpPr>
          <p:cNvPr id="5" name="Text Box 5"/>
          <p:cNvSpPr txBox="1">
            <a:spLocks noChangeArrowheads="1"/>
          </p:cNvSpPr>
          <p:nvPr/>
        </p:nvSpPr>
        <p:spPr bwMode="auto">
          <a:xfrm rot="20811724">
            <a:off x="3657222" y="5223906"/>
            <a:ext cx="13716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zh-CN" altLang="en-US" sz="8000" dirty="0">
                <a:solidFill>
                  <a:srgbClr val="FEB554"/>
                </a:solidFill>
                <a:effectLst>
                  <a:glow rad="165100">
                    <a:srgbClr val="44546A">
                      <a:alpha val="75000"/>
                    </a:srgbClr>
                  </a:glow>
                </a:effectLst>
                <a:latin typeface="黑体" panose="02010609060101010101" pitchFamily="49" charset="-122"/>
                <a:ea typeface="黑体" panose="02010609060101010101" pitchFamily="49" charset="-122"/>
              </a:rPr>
              <a:t>创</a:t>
            </a:r>
            <a:endParaRPr lang="en-US" sz="8000" dirty="0">
              <a:solidFill>
                <a:srgbClr val="FEB554"/>
              </a:solidFill>
              <a:effectLst>
                <a:glow rad="165100">
                  <a:srgbClr val="44546A">
                    <a:alpha val="75000"/>
                  </a:srgbClr>
                </a:glow>
              </a:effectLst>
              <a:latin typeface="黑体" panose="02010609060101010101" pitchFamily="49" charset="-122"/>
              <a:ea typeface="黑体" panose="02010609060101010101" pitchFamily="49" charset="-122"/>
            </a:endParaRPr>
          </a:p>
        </p:txBody>
      </p:sp>
      <p:sp>
        <p:nvSpPr>
          <p:cNvPr id="6" name="Text Box 5"/>
          <p:cNvSpPr txBox="1">
            <a:spLocks noChangeArrowheads="1"/>
          </p:cNvSpPr>
          <p:nvPr/>
        </p:nvSpPr>
        <p:spPr bwMode="auto">
          <a:xfrm>
            <a:off x="2176358" y="1428736"/>
            <a:ext cx="2133600"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defRPr/>
            </a:pPr>
            <a:r>
              <a:rPr lang="zh-CN" altLang="en-US" sz="4400">
                <a:solidFill>
                  <a:srgbClr val="002060"/>
                </a:solidFill>
                <a:latin typeface="华文行楷" panose="02010800040101010101" pitchFamily="2" charset="-122"/>
                <a:ea typeface="华文行楷" panose="02010800040101010101" pitchFamily="2" charset="-122"/>
                <a:cs typeface="Arial Rounded MT Bold"/>
              </a:rPr>
              <a:t>魔鬼：狠击</a:t>
            </a:r>
            <a:r>
              <a:rPr lang="zh-CN" altLang="en-US" sz="4400" dirty="0">
                <a:solidFill>
                  <a:srgbClr val="002060"/>
                </a:solidFill>
                <a:latin typeface="华文行楷" panose="02010800040101010101" pitchFamily="2" charset="-122"/>
                <a:ea typeface="华文行楷" panose="02010800040101010101" pitchFamily="2" charset="-122"/>
                <a:cs typeface="Arial Rounded MT Bold"/>
              </a:rPr>
              <a:t>！</a:t>
            </a:r>
            <a:endParaRPr lang="en-US" sz="4400" dirty="0">
              <a:solidFill>
                <a:srgbClr val="002060"/>
              </a:solidFill>
              <a:latin typeface="华文行楷" panose="02010800040101010101" pitchFamily="2" charset="-122"/>
              <a:ea typeface="华文行楷" panose="02010800040101010101" pitchFamily="2" charset="-122"/>
              <a:cs typeface="Arial Rounded MT Bold"/>
            </a:endParaRPr>
          </a:p>
        </p:txBody>
      </p:sp>
      <p:sp>
        <p:nvSpPr>
          <p:cNvPr id="7" name="Text Box 5"/>
          <p:cNvSpPr txBox="1">
            <a:spLocks noChangeArrowheads="1"/>
          </p:cNvSpPr>
          <p:nvPr/>
        </p:nvSpPr>
        <p:spPr bwMode="auto">
          <a:xfrm rot="763251">
            <a:off x="4784718" y="5571192"/>
            <a:ext cx="1371600"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zh-CN" altLang="en-US" sz="8000" dirty="0">
                <a:solidFill>
                  <a:srgbClr val="FEB554"/>
                </a:solidFill>
                <a:effectLst>
                  <a:glow rad="165100">
                    <a:srgbClr val="44546A">
                      <a:alpha val="75000"/>
                    </a:srgbClr>
                  </a:glow>
                </a:effectLst>
                <a:latin typeface="黑体" panose="02010609060101010101" pitchFamily="49" charset="-122"/>
                <a:ea typeface="黑体" panose="02010609060101010101" pitchFamily="49" charset="-122"/>
              </a:rPr>
              <a:t>世</a:t>
            </a:r>
            <a:endParaRPr lang="en-US" sz="8000" dirty="0">
              <a:solidFill>
                <a:srgbClr val="FEB554"/>
              </a:solidFill>
              <a:effectLst>
                <a:glow rad="165100">
                  <a:srgbClr val="44546A">
                    <a:alpha val="75000"/>
                  </a:srgbClr>
                </a:glow>
              </a:effectLst>
              <a:latin typeface="黑体" panose="02010609060101010101" pitchFamily="49" charset="-122"/>
              <a:ea typeface="黑体" panose="02010609060101010101" pitchFamily="49" charset="-122"/>
            </a:endParaRPr>
          </a:p>
        </p:txBody>
      </p:sp>
      <p:sp>
        <p:nvSpPr>
          <p:cNvPr id="8" name="Text Box 5"/>
          <p:cNvSpPr txBox="1">
            <a:spLocks noChangeArrowheads="1"/>
          </p:cNvSpPr>
          <p:nvPr/>
        </p:nvSpPr>
        <p:spPr bwMode="auto">
          <a:xfrm rot="20963682">
            <a:off x="5846030" y="5358074"/>
            <a:ext cx="1371600"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zh-CN" altLang="en-US" sz="8000" dirty="0">
                <a:solidFill>
                  <a:srgbClr val="FEB554"/>
                </a:solidFill>
                <a:effectLst>
                  <a:glow rad="165100">
                    <a:srgbClr val="44546A">
                      <a:alpha val="75000"/>
                    </a:srgbClr>
                  </a:glow>
                </a:effectLst>
                <a:latin typeface="黑体" panose="02010609060101010101" pitchFamily="49" charset="-122"/>
                <a:ea typeface="黑体" panose="02010609060101010101" pitchFamily="49" charset="-122"/>
              </a:rPr>
              <a:t>记</a:t>
            </a:r>
            <a:endParaRPr lang="en-US" sz="8000" dirty="0">
              <a:solidFill>
                <a:srgbClr val="FEB554"/>
              </a:solidFill>
              <a:effectLst>
                <a:glow rad="165100">
                  <a:srgbClr val="44546A">
                    <a:alpha val="75000"/>
                  </a:srgbClr>
                </a:glow>
              </a:effectLst>
              <a:latin typeface="黑体" panose="02010609060101010101" pitchFamily="49" charset="-122"/>
              <a:ea typeface="黑体" panose="02010609060101010101" pitchFamily="49" charset="-122"/>
            </a:endParaRPr>
          </a:p>
        </p:txBody>
      </p:sp>
      <p:sp>
        <p:nvSpPr>
          <p:cNvPr id="2" name="标题 1">
            <a:extLst>
              <a:ext uri="{FF2B5EF4-FFF2-40B4-BE49-F238E27FC236}">
                <a16:creationId xmlns:a16="http://schemas.microsoft.com/office/drawing/2014/main" id="{111E69BF-0115-4089-AF33-94F4F9123FDE}"/>
              </a:ext>
            </a:extLst>
          </p:cNvPr>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33311290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nodeType="afterGroup">
                            <p:stCondLst>
                              <p:cond delay="500"/>
                            </p:stCondLst>
                            <p:childTnLst>
                              <p:par>
                                <p:cTn id="11" presetID="53"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8290" name="Picture 3" descr="Cross 12_rus"/>
          <p:cNvPicPr>
            <a:picLocks noChangeAspect="1" noChangeArrowheads="1"/>
          </p:cNvPicPr>
          <p:nvPr/>
        </p:nvPicPr>
        <p:blipFill>
          <a:blip r:embed="rId3" cstate="print"/>
          <a:srcRect/>
          <a:stretch>
            <a:fillRect/>
          </a:stretch>
        </p:blipFill>
        <p:spPr bwMode="auto">
          <a:xfrm>
            <a:off x="1505745" y="-13494"/>
            <a:ext cx="9180513" cy="6884988"/>
          </a:xfrm>
          <a:prstGeom prst="rect">
            <a:avLst/>
          </a:prstGeom>
          <a:noFill/>
          <a:ln w="9525">
            <a:noFill/>
            <a:miter lim="800000"/>
            <a:headEnd/>
            <a:tailEnd/>
          </a:ln>
        </p:spPr>
      </p:pic>
      <p:sp>
        <p:nvSpPr>
          <p:cNvPr id="16" name="Text Box 5"/>
          <p:cNvSpPr txBox="1">
            <a:spLocks noChangeArrowheads="1"/>
          </p:cNvSpPr>
          <p:nvPr/>
        </p:nvSpPr>
        <p:spPr bwMode="auto">
          <a:xfrm rot="20811724">
            <a:off x="3721666" y="5223906"/>
            <a:ext cx="13716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zh-CN" altLang="en-US" sz="8000" dirty="0">
                <a:solidFill>
                  <a:srgbClr val="FEB554"/>
                </a:solidFill>
                <a:effectLst>
                  <a:glow rad="165100">
                    <a:srgbClr val="44546A">
                      <a:alpha val="75000"/>
                    </a:srgbClr>
                  </a:glow>
                </a:effectLst>
                <a:latin typeface="黑体" panose="02010609060101010101" pitchFamily="49" charset="-122"/>
                <a:ea typeface="黑体" panose="02010609060101010101" pitchFamily="49" charset="-122"/>
              </a:rPr>
              <a:t>创</a:t>
            </a:r>
            <a:endParaRPr lang="en-US" sz="8000" dirty="0">
              <a:solidFill>
                <a:srgbClr val="FEB554"/>
              </a:solidFill>
              <a:effectLst>
                <a:glow rad="165100">
                  <a:srgbClr val="44546A">
                    <a:alpha val="75000"/>
                  </a:srgbClr>
                </a:glow>
              </a:effectLst>
              <a:latin typeface="黑体" panose="02010609060101010101" pitchFamily="49" charset="-122"/>
              <a:ea typeface="黑体" panose="02010609060101010101" pitchFamily="49" charset="-122"/>
            </a:endParaRPr>
          </a:p>
        </p:txBody>
      </p:sp>
      <p:sp>
        <p:nvSpPr>
          <p:cNvPr id="17" name="Text Box 5"/>
          <p:cNvSpPr txBox="1">
            <a:spLocks noChangeArrowheads="1"/>
          </p:cNvSpPr>
          <p:nvPr/>
        </p:nvSpPr>
        <p:spPr bwMode="auto">
          <a:xfrm rot="763251">
            <a:off x="4849162" y="5571192"/>
            <a:ext cx="1371600"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zh-CN" altLang="en-US" sz="8000" dirty="0">
                <a:solidFill>
                  <a:srgbClr val="FEB554"/>
                </a:solidFill>
                <a:effectLst>
                  <a:glow rad="165100">
                    <a:srgbClr val="44546A">
                      <a:alpha val="75000"/>
                    </a:srgbClr>
                  </a:glow>
                </a:effectLst>
                <a:latin typeface="黑体" panose="02010609060101010101" pitchFamily="49" charset="-122"/>
                <a:ea typeface="黑体" panose="02010609060101010101" pitchFamily="49" charset="-122"/>
              </a:rPr>
              <a:t>世</a:t>
            </a:r>
            <a:endParaRPr lang="en-US" sz="8000" dirty="0">
              <a:solidFill>
                <a:srgbClr val="FEB554"/>
              </a:solidFill>
              <a:effectLst>
                <a:glow rad="165100">
                  <a:srgbClr val="44546A">
                    <a:alpha val="75000"/>
                  </a:srgbClr>
                </a:glow>
              </a:effectLst>
              <a:latin typeface="黑体" panose="02010609060101010101" pitchFamily="49" charset="-122"/>
              <a:ea typeface="黑体" panose="02010609060101010101" pitchFamily="49" charset="-122"/>
            </a:endParaRPr>
          </a:p>
        </p:txBody>
      </p:sp>
      <p:sp>
        <p:nvSpPr>
          <p:cNvPr id="18" name="Text Box 5"/>
          <p:cNvSpPr txBox="1">
            <a:spLocks noChangeArrowheads="1"/>
          </p:cNvSpPr>
          <p:nvPr/>
        </p:nvSpPr>
        <p:spPr bwMode="auto">
          <a:xfrm rot="20963682">
            <a:off x="5910474" y="5358074"/>
            <a:ext cx="1371600"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zh-CN" altLang="en-US" sz="8000" dirty="0">
                <a:solidFill>
                  <a:srgbClr val="FEB554"/>
                </a:solidFill>
                <a:effectLst>
                  <a:glow rad="165100">
                    <a:srgbClr val="44546A">
                      <a:alpha val="75000"/>
                    </a:srgbClr>
                  </a:glow>
                </a:effectLst>
                <a:latin typeface="黑体" panose="02010609060101010101" pitchFamily="49" charset="-122"/>
                <a:ea typeface="黑体" panose="02010609060101010101" pitchFamily="49" charset="-122"/>
              </a:rPr>
              <a:t>记</a:t>
            </a:r>
            <a:endParaRPr lang="en-US" sz="8000" dirty="0">
              <a:solidFill>
                <a:srgbClr val="FEB554"/>
              </a:solidFill>
              <a:effectLst>
                <a:glow rad="165100">
                  <a:srgbClr val="44546A">
                    <a:alpha val="75000"/>
                  </a:srgbClr>
                </a:glow>
              </a:effectLst>
              <a:latin typeface="黑体" panose="02010609060101010101" pitchFamily="49" charset="-122"/>
              <a:ea typeface="黑体" panose="02010609060101010101" pitchFamily="49" charset="-122"/>
            </a:endParaRPr>
          </a:p>
        </p:txBody>
      </p:sp>
      <p:sp>
        <p:nvSpPr>
          <p:cNvPr id="2" name="矩形 1"/>
          <p:cNvSpPr/>
          <p:nvPr/>
        </p:nvSpPr>
        <p:spPr>
          <a:xfrm>
            <a:off x="2423595" y="2060851"/>
            <a:ext cx="2031325" cy="830997"/>
          </a:xfrm>
          <a:prstGeom prst="rect">
            <a:avLst/>
          </a:prstGeom>
          <a:effectLst>
            <a:glow rad="101600">
              <a:schemeClr val="accent1">
                <a:satMod val="175000"/>
                <a:alpha val="40000"/>
              </a:schemeClr>
            </a:glow>
            <a:outerShdw blurRad="50800" dist="38100" dir="2700000" algn="tl" rotWithShape="0">
              <a:prstClr val="black">
                <a:alpha val="40000"/>
              </a:prstClr>
            </a:outerShdw>
          </a:effectLst>
        </p:spPr>
        <p:txBody>
          <a:bodyPr wrap="none">
            <a:spAutoFit/>
          </a:bodyPr>
          <a:lstStyle/>
          <a:p>
            <a:r>
              <a:rPr lang="zh-CN" altLang="en-US" sz="4800" dirty="0">
                <a:solidFill>
                  <a:prstClr val="white"/>
                </a:solidFill>
                <a:latin typeface="黑体" panose="02010609060101010101" pitchFamily="49" charset="-122"/>
                <a:ea typeface="黑体" panose="02010609060101010101" pitchFamily="49" charset="-122"/>
              </a:rPr>
              <a:t>不相信</a:t>
            </a:r>
          </a:p>
        </p:txBody>
      </p:sp>
      <p:sp>
        <p:nvSpPr>
          <p:cNvPr id="7" name="Text Box 10"/>
          <p:cNvSpPr txBox="1">
            <a:spLocks noChangeArrowheads="1"/>
          </p:cNvSpPr>
          <p:nvPr/>
        </p:nvSpPr>
        <p:spPr bwMode="auto">
          <a:xfrm>
            <a:off x="9983788" y="3429000"/>
            <a:ext cx="306494" cy="400110"/>
          </a:xfrm>
          <a:prstGeom prst="rect">
            <a:avLst/>
          </a:prstGeom>
          <a:noFill/>
          <a:ln w="9525">
            <a:noFill/>
            <a:miter lim="800000"/>
            <a:headEnd/>
            <a:tailEnd/>
          </a:ln>
          <a:effectLst/>
        </p:spPr>
        <p:txBody>
          <a:bodyPr wrap="none">
            <a:spAutoFit/>
          </a:bodyPr>
          <a:lstStyle/>
          <a:p>
            <a:r>
              <a:rPr lang="en-US" altLang="zh-CN" sz="2000" b="1">
                <a:solidFill>
                  <a:prstClr val="black"/>
                </a:solidFill>
              </a:rPr>
              <a:t>Z</a:t>
            </a:r>
          </a:p>
        </p:txBody>
      </p:sp>
      <p:sp>
        <p:nvSpPr>
          <p:cNvPr id="8" name="Text Box 11"/>
          <p:cNvSpPr txBox="1">
            <a:spLocks noChangeArrowheads="1"/>
          </p:cNvSpPr>
          <p:nvPr/>
        </p:nvSpPr>
        <p:spPr bwMode="auto">
          <a:xfrm>
            <a:off x="9891713" y="2971801"/>
            <a:ext cx="332142" cy="461665"/>
          </a:xfrm>
          <a:prstGeom prst="rect">
            <a:avLst/>
          </a:prstGeom>
          <a:noFill/>
          <a:ln w="9525">
            <a:noFill/>
            <a:miter lim="800000"/>
            <a:headEnd/>
            <a:tailEnd/>
          </a:ln>
          <a:effectLst/>
        </p:spPr>
        <p:txBody>
          <a:bodyPr wrap="none">
            <a:spAutoFit/>
          </a:bodyPr>
          <a:lstStyle/>
          <a:p>
            <a:r>
              <a:rPr lang="en-US" altLang="zh-CN" sz="2400" b="1">
                <a:solidFill>
                  <a:prstClr val="black"/>
                </a:solidFill>
              </a:rPr>
              <a:t>Z</a:t>
            </a:r>
          </a:p>
        </p:txBody>
      </p:sp>
      <p:sp>
        <p:nvSpPr>
          <p:cNvPr id="9" name="Text Box 12"/>
          <p:cNvSpPr txBox="1">
            <a:spLocks noChangeArrowheads="1"/>
          </p:cNvSpPr>
          <p:nvPr/>
        </p:nvSpPr>
        <p:spPr bwMode="auto">
          <a:xfrm>
            <a:off x="9625013" y="2563813"/>
            <a:ext cx="356188" cy="523220"/>
          </a:xfrm>
          <a:prstGeom prst="rect">
            <a:avLst/>
          </a:prstGeom>
          <a:noFill/>
          <a:ln w="9525">
            <a:noFill/>
            <a:miter lim="800000"/>
            <a:headEnd/>
            <a:tailEnd/>
          </a:ln>
          <a:effectLst/>
        </p:spPr>
        <p:txBody>
          <a:bodyPr wrap="none">
            <a:spAutoFit/>
          </a:bodyPr>
          <a:lstStyle/>
          <a:p>
            <a:r>
              <a:rPr lang="en-US" altLang="zh-CN" sz="2800" b="1">
                <a:solidFill>
                  <a:prstClr val="black"/>
                </a:solidFill>
              </a:rPr>
              <a:t>Z</a:t>
            </a:r>
          </a:p>
        </p:txBody>
      </p:sp>
      <p:sp>
        <p:nvSpPr>
          <p:cNvPr id="10" name="Text Box 13"/>
          <p:cNvSpPr txBox="1">
            <a:spLocks noChangeArrowheads="1"/>
          </p:cNvSpPr>
          <p:nvPr/>
        </p:nvSpPr>
        <p:spPr bwMode="auto">
          <a:xfrm>
            <a:off x="9264650" y="2152651"/>
            <a:ext cx="380232" cy="584775"/>
          </a:xfrm>
          <a:prstGeom prst="rect">
            <a:avLst/>
          </a:prstGeom>
          <a:noFill/>
          <a:ln w="9525">
            <a:noFill/>
            <a:miter lim="800000"/>
            <a:headEnd/>
            <a:tailEnd/>
          </a:ln>
          <a:effectLst/>
        </p:spPr>
        <p:txBody>
          <a:bodyPr wrap="none">
            <a:spAutoFit/>
          </a:bodyPr>
          <a:lstStyle/>
          <a:p>
            <a:r>
              <a:rPr lang="en-US" altLang="zh-CN" sz="3200" b="1">
                <a:solidFill>
                  <a:prstClr val="black"/>
                </a:solidFill>
              </a:rPr>
              <a:t>Z</a:t>
            </a:r>
          </a:p>
        </p:txBody>
      </p:sp>
      <p:sp>
        <p:nvSpPr>
          <p:cNvPr id="3" name="标题 2">
            <a:extLst>
              <a:ext uri="{FF2B5EF4-FFF2-40B4-BE49-F238E27FC236}">
                <a16:creationId xmlns:a16="http://schemas.microsoft.com/office/drawing/2014/main" id="{29945EEB-1363-434D-B92B-C4FFDC340BF1}"/>
              </a:ext>
            </a:extLst>
          </p:cNvPr>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551330751"/>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a:spLocks/>
          </p:cNvSpPr>
          <p:nvPr/>
        </p:nvSpPr>
        <p:spPr>
          <a:xfrm>
            <a:off x="1524000" y="217401"/>
            <a:ext cx="9144000" cy="535531"/>
          </a:xfrm>
          <a:prstGeom prst="rect">
            <a:avLst/>
          </a:prstGeom>
          <a:noFill/>
        </p:spPr>
        <p:txBody>
          <a:bodyPr wrap="square" rtlCol="0" anchor="b">
            <a:spAutoFit/>
          </a:bodyPr>
          <a:lstStyle/>
          <a:p>
            <a:pPr algn="ctr">
              <a:lnSpc>
                <a:spcPct val="90000"/>
              </a:lnSpc>
              <a:spcBef>
                <a:spcPct val="0"/>
              </a:spcBef>
            </a:pPr>
            <a:r>
              <a:rPr lang="zh-CN" altLang="en-US" sz="3200" b="1" dirty="0">
                <a:solidFill>
                  <a:srgbClr val="002954"/>
                </a:solidFill>
                <a:latin typeface="Arial" panose="020B0604020202020204" pitchFamily="34" charset="0"/>
                <a:ea typeface="微软雅黑" panose="020B0503020204020204" pitchFamily="34" charset="-122"/>
                <a:cs typeface="Arial" panose="020B0604020202020204" pitchFamily="34" charset="0"/>
              </a:rPr>
              <a:t>进化论成为美国教育的主流之后：</a:t>
            </a:r>
          </a:p>
        </p:txBody>
      </p:sp>
      <p:graphicFrame>
        <p:nvGraphicFramePr>
          <p:cNvPr id="6" name="表格 5">
            <a:extLst>
              <a:ext uri="{FF2B5EF4-FFF2-40B4-BE49-F238E27FC236}">
                <a16:creationId xmlns:a16="http://schemas.microsoft.com/office/drawing/2014/main" id="{D384AA9E-8472-4195-A7D2-149050E533FE}"/>
              </a:ext>
            </a:extLst>
          </p:cNvPr>
          <p:cNvGraphicFramePr>
            <a:graphicFrameLocks noGrp="1"/>
          </p:cNvGraphicFramePr>
          <p:nvPr>
            <p:extLst>
              <p:ext uri="{D42A27DB-BD31-4B8C-83A1-F6EECF244321}">
                <p14:modId xmlns:p14="http://schemas.microsoft.com/office/powerpoint/2010/main" val="3202143364"/>
              </p:ext>
            </p:extLst>
          </p:nvPr>
        </p:nvGraphicFramePr>
        <p:xfrm>
          <a:off x="1752600" y="1066800"/>
          <a:ext cx="8673244" cy="1554480"/>
        </p:xfrm>
        <a:graphic>
          <a:graphicData uri="http://schemas.openxmlformats.org/drawingml/2006/table">
            <a:tbl>
              <a:tblPr bandRow="1">
                <a:effectLst>
                  <a:outerShdw blurRad="50800" dist="38100" dir="5400000" algn="t" rotWithShape="0">
                    <a:prstClr val="black">
                      <a:alpha val="40000"/>
                    </a:prstClr>
                  </a:outerShdw>
                </a:effectLst>
                <a:tableStyleId>{5C22544A-7EE6-4342-B048-85BDC9FD1C3A}</a:tableStyleId>
              </a:tblPr>
              <a:tblGrid>
                <a:gridCol w="2812622">
                  <a:extLst>
                    <a:ext uri="{9D8B030D-6E8A-4147-A177-3AD203B41FA5}">
                      <a16:colId xmlns:a16="http://schemas.microsoft.com/office/drawing/2014/main" val="20000"/>
                    </a:ext>
                  </a:extLst>
                </a:gridCol>
                <a:gridCol w="5860622">
                  <a:extLst>
                    <a:ext uri="{9D8B030D-6E8A-4147-A177-3AD203B41FA5}">
                      <a16:colId xmlns:a16="http://schemas.microsoft.com/office/drawing/2014/main" val="20001"/>
                    </a:ext>
                  </a:extLst>
                </a:gridCol>
              </a:tblGrid>
              <a:tr h="370840">
                <a:tc>
                  <a:txBody>
                    <a:bodyPr/>
                    <a:lstStyle/>
                    <a:p>
                      <a:r>
                        <a:rPr lang="en-US" altLang="zh-CN" sz="3200" b="1" dirty="0">
                          <a:latin typeface="Arial" panose="020B0604020202020204" pitchFamily="34" charset="0"/>
                          <a:ea typeface="汉仪大宋简" panose="02010609000101010101" pitchFamily="49" charset="-122"/>
                          <a:cs typeface="Arial" panose="020B0604020202020204" pitchFamily="34" charset="0"/>
                        </a:rPr>
                        <a:t>1960s</a:t>
                      </a:r>
                      <a:r>
                        <a:rPr lang="en-US" altLang="zh-CN" sz="3200" dirty="0">
                          <a:latin typeface="Arial" panose="020B0604020202020204" pitchFamily="34" charset="0"/>
                          <a:ea typeface="汉仪大宋简" panose="02010609000101010101" pitchFamily="49" charset="-122"/>
                          <a:cs typeface="Arial" panose="020B0604020202020204" pitchFamily="34" charset="0"/>
                        </a:rPr>
                        <a:t> </a:t>
                      </a:r>
                      <a:r>
                        <a:rPr lang="zh-CN" altLang="en-US" sz="3200" dirty="0">
                          <a:latin typeface="Arial" panose="020B0604020202020204" pitchFamily="34" charset="0"/>
                          <a:ea typeface="汉仪大宋简" panose="02010609000101010101" pitchFamily="49" charset="-122"/>
                          <a:cs typeface="Arial" panose="020B0604020202020204" pitchFamily="34" charset="0"/>
                        </a:rPr>
                        <a:t>后：</a:t>
                      </a:r>
                    </a:p>
                  </a:txBody>
                  <a:tcPr/>
                </a:tc>
                <a:tc>
                  <a:txBody>
                    <a:bodyPr/>
                    <a:lstStyle/>
                    <a:p>
                      <a:r>
                        <a:rPr lang="zh-CN" altLang="en-US" sz="3200" dirty="0">
                          <a:latin typeface="Arial" panose="020B0604020202020204" pitchFamily="34" charset="0"/>
                          <a:ea typeface="汉仪大宋简" panose="02010609000101010101" pitchFamily="49" charset="-122"/>
                          <a:cs typeface="Arial" panose="020B0604020202020204" pitchFamily="34" charset="0"/>
                        </a:rPr>
                        <a:t>许多教会自由主义化，向进化论妥协，成员流失</a:t>
                      </a:r>
                      <a:r>
                        <a:rPr lang="en-US" altLang="zh-CN" sz="3200" dirty="0">
                          <a:latin typeface="Arial" panose="020B0604020202020204" pitchFamily="34" charset="0"/>
                          <a:ea typeface="汉仪大宋简" panose="02010609000101010101" pitchFamily="49" charset="-122"/>
                          <a:cs typeface="Arial" panose="020B0604020202020204" pitchFamily="34" charset="0"/>
                        </a:rPr>
                        <a:t>……</a:t>
                      </a:r>
                      <a:r>
                        <a:rPr lang="zh-CN" altLang="en-US" sz="3200" dirty="0">
                          <a:latin typeface="Arial" panose="020B0604020202020204" pitchFamily="34" charset="0"/>
                          <a:ea typeface="汉仪大宋简" panose="02010609000101010101" pitchFamily="49" charset="-122"/>
                          <a:cs typeface="Arial" panose="020B0604020202020204" pitchFamily="34" charset="0"/>
                        </a:rPr>
                        <a:t>（这才是“科学”！）</a:t>
                      </a:r>
                    </a:p>
                  </a:txBody>
                  <a:tcPr/>
                </a:tc>
                <a:extLst>
                  <a:ext uri="{0D108BD9-81ED-4DB2-BD59-A6C34878D82A}">
                    <a16:rowId xmlns:a16="http://schemas.microsoft.com/office/drawing/2014/main" val="10000"/>
                  </a:ext>
                </a:extLst>
              </a:tr>
            </a:tbl>
          </a:graphicData>
        </a:graphic>
      </p:graphicFrame>
      <p:graphicFrame>
        <p:nvGraphicFramePr>
          <p:cNvPr id="7" name="表格 6">
            <a:extLst>
              <a:ext uri="{FF2B5EF4-FFF2-40B4-BE49-F238E27FC236}">
                <a16:creationId xmlns:a16="http://schemas.microsoft.com/office/drawing/2014/main" id="{85F80A67-C384-4EC8-B862-3CF5D60EF055}"/>
              </a:ext>
            </a:extLst>
          </p:cNvPr>
          <p:cNvGraphicFramePr>
            <a:graphicFrameLocks noGrp="1"/>
          </p:cNvGraphicFramePr>
          <p:nvPr>
            <p:extLst>
              <p:ext uri="{D42A27DB-BD31-4B8C-83A1-F6EECF244321}">
                <p14:modId xmlns:p14="http://schemas.microsoft.com/office/powerpoint/2010/main" val="3077885392"/>
              </p:ext>
            </p:extLst>
          </p:nvPr>
        </p:nvGraphicFramePr>
        <p:xfrm>
          <a:off x="1752600" y="2618232"/>
          <a:ext cx="8673244" cy="579120"/>
        </p:xfrm>
        <a:graphic>
          <a:graphicData uri="http://schemas.openxmlformats.org/drawingml/2006/table">
            <a:tbl>
              <a:tblPr bandRow="1">
                <a:effectLst>
                  <a:outerShdw blurRad="50800" dist="38100" dir="5400000" algn="t" rotWithShape="0">
                    <a:prstClr val="black">
                      <a:alpha val="40000"/>
                    </a:prstClr>
                  </a:outerShdw>
                </a:effectLst>
                <a:tableStyleId>{5C22544A-7EE6-4342-B048-85BDC9FD1C3A}</a:tableStyleId>
              </a:tblPr>
              <a:tblGrid>
                <a:gridCol w="2812622">
                  <a:extLst>
                    <a:ext uri="{9D8B030D-6E8A-4147-A177-3AD203B41FA5}">
                      <a16:colId xmlns:a16="http://schemas.microsoft.com/office/drawing/2014/main" val="20000"/>
                    </a:ext>
                  </a:extLst>
                </a:gridCol>
                <a:gridCol w="5860622">
                  <a:extLst>
                    <a:ext uri="{9D8B030D-6E8A-4147-A177-3AD203B41FA5}">
                      <a16:colId xmlns:a16="http://schemas.microsoft.com/office/drawing/2014/main" val="20001"/>
                    </a:ext>
                  </a:extLst>
                </a:gridCol>
              </a:tblGrid>
              <a:tr h="370840">
                <a:tc>
                  <a:txBody>
                    <a:bodyPr/>
                    <a:lstStyle/>
                    <a:p>
                      <a:r>
                        <a:rPr lang="en-US" altLang="zh-CN" sz="3200" b="1" dirty="0">
                          <a:latin typeface="Arial" panose="020B0604020202020204" pitchFamily="34" charset="0"/>
                          <a:ea typeface="汉仪大宋简" panose="02010609000101010101" pitchFamily="49" charset="-122"/>
                          <a:cs typeface="Arial" panose="020B0604020202020204" pitchFamily="34" charset="0"/>
                        </a:rPr>
                        <a:t>1960s</a:t>
                      </a:r>
                      <a:r>
                        <a:rPr lang="en-US" altLang="zh-CN" sz="3200" dirty="0">
                          <a:latin typeface="Arial" panose="020B0604020202020204" pitchFamily="34" charset="0"/>
                          <a:ea typeface="汉仪大宋简" panose="02010609000101010101" pitchFamily="49" charset="-122"/>
                          <a:cs typeface="Arial" panose="020B0604020202020204" pitchFamily="34" charset="0"/>
                        </a:rPr>
                        <a:t> </a:t>
                      </a:r>
                      <a:r>
                        <a:rPr lang="zh-CN" altLang="en-US" sz="3200" dirty="0">
                          <a:latin typeface="Arial" panose="020B0604020202020204" pitchFamily="34" charset="0"/>
                          <a:ea typeface="汉仪大宋简" panose="02010609000101010101" pitchFamily="49" charset="-122"/>
                          <a:cs typeface="Arial" panose="020B0604020202020204" pitchFamily="34" charset="0"/>
                        </a:rPr>
                        <a:t>后：</a:t>
                      </a:r>
                    </a:p>
                  </a:txBody>
                  <a:tcPr>
                    <a:solidFill>
                      <a:schemeClr val="accent1">
                        <a:lumMod val="20000"/>
                        <a:lumOff val="80000"/>
                      </a:schemeClr>
                    </a:solidFill>
                  </a:tcPr>
                </a:tc>
                <a:tc>
                  <a:txBody>
                    <a:bodyPr/>
                    <a:lstStyle/>
                    <a:p>
                      <a:r>
                        <a:rPr lang="zh-CN" altLang="en-US" sz="3200" dirty="0">
                          <a:latin typeface="Arial" panose="020B0604020202020204" pitchFamily="34" charset="0"/>
                          <a:ea typeface="汉仪大宋简" panose="02010609000101010101" pitchFamily="49" charset="-122"/>
                          <a:cs typeface="Arial" panose="020B0604020202020204" pitchFamily="34" charset="0"/>
                        </a:rPr>
                        <a:t>性解放</a:t>
                      </a:r>
                      <a:r>
                        <a:rPr lang="en-US" altLang="zh-CN" sz="3200" dirty="0">
                          <a:latin typeface="Arial" panose="020B0604020202020204" pitchFamily="34" charset="0"/>
                          <a:ea typeface="汉仪大宋简" panose="02010609000101010101" pitchFamily="49" charset="-122"/>
                          <a:cs typeface="Arial" panose="020B0604020202020204" pitchFamily="34" charset="0"/>
                        </a:rPr>
                        <a:t>……</a:t>
                      </a:r>
                      <a:r>
                        <a:rPr lang="zh-CN" altLang="en-US" sz="3200" dirty="0">
                          <a:latin typeface="Arial" panose="020B0604020202020204" pitchFamily="34" charset="0"/>
                          <a:ea typeface="汉仪大宋简" panose="02010609000101010101" pitchFamily="49" charset="-122"/>
                          <a:cs typeface="Arial" panose="020B0604020202020204" pitchFamily="34" charset="0"/>
                        </a:rPr>
                        <a:t>（动物要随从本能）</a:t>
                      </a:r>
                    </a:p>
                  </a:txBody>
                  <a:tcPr>
                    <a:solidFill>
                      <a:schemeClr val="accent1">
                        <a:lumMod val="20000"/>
                        <a:lumOff val="80000"/>
                      </a:schemeClr>
                    </a:solidFill>
                  </a:tcPr>
                </a:tc>
                <a:extLst>
                  <a:ext uri="{0D108BD9-81ED-4DB2-BD59-A6C34878D82A}">
                    <a16:rowId xmlns:a16="http://schemas.microsoft.com/office/drawing/2014/main" val="10001"/>
                  </a:ext>
                </a:extLst>
              </a:tr>
            </a:tbl>
          </a:graphicData>
        </a:graphic>
      </p:graphicFrame>
      <p:graphicFrame>
        <p:nvGraphicFramePr>
          <p:cNvPr id="11" name="表格 10">
            <a:extLst>
              <a:ext uri="{FF2B5EF4-FFF2-40B4-BE49-F238E27FC236}">
                <a16:creationId xmlns:a16="http://schemas.microsoft.com/office/drawing/2014/main" id="{E9FB6582-AEA9-49B0-A779-4A49DE2954E2}"/>
              </a:ext>
            </a:extLst>
          </p:cNvPr>
          <p:cNvGraphicFramePr>
            <a:graphicFrameLocks noGrp="1"/>
          </p:cNvGraphicFramePr>
          <p:nvPr>
            <p:extLst>
              <p:ext uri="{D42A27DB-BD31-4B8C-83A1-F6EECF244321}">
                <p14:modId xmlns:p14="http://schemas.microsoft.com/office/powerpoint/2010/main" val="1930757453"/>
              </p:ext>
            </p:extLst>
          </p:nvPr>
        </p:nvGraphicFramePr>
        <p:xfrm>
          <a:off x="1752600" y="3194304"/>
          <a:ext cx="8673244" cy="579120"/>
        </p:xfrm>
        <a:graphic>
          <a:graphicData uri="http://schemas.openxmlformats.org/drawingml/2006/table">
            <a:tbl>
              <a:tblPr bandRow="1">
                <a:effectLst>
                  <a:outerShdw blurRad="50800" dist="38100" dir="5400000" algn="t" rotWithShape="0">
                    <a:prstClr val="black">
                      <a:alpha val="40000"/>
                    </a:prstClr>
                  </a:outerShdw>
                </a:effectLst>
                <a:tableStyleId>{5C22544A-7EE6-4342-B048-85BDC9FD1C3A}</a:tableStyleId>
              </a:tblPr>
              <a:tblGrid>
                <a:gridCol w="2812622">
                  <a:extLst>
                    <a:ext uri="{9D8B030D-6E8A-4147-A177-3AD203B41FA5}">
                      <a16:colId xmlns:a16="http://schemas.microsoft.com/office/drawing/2014/main" val="20000"/>
                    </a:ext>
                  </a:extLst>
                </a:gridCol>
                <a:gridCol w="5860622">
                  <a:extLst>
                    <a:ext uri="{9D8B030D-6E8A-4147-A177-3AD203B41FA5}">
                      <a16:colId xmlns:a16="http://schemas.microsoft.com/office/drawing/2014/main" val="20001"/>
                    </a:ext>
                  </a:extLst>
                </a:gridCol>
              </a:tblGrid>
              <a:tr h="370840">
                <a:tc>
                  <a:txBody>
                    <a:bodyPr/>
                    <a:lstStyle/>
                    <a:p>
                      <a:r>
                        <a:rPr lang="en-US" altLang="zh-CN" sz="3200" b="1" dirty="0">
                          <a:latin typeface="Arial" panose="020B0604020202020204" pitchFamily="34" charset="0"/>
                          <a:ea typeface="汉仪大宋简" panose="02010609000101010101" pitchFamily="49" charset="-122"/>
                          <a:cs typeface="Arial" panose="020B0604020202020204" pitchFamily="34" charset="0"/>
                        </a:rPr>
                        <a:t>1972 </a:t>
                      </a:r>
                      <a:r>
                        <a:rPr lang="en-US" altLang="zh-CN" sz="3200" dirty="0">
                          <a:latin typeface="Arial" panose="020B0604020202020204" pitchFamily="34" charset="0"/>
                          <a:ea typeface="汉仪大宋简" panose="02010609000101010101" pitchFamily="49" charset="-122"/>
                          <a:cs typeface="Arial" panose="020B0604020202020204" pitchFamily="34" charset="0"/>
                        </a:rPr>
                        <a:t> </a:t>
                      </a:r>
                      <a:r>
                        <a:rPr lang="zh-CN" altLang="en-US" sz="3200" dirty="0">
                          <a:latin typeface="Arial" panose="020B0604020202020204" pitchFamily="34" charset="0"/>
                          <a:ea typeface="汉仪大宋简" panose="02010609000101010101" pitchFamily="49" charset="-122"/>
                          <a:cs typeface="Arial" panose="020B0604020202020204" pitchFamily="34" charset="0"/>
                        </a:rPr>
                        <a:t>后：</a:t>
                      </a:r>
                    </a:p>
                  </a:txBody>
                  <a:tcPr/>
                </a:tc>
                <a:tc>
                  <a:txBody>
                    <a:bodyPr/>
                    <a:lstStyle/>
                    <a:p>
                      <a:r>
                        <a:rPr lang="zh-CN" altLang="en-US" sz="3200" dirty="0">
                          <a:latin typeface="Arial" panose="020B0604020202020204" pitchFamily="34" charset="0"/>
                          <a:ea typeface="汉仪大宋简" panose="02010609000101010101" pitchFamily="49" charset="-122"/>
                          <a:cs typeface="Arial" panose="020B0604020202020204" pitchFamily="34" charset="0"/>
                        </a:rPr>
                        <a:t>堕胎（杀动物没所谓）</a:t>
                      </a:r>
                    </a:p>
                  </a:txBody>
                  <a:tcPr/>
                </a:tc>
                <a:extLst>
                  <a:ext uri="{0D108BD9-81ED-4DB2-BD59-A6C34878D82A}">
                    <a16:rowId xmlns:a16="http://schemas.microsoft.com/office/drawing/2014/main" val="10002"/>
                  </a:ext>
                </a:extLst>
              </a:tr>
            </a:tbl>
          </a:graphicData>
        </a:graphic>
      </p:graphicFrame>
      <p:graphicFrame>
        <p:nvGraphicFramePr>
          <p:cNvPr id="12" name="表格 11">
            <a:extLst>
              <a:ext uri="{FF2B5EF4-FFF2-40B4-BE49-F238E27FC236}">
                <a16:creationId xmlns:a16="http://schemas.microsoft.com/office/drawing/2014/main" id="{DC8D7E7A-3BEE-4D72-AF22-6852764D4EDE}"/>
              </a:ext>
            </a:extLst>
          </p:cNvPr>
          <p:cNvGraphicFramePr>
            <a:graphicFrameLocks noGrp="1"/>
          </p:cNvGraphicFramePr>
          <p:nvPr>
            <p:extLst>
              <p:ext uri="{D42A27DB-BD31-4B8C-83A1-F6EECF244321}">
                <p14:modId xmlns:p14="http://schemas.microsoft.com/office/powerpoint/2010/main" val="3798211795"/>
              </p:ext>
            </p:extLst>
          </p:nvPr>
        </p:nvGraphicFramePr>
        <p:xfrm>
          <a:off x="1752600" y="3770376"/>
          <a:ext cx="8673244" cy="579120"/>
        </p:xfrm>
        <a:graphic>
          <a:graphicData uri="http://schemas.openxmlformats.org/drawingml/2006/table">
            <a:tbl>
              <a:tblPr bandRow="1">
                <a:effectLst>
                  <a:outerShdw blurRad="50800" dist="38100" dir="5400000" algn="t" rotWithShape="0">
                    <a:prstClr val="black">
                      <a:alpha val="40000"/>
                    </a:prstClr>
                  </a:outerShdw>
                </a:effectLst>
                <a:tableStyleId>{5C22544A-7EE6-4342-B048-85BDC9FD1C3A}</a:tableStyleId>
              </a:tblPr>
              <a:tblGrid>
                <a:gridCol w="2812622">
                  <a:extLst>
                    <a:ext uri="{9D8B030D-6E8A-4147-A177-3AD203B41FA5}">
                      <a16:colId xmlns:a16="http://schemas.microsoft.com/office/drawing/2014/main" val="20000"/>
                    </a:ext>
                  </a:extLst>
                </a:gridCol>
                <a:gridCol w="5860622">
                  <a:extLst>
                    <a:ext uri="{9D8B030D-6E8A-4147-A177-3AD203B41FA5}">
                      <a16:colId xmlns:a16="http://schemas.microsoft.com/office/drawing/2014/main" val="20001"/>
                    </a:ext>
                  </a:extLst>
                </a:gridCol>
              </a:tblGrid>
              <a:tr h="370840">
                <a:tc>
                  <a:txBody>
                    <a:bodyPr/>
                    <a:lstStyle/>
                    <a:p>
                      <a:r>
                        <a:rPr lang="en-US" altLang="zh-CN" sz="3200" b="1" dirty="0">
                          <a:latin typeface="Arial" panose="020B0604020202020204" pitchFamily="34" charset="0"/>
                          <a:ea typeface="汉仪大宋简" panose="02010609000101010101" pitchFamily="49" charset="-122"/>
                          <a:cs typeface="Arial" panose="020B0604020202020204" pitchFamily="34" charset="0"/>
                        </a:rPr>
                        <a:t>1990s</a:t>
                      </a:r>
                      <a:r>
                        <a:rPr lang="en-US" altLang="zh-CN" sz="2800" b="1" dirty="0">
                          <a:latin typeface="Arial" panose="020B0604020202020204" pitchFamily="34" charset="0"/>
                          <a:ea typeface="汉仪大宋简" panose="02010609000101010101" pitchFamily="49" charset="-122"/>
                          <a:cs typeface="Arial" panose="020B0604020202020204" pitchFamily="34" charset="0"/>
                        </a:rPr>
                        <a:t> </a:t>
                      </a:r>
                      <a:r>
                        <a:rPr lang="en-US" altLang="zh-CN" sz="2800" dirty="0">
                          <a:latin typeface="Arial" panose="020B0604020202020204" pitchFamily="34" charset="0"/>
                          <a:ea typeface="汉仪大宋简" panose="02010609000101010101" pitchFamily="49" charset="-122"/>
                          <a:cs typeface="Arial" panose="020B0604020202020204" pitchFamily="34" charset="0"/>
                        </a:rPr>
                        <a:t>(</a:t>
                      </a:r>
                      <a:r>
                        <a:rPr lang="zh-CN" altLang="en-US" sz="2800" dirty="0">
                          <a:latin typeface="Arial" panose="020B0604020202020204" pitchFamily="34" charset="0"/>
                          <a:ea typeface="汉仪大宋简" panose="02010609000101010101" pitchFamily="49" charset="-122"/>
                          <a:cs typeface="Arial" panose="020B0604020202020204" pitchFamily="34" charset="0"/>
                        </a:rPr>
                        <a:t>及更早</a:t>
                      </a:r>
                      <a:r>
                        <a:rPr lang="en-US" altLang="zh-CN" sz="2800" dirty="0">
                          <a:latin typeface="Arial" panose="020B0604020202020204" pitchFamily="34" charset="0"/>
                          <a:ea typeface="汉仪大宋简" panose="02010609000101010101" pitchFamily="49" charset="-122"/>
                          <a:cs typeface="Arial" panose="020B0604020202020204" pitchFamily="34" charset="0"/>
                        </a:rPr>
                        <a:t>)</a:t>
                      </a:r>
                      <a:r>
                        <a:rPr lang="zh-CN" altLang="en-US" sz="3200" dirty="0">
                          <a:latin typeface="Arial" panose="020B0604020202020204" pitchFamily="34" charset="0"/>
                          <a:ea typeface="汉仪大宋简" panose="02010609000101010101" pitchFamily="49" charset="-122"/>
                          <a:cs typeface="Arial" panose="020B0604020202020204" pitchFamily="34" charset="0"/>
                        </a:rPr>
                        <a:t>：</a:t>
                      </a:r>
                    </a:p>
                  </a:txBody>
                  <a:tcPr>
                    <a:solidFill>
                      <a:schemeClr val="accent1">
                        <a:lumMod val="20000"/>
                        <a:lumOff val="80000"/>
                      </a:schemeClr>
                    </a:solidFill>
                  </a:tcPr>
                </a:tc>
                <a:tc>
                  <a:txBody>
                    <a:bodyPr/>
                    <a:lstStyle/>
                    <a:p>
                      <a:r>
                        <a:rPr lang="zh-CN" altLang="en-US" sz="3200" dirty="0">
                          <a:latin typeface="Arial" panose="020B0604020202020204" pitchFamily="34" charset="0"/>
                          <a:ea typeface="汉仪大宋简" panose="02010609000101010101" pitchFamily="49" charset="-122"/>
                          <a:cs typeface="Arial" panose="020B0604020202020204" pitchFamily="34" charset="0"/>
                        </a:rPr>
                        <a:t>同性恋（有些动物有时候也会）</a:t>
                      </a:r>
                    </a:p>
                  </a:txBody>
                  <a:tcPr>
                    <a:solidFill>
                      <a:schemeClr val="accent1">
                        <a:lumMod val="20000"/>
                        <a:lumOff val="80000"/>
                      </a:schemeClr>
                    </a:solidFill>
                  </a:tcPr>
                </a:tc>
                <a:extLst>
                  <a:ext uri="{0D108BD9-81ED-4DB2-BD59-A6C34878D82A}">
                    <a16:rowId xmlns:a16="http://schemas.microsoft.com/office/drawing/2014/main" val="10003"/>
                  </a:ext>
                </a:extLst>
              </a:tr>
            </a:tbl>
          </a:graphicData>
        </a:graphic>
      </p:graphicFrame>
      <p:graphicFrame>
        <p:nvGraphicFramePr>
          <p:cNvPr id="14" name="表格 13">
            <a:extLst>
              <a:ext uri="{FF2B5EF4-FFF2-40B4-BE49-F238E27FC236}">
                <a16:creationId xmlns:a16="http://schemas.microsoft.com/office/drawing/2014/main" id="{B484218D-7906-4635-8EBC-75B602201560}"/>
              </a:ext>
            </a:extLst>
          </p:cNvPr>
          <p:cNvGraphicFramePr>
            <a:graphicFrameLocks noGrp="1"/>
          </p:cNvGraphicFramePr>
          <p:nvPr>
            <p:extLst>
              <p:ext uri="{D42A27DB-BD31-4B8C-83A1-F6EECF244321}">
                <p14:modId xmlns:p14="http://schemas.microsoft.com/office/powerpoint/2010/main" val="3770722064"/>
              </p:ext>
            </p:extLst>
          </p:nvPr>
        </p:nvGraphicFramePr>
        <p:xfrm>
          <a:off x="1752600" y="4346448"/>
          <a:ext cx="8673244" cy="1066800"/>
        </p:xfrm>
        <a:graphic>
          <a:graphicData uri="http://schemas.openxmlformats.org/drawingml/2006/table">
            <a:tbl>
              <a:tblPr bandRow="1">
                <a:effectLst>
                  <a:outerShdw blurRad="50800" dist="38100" dir="5400000" algn="t" rotWithShape="0">
                    <a:prstClr val="black">
                      <a:alpha val="40000"/>
                    </a:prstClr>
                  </a:outerShdw>
                </a:effectLst>
                <a:tableStyleId>{5C22544A-7EE6-4342-B048-85BDC9FD1C3A}</a:tableStyleId>
              </a:tblPr>
              <a:tblGrid>
                <a:gridCol w="2812622">
                  <a:extLst>
                    <a:ext uri="{9D8B030D-6E8A-4147-A177-3AD203B41FA5}">
                      <a16:colId xmlns:a16="http://schemas.microsoft.com/office/drawing/2014/main" val="20000"/>
                    </a:ext>
                  </a:extLst>
                </a:gridCol>
                <a:gridCol w="5860622">
                  <a:extLst>
                    <a:ext uri="{9D8B030D-6E8A-4147-A177-3AD203B41FA5}">
                      <a16:colId xmlns:a16="http://schemas.microsoft.com/office/drawing/2014/main" val="20001"/>
                    </a:ext>
                  </a:extLst>
                </a:gridCol>
              </a:tblGrid>
              <a:tr h="370840">
                <a:tc>
                  <a:txBody>
                    <a:bodyPr/>
                    <a:lstStyle/>
                    <a:p>
                      <a:r>
                        <a:rPr lang="en-US" altLang="zh-CN" sz="3200" b="1" dirty="0">
                          <a:latin typeface="Arial" panose="020B0604020202020204" pitchFamily="34" charset="0"/>
                          <a:ea typeface="汉仪大宋简" panose="02010609000101010101" pitchFamily="49" charset="-122"/>
                          <a:cs typeface="Arial" panose="020B0604020202020204" pitchFamily="34" charset="0"/>
                        </a:rPr>
                        <a:t>2000s</a:t>
                      </a:r>
                      <a:r>
                        <a:rPr lang="zh-CN" altLang="en-US" sz="3200" dirty="0">
                          <a:latin typeface="Arial" panose="020B0604020202020204" pitchFamily="34" charset="0"/>
                          <a:ea typeface="汉仪大宋简" panose="02010609000101010101" pitchFamily="49" charset="-122"/>
                          <a:cs typeface="Arial" panose="020B0604020202020204" pitchFamily="34" charset="0"/>
                        </a:rPr>
                        <a:t>：</a:t>
                      </a:r>
                    </a:p>
                  </a:txBody>
                  <a:tcPr/>
                </a:tc>
                <a:tc>
                  <a:txBody>
                    <a:bodyPr/>
                    <a:lstStyle/>
                    <a:p>
                      <a:r>
                        <a:rPr lang="zh-CN" altLang="en-US" sz="3200" dirty="0">
                          <a:latin typeface="Arial" panose="020B0604020202020204" pitchFamily="34" charset="0"/>
                          <a:ea typeface="汉仪大宋简" panose="02010609000101010101" pitchFamily="49" charset="-122"/>
                          <a:cs typeface="Arial" panose="020B0604020202020204" pitchFamily="34" charset="0"/>
                        </a:rPr>
                        <a:t>同性婚姻 （婚姻是人类社会的产物，人类有权改变）</a:t>
                      </a:r>
                    </a:p>
                  </a:txBody>
                  <a:tcPr/>
                </a:tc>
                <a:extLst>
                  <a:ext uri="{0D108BD9-81ED-4DB2-BD59-A6C34878D82A}">
                    <a16:rowId xmlns:a16="http://schemas.microsoft.com/office/drawing/2014/main" val="10004"/>
                  </a:ext>
                </a:extLst>
              </a:tr>
            </a:tbl>
          </a:graphicData>
        </a:graphic>
      </p:graphicFrame>
      <p:graphicFrame>
        <p:nvGraphicFramePr>
          <p:cNvPr id="15" name="表格 14">
            <a:extLst>
              <a:ext uri="{FF2B5EF4-FFF2-40B4-BE49-F238E27FC236}">
                <a16:creationId xmlns:a16="http://schemas.microsoft.com/office/drawing/2014/main" id="{C75270FD-74CE-4296-99AD-85C124DEABD0}"/>
              </a:ext>
            </a:extLst>
          </p:cNvPr>
          <p:cNvGraphicFramePr>
            <a:graphicFrameLocks noGrp="1"/>
          </p:cNvGraphicFramePr>
          <p:nvPr>
            <p:extLst>
              <p:ext uri="{D42A27DB-BD31-4B8C-83A1-F6EECF244321}">
                <p14:modId xmlns:p14="http://schemas.microsoft.com/office/powerpoint/2010/main" val="2039509602"/>
              </p:ext>
            </p:extLst>
          </p:nvPr>
        </p:nvGraphicFramePr>
        <p:xfrm>
          <a:off x="1752600" y="5410200"/>
          <a:ext cx="8673244" cy="579120"/>
        </p:xfrm>
        <a:graphic>
          <a:graphicData uri="http://schemas.openxmlformats.org/drawingml/2006/table">
            <a:tbl>
              <a:tblPr bandRow="1">
                <a:effectLst>
                  <a:outerShdw blurRad="50800" dist="38100" dir="5400000" algn="t" rotWithShape="0">
                    <a:prstClr val="black">
                      <a:alpha val="40000"/>
                    </a:prstClr>
                  </a:outerShdw>
                </a:effectLst>
                <a:tableStyleId>{5C22544A-7EE6-4342-B048-85BDC9FD1C3A}</a:tableStyleId>
              </a:tblPr>
              <a:tblGrid>
                <a:gridCol w="2812622">
                  <a:extLst>
                    <a:ext uri="{9D8B030D-6E8A-4147-A177-3AD203B41FA5}">
                      <a16:colId xmlns:a16="http://schemas.microsoft.com/office/drawing/2014/main" val="20000"/>
                    </a:ext>
                  </a:extLst>
                </a:gridCol>
                <a:gridCol w="5860622">
                  <a:extLst>
                    <a:ext uri="{9D8B030D-6E8A-4147-A177-3AD203B41FA5}">
                      <a16:colId xmlns:a16="http://schemas.microsoft.com/office/drawing/2014/main" val="20001"/>
                    </a:ext>
                  </a:extLst>
                </a:gridCol>
              </a:tblGrid>
              <a:tr h="370840">
                <a:tc>
                  <a:txBody>
                    <a:bodyPr/>
                    <a:lstStyle/>
                    <a:p>
                      <a:r>
                        <a:rPr lang="en-US" altLang="zh-CN" sz="3200" b="1" dirty="0">
                          <a:latin typeface="Arial" panose="020B0604020202020204" pitchFamily="34" charset="0"/>
                          <a:ea typeface="汉仪大宋简" panose="02010609000101010101" pitchFamily="49" charset="-122"/>
                          <a:cs typeface="Arial" panose="020B0604020202020204" pitchFamily="34" charset="0"/>
                        </a:rPr>
                        <a:t>2010s</a:t>
                      </a:r>
                      <a:r>
                        <a:rPr lang="zh-CN" altLang="en-US" sz="3200" dirty="0">
                          <a:latin typeface="Arial" panose="020B0604020202020204" pitchFamily="34" charset="0"/>
                          <a:ea typeface="汉仪大宋简" panose="02010609000101010101" pitchFamily="49" charset="-122"/>
                          <a:cs typeface="Arial" panose="020B0604020202020204" pitchFamily="34" charset="0"/>
                        </a:rPr>
                        <a:t>：</a:t>
                      </a:r>
                    </a:p>
                  </a:txBody>
                  <a:tcPr>
                    <a:solidFill>
                      <a:schemeClr val="accent1">
                        <a:lumMod val="20000"/>
                        <a:lumOff val="80000"/>
                      </a:schemeClr>
                    </a:solidFill>
                  </a:tcPr>
                </a:tc>
                <a:tc>
                  <a:txBody>
                    <a:bodyPr/>
                    <a:lstStyle/>
                    <a:p>
                      <a:r>
                        <a:rPr lang="zh-CN" altLang="en-US" sz="3200" dirty="0">
                          <a:latin typeface="Arial" panose="020B0604020202020204" pitchFamily="34" charset="0"/>
                          <a:ea typeface="汉仪大宋简" panose="02010609000101010101" pitchFamily="49" charset="-122"/>
                          <a:cs typeface="Arial" panose="020B0604020202020204" pitchFamily="34" charset="0"/>
                        </a:rPr>
                        <a:t>变性（我的感觉一定是真的）</a:t>
                      </a:r>
                    </a:p>
                  </a:txBody>
                  <a:tcPr>
                    <a:solidFill>
                      <a:schemeClr val="accent1">
                        <a:lumMod val="20000"/>
                        <a:lumOff val="80000"/>
                      </a:schemeClr>
                    </a:solidFill>
                  </a:tcPr>
                </a:tc>
                <a:extLst>
                  <a:ext uri="{0D108BD9-81ED-4DB2-BD59-A6C34878D82A}">
                    <a16:rowId xmlns:a16="http://schemas.microsoft.com/office/drawing/2014/main" val="10005"/>
                  </a:ext>
                </a:extLst>
              </a:tr>
            </a:tbl>
          </a:graphicData>
        </a:graphic>
      </p:graphicFrame>
      <p:sp>
        <p:nvSpPr>
          <p:cNvPr id="2" name="矩形 1"/>
          <p:cNvSpPr/>
          <p:nvPr/>
        </p:nvSpPr>
        <p:spPr>
          <a:xfrm>
            <a:off x="2612740" y="2514600"/>
            <a:ext cx="6966520" cy="1754326"/>
          </a:xfrm>
          <a:prstGeom prst="rect">
            <a:avLst/>
          </a:prstGeom>
          <a:solidFill>
            <a:srgbClr val="024C89"/>
          </a:solidFill>
        </p:spPr>
        <p:txBody>
          <a:bodyPr wrap="square">
            <a:spAutoFit/>
          </a:bodyPr>
          <a:lstStyle/>
          <a:p>
            <a:pPr algn="ctr"/>
            <a:r>
              <a:rPr lang="zh-CN" altLang="en-US" sz="5400" dirty="0">
                <a:solidFill>
                  <a:srgbClr val="FFFF00"/>
                </a:solidFill>
                <a:effectLst>
                  <a:outerShdw blurRad="38100" dist="38100" dir="2700000" algn="tl">
                    <a:srgbClr val="000000">
                      <a:alpha val="43137"/>
                    </a:srgbClr>
                  </a:outerShdw>
                </a:effectLst>
                <a:latin typeface="汉仪粗宋简" panose="02010609000101010101" pitchFamily="49" charset="-122"/>
                <a:ea typeface="汉仪粗宋简" panose="02010609000101010101" pitchFamily="49" charset="-122"/>
              </a:rPr>
              <a:t>上述情况都已经进入或正在逐渐进入中国</a:t>
            </a:r>
            <a:endParaRPr lang="en-US" altLang="en-US" sz="5400" dirty="0">
              <a:solidFill>
                <a:srgbClr val="FFFF00"/>
              </a:solidFill>
              <a:effectLst>
                <a:outerShdw blurRad="38100" dist="38100" dir="2700000" algn="tl">
                  <a:srgbClr val="000000">
                    <a:alpha val="43137"/>
                  </a:srgbClr>
                </a:outerShdw>
              </a:effectLst>
              <a:latin typeface="汉仪粗宋简" panose="02010609000101010101" pitchFamily="49" charset="-122"/>
              <a:ea typeface="汉仪粗宋简" panose="0201060900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50"/>
                                        <p:tgtEl>
                                          <p:spTgt spid="7"/>
                                        </p:tgtEl>
                                      </p:cBhvr>
                                    </p:animEffect>
                                    <p:anim calcmode="lin" valueType="num">
                                      <p:cBhvr>
                                        <p:cTn id="8" dur="250" fill="hold"/>
                                        <p:tgtEl>
                                          <p:spTgt spid="7"/>
                                        </p:tgtEl>
                                        <p:attrNameLst>
                                          <p:attrName>ppt_x</p:attrName>
                                        </p:attrNameLst>
                                      </p:cBhvr>
                                      <p:tavLst>
                                        <p:tav tm="0">
                                          <p:val>
                                            <p:strVal val="#ppt_x"/>
                                          </p:val>
                                        </p:tav>
                                        <p:tav tm="100000">
                                          <p:val>
                                            <p:strVal val="#ppt_x"/>
                                          </p:val>
                                        </p:tav>
                                      </p:tavLst>
                                    </p:anim>
                                    <p:anim calcmode="lin" valueType="num">
                                      <p:cBhvr>
                                        <p:cTn id="9" dur="25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250"/>
                                        <p:tgtEl>
                                          <p:spTgt spid="11"/>
                                        </p:tgtEl>
                                      </p:cBhvr>
                                    </p:animEffect>
                                    <p:anim calcmode="lin" valueType="num">
                                      <p:cBhvr>
                                        <p:cTn id="15" dur="250" fill="hold"/>
                                        <p:tgtEl>
                                          <p:spTgt spid="11"/>
                                        </p:tgtEl>
                                        <p:attrNameLst>
                                          <p:attrName>ppt_x</p:attrName>
                                        </p:attrNameLst>
                                      </p:cBhvr>
                                      <p:tavLst>
                                        <p:tav tm="0">
                                          <p:val>
                                            <p:strVal val="#ppt_x"/>
                                          </p:val>
                                        </p:tav>
                                        <p:tav tm="100000">
                                          <p:val>
                                            <p:strVal val="#ppt_x"/>
                                          </p:val>
                                        </p:tav>
                                      </p:tavLst>
                                    </p:anim>
                                    <p:anim calcmode="lin" valueType="num">
                                      <p:cBhvr>
                                        <p:cTn id="16" dur="25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250"/>
                                        <p:tgtEl>
                                          <p:spTgt spid="12"/>
                                        </p:tgtEl>
                                      </p:cBhvr>
                                    </p:animEffect>
                                    <p:anim calcmode="lin" valueType="num">
                                      <p:cBhvr>
                                        <p:cTn id="22" dur="250" fill="hold"/>
                                        <p:tgtEl>
                                          <p:spTgt spid="12"/>
                                        </p:tgtEl>
                                        <p:attrNameLst>
                                          <p:attrName>ppt_x</p:attrName>
                                        </p:attrNameLst>
                                      </p:cBhvr>
                                      <p:tavLst>
                                        <p:tav tm="0">
                                          <p:val>
                                            <p:strVal val="#ppt_x"/>
                                          </p:val>
                                        </p:tav>
                                        <p:tav tm="100000">
                                          <p:val>
                                            <p:strVal val="#ppt_x"/>
                                          </p:val>
                                        </p:tav>
                                      </p:tavLst>
                                    </p:anim>
                                    <p:anim calcmode="lin" valueType="num">
                                      <p:cBhvr>
                                        <p:cTn id="23" dur="25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250"/>
                                        <p:tgtEl>
                                          <p:spTgt spid="14"/>
                                        </p:tgtEl>
                                      </p:cBhvr>
                                    </p:animEffect>
                                    <p:anim calcmode="lin" valueType="num">
                                      <p:cBhvr>
                                        <p:cTn id="29" dur="250" fill="hold"/>
                                        <p:tgtEl>
                                          <p:spTgt spid="14"/>
                                        </p:tgtEl>
                                        <p:attrNameLst>
                                          <p:attrName>ppt_x</p:attrName>
                                        </p:attrNameLst>
                                      </p:cBhvr>
                                      <p:tavLst>
                                        <p:tav tm="0">
                                          <p:val>
                                            <p:strVal val="#ppt_x"/>
                                          </p:val>
                                        </p:tav>
                                        <p:tav tm="100000">
                                          <p:val>
                                            <p:strVal val="#ppt_x"/>
                                          </p:val>
                                        </p:tav>
                                      </p:tavLst>
                                    </p:anim>
                                    <p:anim calcmode="lin" valueType="num">
                                      <p:cBhvr>
                                        <p:cTn id="30" dur="25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250"/>
                                        <p:tgtEl>
                                          <p:spTgt spid="15"/>
                                        </p:tgtEl>
                                      </p:cBhvr>
                                    </p:animEffect>
                                    <p:anim calcmode="lin" valueType="num">
                                      <p:cBhvr>
                                        <p:cTn id="36" dur="250" fill="hold"/>
                                        <p:tgtEl>
                                          <p:spTgt spid="15"/>
                                        </p:tgtEl>
                                        <p:attrNameLst>
                                          <p:attrName>ppt_x</p:attrName>
                                        </p:attrNameLst>
                                      </p:cBhvr>
                                      <p:tavLst>
                                        <p:tav tm="0">
                                          <p:val>
                                            <p:strVal val="#ppt_x"/>
                                          </p:val>
                                        </p:tav>
                                        <p:tav tm="100000">
                                          <p:val>
                                            <p:strVal val="#ppt_x"/>
                                          </p:val>
                                        </p:tav>
                                      </p:tavLst>
                                    </p:anim>
                                    <p:anim calcmode="lin" valueType="num">
                                      <p:cBhvr>
                                        <p:cTn id="37" dur="25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3" presetClass="entr" presetSubtype="16" fill="hold" grpId="0" nodeType="clickEffect">
                                  <p:stCondLst>
                                    <p:cond delay="0"/>
                                  </p:stCondLst>
                                  <p:childTnLst>
                                    <p:set>
                                      <p:cBhvr>
                                        <p:cTn id="41" dur="1" fill="hold">
                                          <p:stCondLst>
                                            <p:cond delay="0"/>
                                          </p:stCondLst>
                                        </p:cTn>
                                        <p:tgtEl>
                                          <p:spTgt spid="2"/>
                                        </p:tgtEl>
                                        <p:attrNameLst>
                                          <p:attrName>style.visibility</p:attrName>
                                        </p:attrNameLst>
                                      </p:cBhvr>
                                      <p:to>
                                        <p:strVal val="visible"/>
                                      </p:to>
                                    </p:set>
                                    <p:anim calcmode="lin" valueType="num">
                                      <p:cBhvr>
                                        <p:cTn id="42" dur="500" fill="hold"/>
                                        <p:tgtEl>
                                          <p:spTgt spid="2"/>
                                        </p:tgtEl>
                                        <p:attrNameLst>
                                          <p:attrName>ppt_w</p:attrName>
                                        </p:attrNameLst>
                                      </p:cBhvr>
                                      <p:tavLst>
                                        <p:tav tm="0">
                                          <p:val>
                                            <p:fltVal val="0"/>
                                          </p:val>
                                        </p:tav>
                                        <p:tav tm="100000">
                                          <p:val>
                                            <p:strVal val="#ppt_w"/>
                                          </p:val>
                                        </p:tav>
                                      </p:tavLst>
                                    </p:anim>
                                    <p:anim calcmode="lin" valueType="num">
                                      <p:cBhvr>
                                        <p:cTn id="43" dur="500" fill="hold"/>
                                        <p:tgtEl>
                                          <p:spTgt spid="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
          <p:cNvSpPr>
            <a:spLocks noGrp="1"/>
          </p:cNvSpPr>
          <p:nvPr>
            <p:ph type="title"/>
          </p:nvPr>
        </p:nvSpPr>
        <p:spPr/>
        <p:txBody>
          <a:bodyPr>
            <a:normAutofit/>
          </a:bodyPr>
          <a:lstStyle/>
          <a:p>
            <a:r>
              <a:rPr lang="zh-CN" altLang="en-US" dirty="0"/>
              <a:t>重建根基</a:t>
            </a:r>
          </a:p>
        </p:txBody>
      </p:sp>
      <p:sp>
        <p:nvSpPr>
          <p:cNvPr id="3" name="内容占位符 2"/>
          <p:cNvSpPr>
            <a:spLocks noGrp="1"/>
          </p:cNvSpPr>
          <p:nvPr>
            <p:ph sz="quarter" idx="4294967295"/>
          </p:nvPr>
        </p:nvSpPr>
        <p:spPr>
          <a:xfrm>
            <a:off x="2831650" y="1700213"/>
            <a:ext cx="6528700" cy="1512887"/>
          </a:xfrm>
          <a:prstGeom prst="rect">
            <a:avLst/>
          </a:prstGeom>
          <a:ln>
            <a:solidFill>
              <a:schemeClr val="tx1"/>
            </a:solidFill>
            <a:prstDash val="dash"/>
          </a:ln>
        </p:spPr>
        <p:txBody>
          <a:bodyPr wrap="square">
            <a:noAutofit/>
          </a:bodyPr>
          <a:lstStyle/>
          <a:p>
            <a:pPr indent="0">
              <a:defRPr/>
            </a:pPr>
            <a:r>
              <a:rPr lang="zh-CN" altLang="en-US" sz="4800" dirty="0">
                <a:latin typeface="+mj-ea"/>
                <a:ea typeface="+mj-ea"/>
                <a:cs typeface="Arial" panose="020B0604020202020204" pitchFamily="34" charset="0"/>
              </a:rPr>
              <a:t>诗篇</a:t>
            </a:r>
            <a:r>
              <a:rPr lang="en-US" altLang="zh-CN" sz="4800" dirty="0">
                <a:latin typeface="+mj-ea"/>
                <a:ea typeface="+mj-ea"/>
                <a:cs typeface="Arial" panose="020B0604020202020204" pitchFamily="34" charset="0"/>
              </a:rPr>
              <a:t>11:3</a:t>
            </a:r>
            <a:r>
              <a:rPr lang="zh-CN" altLang="zh-CN" sz="4800" dirty="0">
                <a:latin typeface="+mj-ea"/>
                <a:ea typeface="+mj-ea"/>
                <a:cs typeface="Arial" panose="020B0604020202020204" pitchFamily="34" charset="0"/>
              </a:rPr>
              <a:t>根基若毁坏，义人还能作什么呢？</a:t>
            </a:r>
            <a:endParaRPr lang="en-US" sz="4800" dirty="0">
              <a:latin typeface="+mj-ea"/>
              <a:ea typeface="+mj-ea"/>
              <a:cs typeface="Arial" panose="020B0604020202020204" pitchFamily="34" charset="0"/>
            </a:endParaRPr>
          </a:p>
        </p:txBody>
      </p:sp>
      <p:sp>
        <p:nvSpPr>
          <p:cNvPr id="5" name="矩形 4"/>
          <p:cNvSpPr/>
          <p:nvPr/>
        </p:nvSpPr>
        <p:spPr>
          <a:xfrm>
            <a:off x="2833842" y="3716728"/>
            <a:ext cx="6526508" cy="1569660"/>
          </a:xfrm>
          <a:prstGeom prst="rect">
            <a:avLst/>
          </a:prstGeom>
          <a:solidFill>
            <a:srgbClr val="024C89"/>
          </a:solidFill>
        </p:spPr>
        <p:txBody>
          <a:bodyPr wrap="square">
            <a:spAutoFit/>
          </a:bodyPr>
          <a:lstStyle/>
          <a:p>
            <a:pPr algn="dist">
              <a:defRPr/>
            </a:pPr>
            <a:r>
              <a:rPr lang="zh-CN" altLang="en-US" sz="9600" dirty="0">
                <a:solidFill>
                  <a:prstClr val="white"/>
                </a:solidFill>
                <a:effectLst>
                  <a:outerShdw blurRad="38100" dist="38100" dir="2700000" algn="tl">
                    <a:srgbClr val="000000">
                      <a:alpha val="43137"/>
                    </a:srgbClr>
                  </a:outerShdw>
                </a:effectLst>
                <a:latin typeface="汉仪粗宋简" panose="02010609000101010101" pitchFamily="49" charset="-122"/>
                <a:ea typeface="汉仪粗宋简" panose="02010609000101010101" pitchFamily="49" charset="-122"/>
                <a:cs typeface="Arial" panose="020B0604020202020204" pitchFamily="34" charset="0"/>
              </a:rPr>
              <a:t>重建根基</a:t>
            </a:r>
            <a:r>
              <a:rPr lang="en-US" altLang="zh-CN" sz="9600" dirty="0">
                <a:solidFill>
                  <a:prstClr val="white"/>
                </a:solidFill>
                <a:effectLst>
                  <a:outerShdw blurRad="38100" dist="38100" dir="2700000" algn="tl">
                    <a:srgbClr val="000000">
                      <a:alpha val="43137"/>
                    </a:srgbClr>
                  </a:outerShdw>
                </a:effectLst>
                <a:latin typeface="汉仪粗宋简" panose="02010609000101010101" pitchFamily="49" charset="-122"/>
                <a:ea typeface="汉仪粗宋简" panose="02010609000101010101" pitchFamily="49" charset="-122"/>
                <a:cs typeface="Arial" panose="020B0604020202020204" pitchFamily="34" charset="0"/>
              </a:rPr>
              <a:t>!</a:t>
            </a:r>
          </a:p>
        </p:txBody>
      </p:sp>
    </p:spTree>
    <p:extLst>
      <p:ext uri="{BB962C8B-B14F-4D97-AF65-F5344CB8AC3E}">
        <p14:creationId xmlns:p14="http://schemas.microsoft.com/office/powerpoint/2010/main" val="19960957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8290" name="Picture 3" descr="Cross 12_rus"/>
          <p:cNvPicPr>
            <a:picLocks noChangeAspect="1" noChangeArrowheads="1"/>
          </p:cNvPicPr>
          <p:nvPr/>
        </p:nvPicPr>
        <p:blipFill>
          <a:blip r:embed="rId3" cstate="print"/>
          <a:srcRect/>
          <a:stretch>
            <a:fillRect/>
          </a:stretch>
        </p:blipFill>
        <p:spPr bwMode="auto">
          <a:xfrm>
            <a:off x="1505745" y="-13494"/>
            <a:ext cx="9180513" cy="6884988"/>
          </a:xfrm>
          <a:prstGeom prst="rect">
            <a:avLst/>
          </a:prstGeom>
          <a:noFill/>
          <a:ln w="9525">
            <a:noFill/>
            <a:miter lim="800000"/>
            <a:headEnd/>
            <a:tailEnd/>
          </a:ln>
        </p:spPr>
      </p:pic>
      <p:sp>
        <p:nvSpPr>
          <p:cNvPr id="16" name="Text Box 5"/>
          <p:cNvSpPr txBox="1">
            <a:spLocks noChangeArrowheads="1"/>
          </p:cNvSpPr>
          <p:nvPr/>
        </p:nvSpPr>
        <p:spPr bwMode="auto">
          <a:xfrm rot="20811724">
            <a:off x="3721666" y="5223906"/>
            <a:ext cx="13716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zh-CN" altLang="en-US" sz="8000" dirty="0">
                <a:solidFill>
                  <a:srgbClr val="FEB554"/>
                </a:solidFill>
                <a:effectLst>
                  <a:glow rad="165100">
                    <a:srgbClr val="44546A">
                      <a:alpha val="75000"/>
                    </a:srgbClr>
                  </a:glow>
                </a:effectLst>
                <a:latin typeface="黑体" panose="02010609060101010101" pitchFamily="49" charset="-122"/>
                <a:ea typeface="黑体" panose="02010609060101010101" pitchFamily="49" charset="-122"/>
              </a:rPr>
              <a:t>创</a:t>
            </a:r>
            <a:endParaRPr lang="en-US" sz="8000" dirty="0">
              <a:solidFill>
                <a:srgbClr val="FEB554"/>
              </a:solidFill>
              <a:effectLst>
                <a:glow rad="165100">
                  <a:srgbClr val="44546A">
                    <a:alpha val="75000"/>
                  </a:srgbClr>
                </a:glow>
              </a:effectLst>
              <a:latin typeface="黑体" panose="02010609060101010101" pitchFamily="49" charset="-122"/>
              <a:ea typeface="黑体" panose="02010609060101010101" pitchFamily="49" charset="-122"/>
            </a:endParaRPr>
          </a:p>
        </p:txBody>
      </p:sp>
      <p:sp>
        <p:nvSpPr>
          <p:cNvPr id="17" name="Text Box 5"/>
          <p:cNvSpPr txBox="1">
            <a:spLocks noChangeArrowheads="1"/>
          </p:cNvSpPr>
          <p:nvPr/>
        </p:nvSpPr>
        <p:spPr bwMode="auto">
          <a:xfrm rot="763251">
            <a:off x="4849162" y="5571192"/>
            <a:ext cx="1371600"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zh-CN" altLang="en-US" sz="8000" dirty="0">
                <a:solidFill>
                  <a:srgbClr val="FEB554"/>
                </a:solidFill>
                <a:effectLst>
                  <a:glow rad="165100">
                    <a:srgbClr val="44546A">
                      <a:alpha val="75000"/>
                    </a:srgbClr>
                  </a:glow>
                </a:effectLst>
                <a:latin typeface="黑体" panose="02010609060101010101" pitchFamily="49" charset="-122"/>
                <a:ea typeface="黑体" panose="02010609060101010101" pitchFamily="49" charset="-122"/>
              </a:rPr>
              <a:t>世</a:t>
            </a:r>
            <a:endParaRPr lang="en-US" sz="8000" dirty="0">
              <a:solidFill>
                <a:srgbClr val="FEB554"/>
              </a:solidFill>
              <a:effectLst>
                <a:glow rad="165100">
                  <a:srgbClr val="44546A">
                    <a:alpha val="75000"/>
                  </a:srgbClr>
                </a:glow>
              </a:effectLst>
              <a:latin typeface="黑体" panose="02010609060101010101" pitchFamily="49" charset="-122"/>
              <a:ea typeface="黑体" panose="02010609060101010101" pitchFamily="49" charset="-122"/>
            </a:endParaRPr>
          </a:p>
        </p:txBody>
      </p:sp>
      <p:sp>
        <p:nvSpPr>
          <p:cNvPr id="18" name="Text Box 5"/>
          <p:cNvSpPr txBox="1">
            <a:spLocks noChangeArrowheads="1"/>
          </p:cNvSpPr>
          <p:nvPr/>
        </p:nvSpPr>
        <p:spPr bwMode="auto">
          <a:xfrm rot="20963682">
            <a:off x="5910474" y="5358074"/>
            <a:ext cx="1371600"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zh-CN" altLang="en-US" sz="8000" dirty="0">
                <a:solidFill>
                  <a:srgbClr val="FEB554"/>
                </a:solidFill>
                <a:effectLst>
                  <a:glow rad="165100">
                    <a:srgbClr val="44546A">
                      <a:alpha val="75000"/>
                    </a:srgbClr>
                  </a:glow>
                </a:effectLst>
                <a:latin typeface="黑体" panose="02010609060101010101" pitchFamily="49" charset="-122"/>
                <a:ea typeface="黑体" panose="02010609060101010101" pitchFamily="49" charset="-122"/>
              </a:rPr>
              <a:t>记</a:t>
            </a:r>
            <a:endParaRPr lang="en-US" sz="8000" dirty="0">
              <a:solidFill>
                <a:srgbClr val="FEB554"/>
              </a:solidFill>
              <a:effectLst>
                <a:glow rad="165100">
                  <a:srgbClr val="44546A">
                    <a:alpha val="75000"/>
                  </a:srgbClr>
                </a:glow>
              </a:effectLst>
              <a:latin typeface="黑体" panose="02010609060101010101" pitchFamily="49" charset="-122"/>
              <a:ea typeface="黑体" panose="02010609060101010101" pitchFamily="49" charset="-122"/>
            </a:endParaRPr>
          </a:p>
        </p:txBody>
      </p:sp>
      <p:sp>
        <p:nvSpPr>
          <p:cNvPr id="2" name="矩形 1"/>
          <p:cNvSpPr/>
          <p:nvPr/>
        </p:nvSpPr>
        <p:spPr>
          <a:xfrm>
            <a:off x="2423595" y="2060851"/>
            <a:ext cx="2031325" cy="830997"/>
          </a:xfrm>
          <a:prstGeom prst="rect">
            <a:avLst/>
          </a:prstGeom>
          <a:effectLst>
            <a:glow rad="101600">
              <a:schemeClr val="accent1">
                <a:satMod val="175000"/>
                <a:alpha val="40000"/>
              </a:schemeClr>
            </a:glow>
            <a:outerShdw blurRad="50800" dist="38100" dir="2700000" algn="tl" rotWithShape="0">
              <a:prstClr val="black">
                <a:alpha val="40000"/>
              </a:prstClr>
            </a:outerShdw>
          </a:effectLst>
        </p:spPr>
        <p:txBody>
          <a:bodyPr wrap="none">
            <a:spAutoFit/>
          </a:bodyPr>
          <a:lstStyle/>
          <a:p>
            <a:r>
              <a:rPr lang="zh-CN" altLang="en-US" sz="4800" dirty="0">
                <a:solidFill>
                  <a:prstClr val="white"/>
                </a:solidFill>
                <a:latin typeface="黑体" panose="02010609060101010101" pitchFamily="49" charset="-122"/>
                <a:ea typeface="黑体" panose="02010609060101010101" pitchFamily="49" charset="-122"/>
              </a:rPr>
              <a:t>不相信</a:t>
            </a:r>
          </a:p>
        </p:txBody>
      </p:sp>
      <p:sp>
        <p:nvSpPr>
          <p:cNvPr id="7" name="Text Box 10"/>
          <p:cNvSpPr txBox="1">
            <a:spLocks noChangeArrowheads="1"/>
          </p:cNvSpPr>
          <p:nvPr/>
        </p:nvSpPr>
        <p:spPr bwMode="auto">
          <a:xfrm>
            <a:off x="9983788" y="3429000"/>
            <a:ext cx="306494" cy="400110"/>
          </a:xfrm>
          <a:prstGeom prst="rect">
            <a:avLst/>
          </a:prstGeom>
          <a:noFill/>
          <a:ln w="9525">
            <a:noFill/>
            <a:miter lim="800000"/>
            <a:headEnd/>
            <a:tailEnd/>
          </a:ln>
          <a:effectLst/>
        </p:spPr>
        <p:txBody>
          <a:bodyPr wrap="none">
            <a:spAutoFit/>
          </a:bodyPr>
          <a:lstStyle/>
          <a:p>
            <a:r>
              <a:rPr lang="en-US" altLang="zh-CN" sz="2000" b="1">
                <a:solidFill>
                  <a:prstClr val="black"/>
                </a:solidFill>
              </a:rPr>
              <a:t>Z</a:t>
            </a:r>
          </a:p>
        </p:txBody>
      </p:sp>
      <p:sp>
        <p:nvSpPr>
          <p:cNvPr id="8" name="Text Box 11"/>
          <p:cNvSpPr txBox="1">
            <a:spLocks noChangeArrowheads="1"/>
          </p:cNvSpPr>
          <p:nvPr/>
        </p:nvSpPr>
        <p:spPr bwMode="auto">
          <a:xfrm>
            <a:off x="9891713" y="2971801"/>
            <a:ext cx="332142" cy="461665"/>
          </a:xfrm>
          <a:prstGeom prst="rect">
            <a:avLst/>
          </a:prstGeom>
          <a:noFill/>
          <a:ln w="9525">
            <a:noFill/>
            <a:miter lim="800000"/>
            <a:headEnd/>
            <a:tailEnd/>
          </a:ln>
          <a:effectLst/>
        </p:spPr>
        <p:txBody>
          <a:bodyPr wrap="none">
            <a:spAutoFit/>
          </a:bodyPr>
          <a:lstStyle/>
          <a:p>
            <a:r>
              <a:rPr lang="en-US" altLang="zh-CN" sz="2400" b="1">
                <a:solidFill>
                  <a:prstClr val="black"/>
                </a:solidFill>
              </a:rPr>
              <a:t>Z</a:t>
            </a:r>
          </a:p>
        </p:txBody>
      </p:sp>
      <p:sp>
        <p:nvSpPr>
          <p:cNvPr id="9" name="Text Box 12"/>
          <p:cNvSpPr txBox="1">
            <a:spLocks noChangeArrowheads="1"/>
          </p:cNvSpPr>
          <p:nvPr/>
        </p:nvSpPr>
        <p:spPr bwMode="auto">
          <a:xfrm>
            <a:off x="9625013" y="2563813"/>
            <a:ext cx="356188" cy="523220"/>
          </a:xfrm>
          <a:prstGeom prst="rect">
            <a:avLst/>
          </a:prstGeom>
          <a:noFill/>
          <a:ln w="9525">
            <a:noFill/>
            <a:miter lim="800000"/>
            <a:headEnd/>
            <a:tailEnd/>
          </a:ln>
          <a:effectLst/>
        </p:spPr>
        <p:txBody>
          <a:bodyPr wrap="none">
            <a:spAutoFit/>
          </a:bodyPr>
          <a:lstStyle/>
          <a:p>
            <a:r>
              <a:rPr lang="en-US" altLang="zh-CN" sz="2800" b="1">
                <a:solidFill>
                  <a:prstClr val="black"/>
                </a:solidFill>
              </a:rPr>
              <a:t>Z</a:t>
            </a:r>
          </a:p>
        </p:txBody>
      </p:sp>
      <p:sp>
        <p:nvSpPr>
          <p:cNvPr id="10" name="Text Box 13"/>
          <p:cNvSpPr txBox="1">
            <a:spLocks noChangeArrowheads="1"/>
          </p:cNvSpPr>
          <p:nvPr/>
        </p:nvSpPr>
        <p:spPr bwMode="auto">
          <a:xfrm>
            <a:off x="9264650" y="2152651"/>
            <a:ext cx="380232" cy="584775"/>
          </a:xfrm>
          <a:prstGeom prst="rect">
            <a:avLst/>
          </a:prstGeom>
          <a:noFill/>
          <a:ln w="9525">
            <a:noFill/>
            <a:miter lim="800000"/>
            <a:headEnd/>
            <a:tailEnd/>
          </a:ln>
          <a:effectLst/>
        </p:spPr>
        <p:txBody>
          <a:bodyPr wrap="none">
            <a:spAutoFit/>
          </a:bodyPr>
          <a:lstStyle/>
          <a:p>
            <a:r>
              <a:rPr lang="en-US" altLang="zh-CN" sz="3200" b="1">
                <a:solidFill>
                  <a:prstClr val="black"/>
                </a:solidFill>
              </a:rPr>
              <a:t>Z</a:t>
            </a:r>
          </a:p>
        </p:txBody>
      </p:sp>
      <p:sp>
        <p:nvSpPr>
          <p:cNvPr id="3" name="标题 2">
            <a:extLst>
              <a:ext uri="{FF2B5EF4-FFF2-40B4-BE49-F238E27FC236}">
                <a16:creationId xmlns:a16="http://schemas.microsoft.com/office/drawing/2014/main" id="{3192D190-C6C4-4083-A970-5750BE0A9AAC}"/>
              </a:ext>
            </a:extLst>
          </p:cNvPr>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551330751"/>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6771" name="Rectangle 3" hidden="1"/>
          <p:cNvSpPr>
            <a:spLocks noGrp="1" noChangeArrowheads="1"/>
          </p:cNvSpPr>
          <p:nvPr>
            <p:ph type="ctrTitle"/>
          </p:nvPr>
        </p:nvSpPr>
        <p:spPr/>
        <p:txBody>
          <a:bodyPr>
            <a:normAutofit/>
          </a:bodyPr>
          <a:lstStyle/>
          <a:p>
            <a:pPr eaLnBrk="1" hangingPunct="1">
              <a:defRPr/>
            </a:pPr>
            <a:r>
              <a:rPr lang="en-US">
                <a:ea typeface="+mj-ea"/>
              </a:rPr>
              <a:t>02</a:t>
            </a:r>
          </a:p>
        </p:txBody>
      </p:sp>
      <p:sp>
        <p:nvSpPr>
          <p:cNvPr id="8" name="Text Box 2">
            <a:extLst>
              <a:ext uri="{FF2B5EF4-FFF2-40B4-BE49-F238E27FC236}">
                <a16:creationId xmlns:a16="http://schemas.microsoft.com/office/drawing/2014/main" id="{A87FCCE6-FFC6-4CF4-8EC5-16B6914BFD9A}"/>
              </a:ext>
            </a:extLst>
          </p:cNvPr>
          <p:cNvSpPr txBox="1">
            <a:spLocks noChangeArrowheads="1"/>
          </p:cNvSpPr>
          <p:nvPr>
            <p:custDataLst>
              <p:tags r:id="rId1"/>
            </p:custDataLst>
          </p:nvPr>
        </p:nvSpPr>
        <p:spPr bwMode="auto">
          <a:xfrm>
            <a:off x="5889060" y="6985000"/>
            <a:ext cx="412292" cy="33855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defRPr/>
            </a:pPr>
            <a:r>
              <a:rPr lang="en-US" sz="1600">
                <a:solidFill>
                  <a:srgbClr val="272727"/>
                </a:solidFill>
                <a:latin typeface="Arial" charset="0"/>
                <a:ea typeface="ＭＳ Ｐゴシック" charset="0"/>
              </a:rPr>
              <a:t>02</a:t>
            </a:r>
          </a:p>
        </p:txBody>
      </p:sp>
      <p:pic>
        <p:nvPicPr>
          <p:cNvPr id="9" name="Picture 4" descr="MissileCrossSeries10">
            <a:extLst>
              <a:ext uri="{FF2B5EF4-FFF2-40B4-BE49-F238E27FC236}">
                <a16:creationId xmlns:a16="http://schemas.microsoft.com/office/drawing/2014/main" id="{25A7B46F-45DC-48A9-87FC-AA23221D745E}"/>
              </a:ext>
            </a:extLst>
          </p:cNvPr>
          <p:cNvPicPr>
            <a:picLocks noChangeAspect="1" noChangeArrowheads="1"/>
          </p:cNvPicPr>
          <p:nvPr/>
        </p:nvPicPr>
        <p:blipFill>
          <a:blip r:embed="rId4" cstate="print"/>
          <a:srcRect/>
          <a:stretch>
            <a:fillRect/>
          </a:stretch>
        </p:blipFill>
        <p:spPr>
          <a:xfrm>
            <a:off x="1524000" y="0"/>
            <a:ext cx="9144000" cy="6858000"/>
          </a:xfrm>
          <a:prstGeom prst="rect">
            <a:avLst/>
          </a:prstGeom>
          <a:noFill/>
        </p:spPr>
      </p:pic>
      <p:sp>
        <p:nvSpPr>
          <p:cNvPr id="10" name="Text Box 5">
            <a:extLst>
              <a:ext uri="{FF2B5EF4-FFF2-40B4-BE49-F238E27FC236}">
                <a16:creationId xmlns:a16="http://schemas.microsoft.com/office/drawing/2014/main" id="{FE936604-02DF-4C4E-85B7-E57AB77A1353}"/>
              </a:ext>
            </a:extLst>
          </p:cNvPr>
          <p:cNvSpPr txBox="1">
            <a:spLocks noChangeArrowheads="1"/>
          </p:cNvSpPr>
          <p:nvPr/>
        </p:nvSpPr>
        <p:spPr bwMode="auto">
          <a:xfrm>
            <a:off x="3352800" y="5518801"/>
            <a:ext cx="64008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zh-CN" altLang="en-US" sz="8000" dirty="0">
                <a:solidFill>
                  <a:srgbClr val="FEB554"/>
                </a:solidFill>
                <a:effectLst>
                  <a:glow rad="101600">
                    <a:srgbClr val="040808">
                      <a:alpha val="75000"/>
                    </a:srgbClr>
                  </a:glow>
                </a:effectLst>
                <a:latin typeface="黑体" panose="02010609060101010101" pitchFamily="49" charset="-122"/>
                <a:ea typeface="黑体" panose="02010609060101010101" pitchFamily="49" charset="-122"/>
              </a:rPr>
              <a:t>创 世 记</a:t>
            </a:r>
            <a:endParaRPr lang="en-US" sz="8000" dirty="0">
              <a:solidFill>
                <a:srgbClr val="FEB554"/>
              </a:solidFill>
              <a:effectLst>
                <a:glow rad="101600">
                  <a:srgbClr val="040808">
                    <a:alpha val="75000"/>
                  </a:srgbClr>
                </a:glow>
              </a:effectLst>
              <a:latin typeface="黑体" panose="02010609060101010101" pitchFamily="49" charset="-122"/>
              <a:ea typeface="黑体" panose="02010609060101010101" pitchFamily="49" charset="-122"/>
            </a:endParaRPr>
          </a:p>
        </p:txBody>
      </p:sp>
      <p:sp>
        <p:nvSpPr>
          <p:cNvPr id="11" name="Text Box 5">
            <a:extLst>
              <a:ext uri="{FF2B5EF4-FFF2-40B4-BE49-F238E27FC236}">
                <a16:creationId xmlns:a16="http://schemas.microsoft.com/office/drawing/2014/main" id="{DD5B2E90-A297-42EA-814F-87F1AD533A6D}"/>
              </a:ext>
            </a:extLst>
          </p:cNvPr>
          <p:cNvSpPr txBox="1">
            <a:spLocks noChangeArrowheads="1"/>
          </p:cNvSpPr>
          <p:nvPr/>
        </p:nvSpPr>
        <p:spPr bwMode="auto">
          <a:xfrm>
            <a:off x="6477000" y="4110345"/>
            <a:ext cx="25908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zh-CN" altLang="en-US" sz="2400" b="1" dirty="0">
                <a:solidFill>
                  <a:srgbClr val="052262"/>
                </a:solidFill>
                <a:latin typeface="微软雅黑" panose="020B0503020204020204" pitchFamily="34" charset="-122"/>
                <a:ea typeface="微软雅黑" panose="020B0503020204020204" pitchFamily="34" charset="-122"/>
              </a:rPr>
              <a:t>创 造 事 工</a:t>
            </a:r>
            <a:endParaRPr lang="en-US" sz="2400" b="1" dirty="0">
              <a:solidFill>
                <a:srgbClr val="052262"/>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25952352"/>
      </p:ext>
    </p:extLst>
  </p:cSld>
  <p:clrMapOvr>
    <a:masterClrMapping/>
  </p:clrMapOvr>
  <p:transition>
    <p:zoom/>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8819" name="Rectangle 3" hidden="1"/>
          <p:cNvSpPr>
            <a:spLocks noGrp="1" noChangeArrowheads="1"/>
          </p:cNvSpPr>
          <p:nvPr>
            <p:ph type="ctrTitle"/>
          </p:nvPr>
        </p:nvSpPr>
        <p:spPr/>
        <p:txBody>
          <a:bodyPr>
            <a:normAutofit/>
          </a:bodyPr>
          <a:lstStyle/>
          <a:p>
            <a:pPr eaLnBrk="1" hangingPunct="1">
              <a:defRPr/>
            </a:pPr>
            <a:r>
              <a:rPr lang="en-US">
                <a:ea typeface="+mj-ea"/>
              </a:rPr>
              <a:t>04</a:t>
            </a:r>
          </a:p>
        </p:txBody>
      </p:sp>
      <p:sp>
        <p:nvSpPr>
          <p:cNvPr id="19" name="Text Box 2">
            <a:extLst>
              <a:ext uri="{FF2B5EF4-FFF2-40B4-BE49-F238E27FC236}">
                <a16:creationId xmlns:a16="http://schemas.microsoft.com/office/drawing/2014/main" id="{282291A3-426B-4888-B60B-C73316D4EB54}"/>
              </a:ext>
            </a:extLst>
          </p:cNvPr>
          <p:cNvSpPr txBox="1">
            <a:spLocks noChangeArrowheads="1"/>
          </p:cNvSpPr>
          <p:nvPr>
            <p:custDataLst>
              <p:tags r:id="rId1"/>
            </p:custDataLst>
          </p:nvPr>
        </p:nvSpPr>
        <p:spPr bwMode="auto">
          <a:xfrm>
            <a:off x="5889060" y="6985000"/>
            <a:ext cx="412292" cy="33855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defRPr/>
            </a:pPr>
            <a:r>
              <a:rPr lang="en-US" sz="1600">
                <a:solidFill>
                  <a:srgbClr val="272727"/>
                </a:solidFill>
                <a:latin typeface="宋体"/>
              </a:rPr>
              <a:t>04</a:t>
            </a:r>
          </a:p>
        </p:txBody>
      </p:sp>
      <p:pic>
        <p:nvPicPr>
          <p:cNvPr id="20" name="Picture 4" descr="MissileCrossSeries11b">
            <a:extLst>
              <a:ext uri="{FF2B5EF4-FFF2-40B4-BE49-F238E27FC236}">
                <a16:creationId xmlns:a16="http://schemas.microsoft.com/office/drawing/2014/main" id="{10241A68-6B77-4E1A-AE57-058F4BA86D72}"/>
              </a:ext>
            </a:extLst>
          </p:cNvPr>
          <p:cNvPicPr>
            <a:picLocks noChangeAspect="1" noChangeArrowheads="1"/>
          </p:cNvPicPr>
          <p:nvPr/>
        </p:nvPicPr>
        <p:blipFill>
          <a:blip r:embed="rId4" cstate="print"/>
          <a:srcRect/>
          <a:stretch>
            <a:fillRect/>
          </a:stretch>
        </p:blipFill>
        <p:spPr>
          <a:xfrm>
            <a:off x="1524000" y="0"/>
            <a:ext cx="9144000" cy="6858000"/>
          </a:xfrm>
          <a:prstGeom prst="rect">
            <a:avLst/>
          </a:prstGeom>
          <a:noFill/>
        </p:spPr>
      </p:pic>
      <p:sp>
        <p:nvSpPr>
          <p:cNvPr id="21" name="Text Box 5">
            <a:extLst>
              <a:ext uri="{FF2B5EF4-FFF2-40B4-BE49-F238E27FC236}">
                <a16:creationId xmlns:a16="http://schemas.microsoft.com/office/drawing/2014/main" id="{77398A00-44DA-462F-98EF-B42C5F4B36F3}"/>
              </a:ext>
            </a:extLst>
          </p:cNvPr>
          <p:cNvSpPr txBox="1">
            <a:spLocks noChangeArrowheads="1"/>
          </p:cNvSpPr>
          <p:nvPr/>
        </p:nvSpPr>
        <p:spPr bwMode="auto">
          <a:xfrm>
            <a:off x="6477000" y="4110345"/>
            <a:ext cx="25908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zh-CN" altLang="en-US" sz="2400" b="1" dirty="0">
                <a:solidFill>
                  <a:srgbClr val="44546A"/>
                </a:solidFill>
                <a:latin typeface="微软雅黑" panose="020B0503020204020204" pitchFamily="34" charset="-122"/>
                <a:ea typeface="微软雅黑" panose="020B0503020204020204" pitchFamily="34" charset="-122"/>
              </a:rPr>
              <a:t>创 造 事 工</a:t>
            </a:r>
            <a:endParaRPr lang="en-US" sz="2400" b="1" dirty="0">
              <a:solidFill>
                <a:srgbClr val="44546A"/>
              </a:solidFill>
              <a:latin typeface="微软雅黑" panose="020B0503020204020204" pitchFamily="34" charset="-122"/>
              <a:ea typeface="微软雅黑" panose="020B0503020204020204" pitchFamily="34" charset="-122"/>
            </a:endParaRPr>
          </a:p>
        </p:txBody>
      </p:sp>
      <p:sp>
        <p:nvSpPr>
          <p:cNvPr id="22" name="Text Box 5">
            <a:extLst>
              <a:ext uri="{FF2B5EF4-FFF2-40B4-BE49-F238E27FC236}">
                <a16:creationId xmlns:a16="http://schemas.microsoft.com/office/drawing/2014/main" id="{7C7F9E1C-5171-4EC7-AEDC-B26A835FB396}"/>
              </a:ext>
            </a:extLst>
          </p:cNvPr>
          <p:cNvSpPr txBox="1">
            <a:spLocks noChangeArrowheads="1"/>
          </p:cNvSpPr>
          <p:nvPr/>
        </p:nvSpPr>
        <p:spPr bwMode="auto">
          <a:xfrm>
            <a:off x="3352800" y="5518801"/>
            <a:ext cx="64008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zh-CN" altLang="en-US" sz="8000" dirty="0">
                <a:solidFill>
                  <a:srgbClr val="FEB554"/>
                </a:solidFill>
                <a:effectLst>
                  <a:glow rad="101600">
                    <a:srgbClr val="040808">
                      <a:alpha val="75000"/>
                    </a:srgbClr>
                  </a:glow>
                </a:effectLst>
                <a:latin typeface="黑体" panose="02010609060101010101" pitchFamily="49" charset="-122"/>
                <a:ea typeface="黑体" panose="02010609060101010101" pitchFamily="49" charset="-122"/>
              </a:rPr>
              <a:t>创 世 记</a:t>
            </a:r>
            <a:endParaRPr lang="en-US" sz="8000" dirty="0">
              <a:solidFill>
                <a:srgbClr val="FEB554"/>
              </a:solidFill>
              <a:effectLst>
                <a:glow rad="101600">
                  <a:srgbClr val="040808">
                    <a:alpha val="75000"/>
                  </a:srgbClr>
                </a:glow>
              </a:effectLst>
              <a:latin typeface="黑体" panose="02010609060101010101" pitchFamily="49" charset="-122"/>
              <a:ea typeface="黑体" panose="02010609060101010101" pitchFamily="49" charset="-122"/>
            </a:endParaRPr>
          </a:p>
        </p:txBody>
      </p:sp>
      <p:sp>
        <p:nvSpPr>
          <p:cNvPr id="23" name="Text Box 5">
            <a:extLst>
              <a:ext uri="{FF2B5EF4-FFF2-40B4-BE49-F238E27FC236}">
                <a16:creationId xmlns:a16="http://schemas.microsoft.com/office/drawing/2014/main" id="{01859828-B384-4068-BFEF-746DC64B5E06}"/>
              </a:ext>
            </a:extLst>
          </p:cNvPr>
          <p:cNvSpPr txBox="1">
            <a:spLocks noChangeArrowheads="1"/>
          </p:cNvSpPr>
          <p:nvPr/>
        </p:nvSpPr>
        <p:spPr bwMode="auto">
          <a:xfrm>
            <a:off x="4038600" y="2348882"/>
            <a:ext cx="16764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zh-CN" altLang="en-US" sz="2400" dirty="0">
                <a:solidFill>
                  <a:prstClr val="black"/>
                </a:solidFill>
                <a:latin typeface="华文中宋" panose="02010600040101010101" pitchFamily="2" charset="-122"/>
                <a:ea typeface="华文中宋" panose="02010600040101010101" pitchFamily="2" charset="-122"/>
                <a:cs typeface="Arial Rounded MT Bold"/>
              </a:rPr>
              <a:t>测年法</a:t>
            </a:r>
            <a:endParaRPr lang="en-US" sz="2400" dirty="0">
              <a:solidFill>
                <a:prstClr val="black"/>
              </a:solidFill>
              <a:latin typeface="华文中宋" panose="02010600040101010101" pitchFamily="2" charset="-122"/>
              <a:ea typeface="华文中宋" panose="02010600040101010101" pitchFamily="2" charset="-122"/>
              <a:cs typeface="Arial Rounded MT Bold"/>
            </a:endParaRPr>
          </a:p>
        </p:txBody>
      </p:sp>
      <p:sp>
        <p:nvSpPr>
          <p:cNvPr id="24" name="Text Box 5">
            <a:extLst>
              <a:ext uri="{FF2B5EF4-FFF2-40B4-BE49-F238E27FC236}">
                <a16:creationId xmlns:a16="http://schemas.microsoft.com/office/drawing/2014/main" id="{DCC3EE36-25DE-4D2F-967A-2E94F598403B}"/>
              </a:ext>
            </a:extLst>
          </p:cNvPr>
          <p:cNvSpPr txBox="1">
            <a:spLocks noChangeArrowheads="1"/>
          </p:cNvSpPr>
          <p:nvPr/>
        </p:nvSpPr>
        <p:spPr bwMode="auto">
          <a:xfrm>
            <a:off x="2279576" y="1916834"/>
            <a:ext cx="21336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zh-CN" altLang="en-US" sz="2400" dirty="0">
                <a:solidFill>
                  <a:prstClr val="black"/>
                </a:solidFill>
                <a:latin typeface="华文中宋" panose="02010600040101010101" pitchFamily="2" charset="-122"/>
                <a:ea typeface="华文中宋" panose="02010600040101010101" pitchFamily="2" charset="-122"/>
                <a:cs typeface="Arial Rounded MT Bold"/>
              </a:rPr>
              <a:t>进化论</a:t>
            </a:r>
            <a:endParaRPr lang="en-US" sz="2400" dirty="0">
              <a:solidFill>
                <a:prstClr val="black"/>
              </a:solidFill>
              <a:latin typeface="华文中宋" panose="02010600040101010101" pitchFamily="2" charset="-122"/>
              <a:ea typeface="华文中宋" panose="02010600040101010101" pitchFamily="2" charset="-122"/>
              <a:cs typeface="Arial Rounded MT Bold"/>
            </a:endParaRPr>
          </a:p>
        </p:txBody>
      </p:sp>
      <p:sp>
        <p:nvSpPr>
          <p:cNvPr id="25" name="Text Box 5">
            <a:extLst>
              <a:ext uri="{FF2B5EF4-FFF2-40B4-BE49-F238E27FC236}">
                <a16:creationId xmlns:a16="http://schemas.microsoft.com/office/drawing/2014/main" id="{AAD4597E-E50F-4E04-BA7A-8FC92D52E004}"/>
              </a:ext>
            </a:extLst>
          </p:cNvPr>
          <p:cNvSpPr txBox="1">
            <a:spLocks noChangeArrowheads="1"/>
          </p:cNvSpPr>
          <p:nvPr/>
        </p:nvSpPr>
        <p:spPr bwMode="auto">
          <a:xfrm>
            <a:off x="1143000" y="2564906"/>
            <a:ext cx="21336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zh-CN" altLang="en-US" sz="2400" dirty="0">
                <a:solidFill>
                  <a:prstClr val="black"/>
                </a:solidFill>
                <a:latin typeface="华文中宋" panose="02010600040101010101" pitchFamily="2" charset="-122"/>
                <a:ea typeface="华文中宋" panose="02010600040101010101" pitchFamily="2" charset="-122"/>
                <a:cs typeface="Arial Rounded MT Bold"/>
              </a:rPr>
              <a:t>猿人</a:t>
            </a:r>
            <a:endParaRPr lang="en-US" sz="2400" dirty="0">
              <a:solidFill>
                <a:prstClr val="black"/>
              </a:solidFill>
              <a:latin typeface="华文中宋" panose="02010600040101010101" pitchFamily="2" charset="-122"/>
              <a:ea typeface="华文中宋" panose="02010600040101010101" pitchFamily="2" charset="-122"/>
              <a:cs typeface="Arial Rounded MT Bold"/>
            </a:endParaRPr>
          </a:p>
        </p:txBody>
      </p:sp>
      <p:sp>
        <p:nvSpPr>
          <p:cNvPr id="26" name="Text Box 5">
            <a:extLst>
              <a:ext uri="{FF2B5EF4-FFF2-40B4-BE49-F238E27FC236}">
                <a16:creationId xmlns:a16="http://schemas.microsoft.com/office/drawing/2014/main" id="{DCDD1DFA-7545-4592-BAED-90B4AD5616F3}"/>
              </a:ext>
            </a:extLst>
          </p:cNvPr>
          <p:cNvSpPr txBox="1">
            <a:spLocks noChangeArrowheads="1"/>
          </p:cNvSpPr>
          <p:nvPr/>
        </p:nvSpPr>
        <p:spPr bwMode="auto">
          <a:xfrm>
            <a:off x="2606824" y="3030053"/>
            <a:ext cx="1905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defRPr/>
            </a:pPr>
            <a:r>
              <a:rPr lang="zh-CN" altLang="en-US" sz="2400" dirty="0">
                <a:solidFill>
                  <a:prstClr val="black"/>
                </a:solidFill>
                <a:latin typeface="华文中宋" panose="02010600040101010101" pitchFamily="2" charset="-122"/>
                <a:ea typeface="华文中宋" panose="02010600040101010101" pitchFamily="2" charset="-122"/>
                <a:cs typeface="Arial Rounded MT Bold"/>
              </a:rPr>
              <a:t>千百</a:t>
            </a:r>
            <a:endParaRPr lang="en-US" altLang="zh-CN" sz="2400" dirty="0">
              <a:solidFill>
                <a:prstClr val="black"/>
              </a:solidFill>
              <a:latin typeface="华文中宋" panose="02010600040101010101" pitchFamily="2" charset="-122"/>
              <a:ea typeface="华文中宋" panose="02010600040101010101" pitchFamily="2" charset="-122"/>
              <a:cs typeface="Arial Rounded MT Bold"/>
            </a:endParaRPr>
          </a:p>
          <a:p>
            <a:pPr algn="ctr">
              <a:defRPr/>
            </a:pPr>
            <a:r>
              <a:rPr lang="zh-CN" altLang="en-US" sz="2400" dirty="0">
                <a:solidFill>
                  <a:prstClr val="black"/>
                </a:solidFill>
                <a:latin typeface="华文中宋" panose="02010600040101010101" pitchFamily="2" charset="-122"/>
                <a:ea typeface="华文中宋" panose="02010600040101010101" pitchFamily="2" charset="-122"/>
                <a:cs typeface="Arial Rounded MT Bold"/>
              </a:rPr>
              <a:t>万年</a:t>
            </a:r>
            <a:endParaRPr lang="en-US" sz="2400" dirty="0">
              <a:solidFill>
                <a:prstClr val="black"/>
              </a:solidFill>
              <a:latin typeface="华文中宋" panose="02010600040101010101" pitchFamily="2" charset="-122"/>
              <a:ea typeface="华文中宋" panose="02010600040101010101" pitchFamily="2" charset="-122"/>
              <a:cs typeface="Arial Rounded MT Bold"/>
            </a:endParaRPr>
          </a:p>
        </p:txBody>
      </p:sp>
      <p:sp>
        <p:nvSpPr>
          <p:cNvPr id="27" name="Text Box 5">
            <a:extLst>
              <a:ext uri="{FF2B5EF4-FFF2-40B4-BE49-F238E27FC236}">
                <a16:creationId xmlns:a16="http://schemas.microsoft.com/office/drawing/2014/main" id="{D3AC3502-70FE-432B-A91C-14F3846D7461}"/>
              </a:ext>
            </a:extLst>
          </p:cNvPr>
          <p:cNvSpPr txBox="1">
            <a:spLocks noChangeArrowheads="1"/>
          </p:cNvSpPr>
          <p:nvPr/>
        </p:nvSpPr>
        <p:spPr bwMode="auto">
          <a:xfrm>
            <a:off x="3699520" y="3728528"/>
            <a:ext cx="16764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defRPr/>
            </a:pPr>
            <a:r>
              <a:rPr lang="zh-CN" altLang="en-US" sz="2400" dirty="0">
                <a:solidFill>
                  <a:prstClr val="black"/>
                </a:solidFill>
                <a:latin typeface="华文中宋" panose="02010600040101010101" pitchFamily="2" charset="-122"/>
                <a:ea typeface="华文中宋" panose="02010600040101010101" pitchFamily="2" charset="-122"/>
                <a:cs typeface="Arial Rounded MT Bold"/>
              </a:rPr>
              <a:t>没有</a:t>
            </a:r>
            <a:endParaRPr lang="en-US" altLang="zh-CN" sz="2400" dirty="0">
              <a:solidFill>
                <a:prstClr val="black"/>
              </a:solidFill>
              <a:latin typeface="华文中宋" panose="02010600040101010101" pitchFamily="2" charset="-122"/>
              <a:ea typeface="华文中宋" panose="02010600040101010101" pitchFamily="2" charset="-122"/>
              <a:cs typeface="Arial Rounded MT Bold"/>
            </a:endParaRPr>
          </a:p>
          <a:p>
            <a:pPr algn="ctr">
              <a:defRPr/>
            </a:pPr>
            <a:r>
              <a:rPr lang="zh-CN" altLang="en-US" sz="2400" dirty="0">
                <a:solidFill>
                  <a:prstClr val="black"/>
                </a:solidFill>
                <a:latin typeface="华文中宋" panose="02010600040101010101" pitchFamily="2" charset="-122"/>
                <a:ea typeface="华文中宋" panose="02010600040101010101" pitchFamily="2" charset="-122"/>
                <a:cs typeface="Arial Rounded MT Bold"/>
              </a:rPr>
              <a:t>全球洪水</a:t>
            </a:r>
            <a:endParaRPr lang="en-US" sz="2400" dirty="0">
              <a:solidFill>
                <a:prstClr val="black"/>
              </a:solidFill>
              <a:latin typeface="华文中宋" panose="02010600040101010101" pitchFamily="2" charset="-122"/>
              <a:ea typeface="华文中宋" panose="02010600040101010101" pitchFamily="2" charset="-122"/>
              <a:cs typeface="Arial Rounded MT Bold"/>
            </a:endParaRPr>
          </a:p>
        </p:txBody>
      </p:sp>
    </p:spTree>
    <p:extLst>
      <p:ext uri="{BB962C8B-B14F-4D97-AF65-F5344CB8AC3E}">
        <p14:creationId xmlns:p14="http://schemas.microsoft.com/office/powerpoint/2010/main" val="2691084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53" presetClass="entr" presetSubtype="0" fill="hold" nodeType="after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p:cTn id="13" dur="500" fill="hold"/>
                                        <p:tgtEl>
                                          <p:spTgt spid="24"/>
                                        </p:tgtEl>
                                        <p:attrNameLst>
                                          <p:attrName>ppt_w</p:attrName>
                                        </p:attrNameLst>
                                      </p:cBhvr>
                                      <p:tavLst>
                                        <p:tav tm="0">
                                          <p:val>
                                            <p:fltVal val="0"/>
                                          </p:val>
                                        </p:tav>
                                        <p:tav tm="100000">
                                          <p:val>
                                            <p:strVal val="#ppt_w"/>
                                          </p:val>
                                        </p:tav>
                                      </p:tavLst>
                                    </p:anim>
                                    <p:anim calcmode="lin" valueType="num">
                                      <p:cBhvr>
                                        <p:cTn id="14" dur="500" fill="hold"/>
                                        <p:tgtEl>
                                          <p:spTgt spid="24"/>
                                        </p:tgtEl>
                                        <p:attrNameLst>
                                          <p:attrName>ppt_h</p:attrName>
                                        </p:attrNameLst>
                                      </p:cBhvr>
                                      <p:tavLst>
                                        <p:tav tm="0">
                                          <p:val>
                                            <p:fltVal val="0"/>
                                          </p:val>
                                        </p:tav>
                                        <p:tav tm="100000">
                                          <p:val>
                                            <p:strVal val="#ppt_h"/>
                                          </p:val>
                                        </p:tav>
                                      </p:tavLst>
                                    </p:anim>
                                    <p:animEffect transition="in" filter="fade">
                                      <p:cBhvr>
                                        <p:cTn id="15" dur="500"/>
                                        <p:tgtEl>
                                          <p:spTgt spid="24"/>
                                        </p:tgtEl>
                                      </p:cBhvr>
                                    </p:animEffect>
                                  </p:childTnLst>
                                </p:cTn>
                              </p:par>
                            </p:childTnLst>
                          </p:cTn>
                        </p:par>
                        <p:par>
                          <p:cTn id="16" fill="hold">
                            <p:stCondLst>
                              <p:cond delay="1000"/>
                            </p:stCondLst>
                            <p:childTnLst>
                              <p:par>
                                <p:cTn id="17" presetID="53" presetClass="entr" presetSubtype="0"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p:cTn id="19" dur="500" fill="hold"/>
                                        <p:tgtEl>
                                          <p:spTgt spid="25"/>
                                        </p:tgtEl>
                                        <p:attrNameLst>
                                          <p:attrName>ppt_w</p:attrName>
                                        </p:attrNameLst>
                                      </p:cBhvr>
                                      <p:tavLst>
                                        <p:tav tm="0">
                                          <p:val>
                                            <p:fltVal val="0"/>
                                          </p:val>
                                        </p:tav>
                                        <p:tav tm="100000">
                                          <p:val>
                                            <p:strVal val="#ppt_w"/>
                                          </p:val>
                                        </p:tav>
                                      </p:tavLst>
                                    </p:anim>
                                    <p:anim calcmode="lin" valueType="num">
                                      <p:cBhvr>
                                        <p:cTn id="20" dur="500" fill="hold"/>
                                        <p:tgtEl>
                                          <p:spTgt spid="25"/>
                                        </p:tgtEl>
                                        <p:attrNameLst>
                                          <p:attrName>ppt_h</p:attrName>
                                        </p:attrNameLst>
                                      </p:cBhvr>
                                      <p:tavLst>
                                        <p:tav tm="0">
                                          <p:val>
                                            <p:fltVal val="0"/>
                                          </p:val>
                                        </p:tav>
                                        <p:tav tm="100000">
                                          <p:val>
                                            <p:strVal val="#ppt_h"/>
                                          </p:val>
                                        </p:tav>
                                      </p:tavLst>
                                    </p:anim>
                                    <p:animEffect transition="in" filter="fade">
                                      <p:cBhvr>
                                        <p:cTn id="21" dur="500"/>
                                        <p:tgtEl>
                                          <p:spTgt spid="25"/>
                                        </p:tgtEl>
                                      </p:cBhvr>
                                    </p:animEffect>
                                  </p:childTnLst>
                                </p:cTn>
                              </p:par>
                            </p:childTnLst>
                          </p:cTn>
                        </p:par>
                        <p:par>
                          <p:cTn id="22" fill="hold">
                            <p:stCondLst>
                              <p:cond delay="1500"/>
                            </p:stCondLst>
                            <p:childTnLst>
                              <p:par>
                                <p:cTn id="23" presetID="53" presetClass="entr" presetSubtype="0" fill="hold" nodeType="after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p:cTn id="25" dur="500" fill="hold"/>
                                        <p:tgtEl>
                                          <p:spTgt spid="26"/>
                                        </p:tgtEl>
                                        <p:attrNameLst>
                                          <p:attrName>ppt_w</p:attrName>
                                        </p:attrNameLst>
                                      </p:cBhvr>
                                      <p:tavLst>
                                        <p:tav tm="0">
                                          <p:val>
                                            <p:fltVal val="0"/>
                                          </p:val>
                                        </p:tav>
                                        <p:tav tm="100000">
                                          <p:val>
                                            <p:strVal val="#ppt_w"/>
                                          </p:val>
                                        </p:tav>
                                      </p:tavLst>
                                    </p:anim>
                                    <p:anim calcmode="lin" valueType="num">
                                      <p:cBhvr>
                                        <p:cTn id="26" dur="500" fill="hold"/>
                                        <p:tgtEl>
                                          <p:spTgt spid="26"/>
                                        </p:tgtEl>
                                        <p:attrNameLst>
                                          <p:attrName>ppt_h</p:attrName>
                                        </p:attrNameLst>
                                      </p:cBhvr>
                                      <p:tavLst>
                                        <p:tav tm="0">
                                          <p:val>
                                            <p:fltVal val="0"/>
                                          </p:val>
                                        </p:tav>
                                        <p:tav tm="100000">
                                          <p:val>
                                            <p:strVal val="#ppt_h"/>
                                          </p:val>
                                        </p:tav>
                                      </p:tavLst>
                                    </p:anim>
                                    <p:animEffect transition="in" filter="fade">
                                      <p:cBhvr>
                                        <p:cTn id="27" dur="500"/>
                                        <p:tgtEl>
                                          <p:spTgt spid="26"/>
                                        </p:tgtEl>
                                      </p:cBhvr>
                                    </p:animEffect>
                                  </p:childTnLst>
                                </p:cTn>
                              </p:par>
                            </p:childTnLst>
                          </p:cTn>
                        </p:par>
                        <p:par>
                          <p:cTn id="28" fill="hold">
                            <p:stCondLst>
                              <p:cond delay="2000"/>
                            </p:stCondLst>
                            <p:childTnLst>
                              <p:par>
                                <p:cTn id="29" presetID="53" presetClass="entr" presetSubtype="0" fill="hold" nodeType="after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p:cTn id="31" dur="500" fill="hold"/>
                                        <p:tgtEl>
                                          <p:spTgt spid="27"/>
                                        </p:tgtEl>
                                        <p:attrNameLst>
                                          <p:attrName>ppt_w</p:attrName>
                                        </p:attrNameLst>
                                      </p:cBhvr>
                                      <p:tavLst>
                                        <p:tav tm="0">
                                          <p:val>
                                            <p:fltVal val="0"/>
                                          </p:val>
                                        </p:tav>
                                        <p:tav tm="100000">
                                          <p:val>
                                            <p:strVal val="#ppt_w"/>
                                          </p:val>
                                        </p:tav>
                                      </p:tavLst>
                                    </p:anim>
                                    <p:anim calcmode="lin" valueType="num">
                                      <p:cBhvr>
                                        <p:cTn id="32" dur="500" fill="hold"/>
                                        <p:tgtEl>
                                          <p:spTgt spid="27"/>
                                        </p:tgtEl>
                                        <p:attrNameLst>
                                          <p:attrName>ppt_h</p:attrName>
                                        </p:attrNameLst>
                                      </p:cBhvr>
                                      <p:tavLst>
                                        <p:tav tm="0">
                                          <p:val>
                                            <p:fltVal val="0"/>
                                          </p:val>
                                        </p:tav>
                                        <p:tav tm="100000">
                                          <p:val>
                                            <p:strVal val="#ppt_h"/>
                                          </p:val>
                                        </p:tav>
                                      </p:tavLst>
                                    </p:anim>
                                    <p:animEffect transition="in" filter="fade">
                                      <p:cBhvr>
                                        <p:cTn id="3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0867" name="Rectangle 3" hidden="1"/>
          <p:cNvSpPr>
            <a:spLocks noGrp="1" noChangeArrowheads="1"/>
          </p:cNvSpPr>
          <p:nvPr>
            <p:ph type="ctrTitle"/>
          </p:nvPr>
        </p:nvSpPr>
        <p:spPr/>
        <p:txBody>
          <a:bodyPr>
            <a:normAutofit/>
          </a:bodyPr>
          <a:lstStyle/>
          <a:p>
            <a:pPr eaLnBrk="1" hangingPunct="1">
              <a:defRPr/>
            </a:pPr>
            <a:r>
              <a:rPr lang="en-US">
                <a:ea typeface="+mj-ea"/>
              </a:rPr>
              <a:t>07</a:t>
            </a:r>
          </a:p>
        </p:txBody>
      </p:sp>
      <p:sp>
        <p:nvSpPr>
          <p:cNvPr id="21" name="Text Box 2">
            <a:extLst>
              <a:ext uri="{FF2B5EF4-FFF2-40B4-BE49-F238E27FC236}">
                <a16:creationId xmlns:a16="http://schemas.microsoft.com/office/drawing/2014/main" id="{6BEC0C8D-E94D-4FF0-85AC-4DA30B303353}"/>
              </a:ext>
            </a:extLst>
          </p:cNvPr>
          <p:cNvSpPr txBox="1">
            <a:spLocks noChangeArrowheads="1"/>
          </p:cNvSpPr>
          <p:nvPr>
            <p:custDataLst>
              <p:tags r:id="rId1"/>
            </p:custDataLst>
          </p:nvPr>
        </p:nvSpPr>
        <p:spPr bwMode="auto">
          <a:xfrm>
            <a:off x="5889060" y="6985000"/>
            <a:ext cx="412292" cy="33855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defRPr/>
            </a:pPr>
            <a:r>
              <a:rPr lang="en-US" sz="1600">
                <a:solidFill>
                  <a:srgbClr val="272727"/>
                </a:solidFill>
                <a:latin typeface="宋体"/>
              </a:rPr>
              <a:t>07</a:t>
            </a:r>
          </a:p>
        </p:txBody>
      </p:sp>
      <p:pic>
        <p:nvPicPr>
          <p:cNvPr id="22" name="Picture 4" descr="MissileCrossSeries12">
            <a:extLst>
              <a:ext uri="{FF2B5EF4-FFF2-40B4-BE49-F238E27FC236}">
                <a16:creationId xmlns:a16="http://schemas.microsoft.com/office/drawing/2014/main" id="{2F1275F5-9D50-4A85-B040-6850CD26EC6A}"/>
              </a:ext>
            </a:extLst>
          </p:cNvPr>
          <p:cNvPicPr>
            <a:picLocks noChangeAspect="1" noChangeArrowheads="1"/>
          </p:cNvPicPr>
          <p:nvPr/>
        </p:nvPicPr>
        <p:blipFill>
          <a:blip r:embed="rId5" cstate="print"/>
          <a:srcRect/>
          <a:stretch>
            <a:fillRect/>
          </a:stretch>
        </p:blipFill>
        <p:spPr>
          <a:xfrm>
            <a:off x="1524000" y="0"/>
            <a:ext cx="9144000" cy="6858000"/>
          </a:xfrm>
          <a:prstGeom prst="rect">
            <a:avLst/>
          </a:prstGeom>
          <a:noFill/>
        </p:spPr>
      </p:pic>
      <p:sp>
        <p:nvSpPr>
          <p:cNvPr id="24" name="Text Box 2">
            <a:extLst>
              <a:ext uri="{FF2B5EF4-FFF2-40B4-BE49-F238E27FC236}">
                <a16:creationId xmlns:a16="http://schemas.microsoft.com/office/drawing/2014/main" id="{75AC27EB-6511-4D6C-B621-540DD9868B9B}"/>
              </a:ext>
            </a:extLst>
          </p:cNvPr>
          <p:cNvSpPr txBox="1">
            <a:spLocks noChangeArrowheads="1"/>
          </p:cNvSpPr>
          <p:nvPr>
            <p:custDataLst>
              <p:tags r:id="rId2"/>
            </p:custDataLst>
          </p:nvPr>
        </p:nvSpPr>
        <p:spPr bwMode="auto">
          <a:xfrm>
            <a:off x="5889060" y="6985000"/>
            <a:ext cx="412292" cy="33855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defRPr/>
            </a:pPr>
            <a:r>
              <a:rPr lang="en-US" sz="1600">
                <a:solidFill>
                  <a:srgbClr val="272727"/>
                </a:solidFill>
                <a:latin typeface="宋体"/>
              </a:rPr>
              <a:t>04</a:t>
            </a:r>
          </a:p>
        </p:txBody>
      </p:sp>
      <p:sp>
        <p:nvSpPr>
          <p:cNvPr id="25" name="Text Box 5">
            <a:extLst>
              <a:ext uri="{FF2B5EF4-FFF2-40B4-BE49-F238E27FC236}">
                <a16:creationId xmlns:a16="http://schemas.microsoft.com/office/drawing/2014/main" id="{ADBEB7BD-DB13-4BA4-A135-D58BE0633B69}"/>
              </a:ext>
            </a:extLst>
          </p:cNvPr>
          <p:cNvSpPr txBox="1">
            <a:spLocks noChangeArrowheads="1"/>
          </p:cNvSpPr>
          <p:nvPr/>
        </p:nvSpPr>
        <p:spPr bwMode="auto">
          <a:xfrm>
            <a:off x="8763000" y="4110345"/>
            <a:ext cx="18288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zh-CN" altLang="en-US" sz="2400" b="1" dirty="0">
                <a:solidFill>
                  <a:srgbClr val="052262"/>
                </a:solidFill>
                <a:latin typeface="微软雅黑" panose="020B0503020204020204" pitchFamily="34" charset="-122"/>
                <a:ea typeface="微软雅黑" panose="020B0503020204020204" pitchFamily="34" charset="-122"/>
              </a:rPr>
              <a:t>创 造 事 工</a:t>
            </a:r>
            <a:endParaRPr lang="en-US" sz="2400" b="1" dirty="0">
              <a:solidFill>
                <a:srgbClr val="052262"/>
              </a:solidFill>
              <a:latin typeface="微软雅黑" panose="020B0503020204020204" pitchFamily="34" charset="-122"/>
              <a:ea typeface="微软雅黑" panose="020B0503020204020204" pitchFamily="34" charset="-122"/>
            </a:endParaRPr>
          </a:p>
        </p:txBody>
      </p:sp>
      <p:sp>
        <p:nvSpPr>
          <p:cNvPr id="26" name="Text Box 5">
            <a:extLst>
              <a:ext uri="{FF2B5EF4-FFF2-40B4-BE49-F238E27FC236}">
                <a16:creationId xmlns:a16="http://schemas.microsoft.com/office/drawing/2014/main" id="{3B7E36E0-45CE-4B78-BF29-CCBDFC558835}"/>
              </a:ext>
            </a:extLst>
          </p:cNvPr>
          <p:cNvSpPr txBox="1">
            <a:spLocks noChangeArrowheads="1"/>
          </p:cNvSpPr>
          <p:nvPr/>
        </p:nvSpPr>
        <p:spPr bwMode="auto">
          <a:xfrm>
            <a:off x="8040216" y="1052736"/>
            <a:ext cx="1828800" cy="1415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lnSpc>
                <a:spcPts val="2000"/>
              </a:lnSpc>
              <a:spcBef>
                <a:spcPct val="50000"/>
              </a:spcBef>
              <a:defRPr/>
            </a:pPr>
            <a:r>
              <a:rPr lang="zh-CN" altLang="en-US" sz="3600" dirty="0">
                <a:solidFill>
                  <a:srgbClr val="FF0000"/>
                </a:solidFill>
                <a:latin typeface="方正舒体" panose="02010601030101010101" pitchFamily="2" charset="-122"/>
                <a:ea typeface="方正舒体" panose="02010601030101010101" pitchFamily="2" charset="-122"/>
              </a:rPr>
              <a:t>警报！</a:t>
            </a:r>
            <a:endParaRPr lang="en-US" altLang="zh-CN" sz="3600" dirty="0">
              <a:solidFill>
                <a:srgbClr val="FF0000"/>
              </a:solidFill>
              <a:latin typeface="方正舒体" panose="02010601030101010101" pitchFamily="2" charset="-122"/>
              <a:ea typeface="方正舒体" panose="02010601030101010101" pitchFamily="2" charset="-122"/>
            </a:endParaRPr>
          </a:p>
          <a:p>
            <a:pPr algn="ctr">
              <a:lnSpc>
                <a:spcPts val="2000"/>
              </a:lnSpc>
              <a:spcBef>
                <a:spcPct val="50000"/>
              </a:spcBef>
              <a:defRPr/>
            </a:pPr>
            <a:r>
              <a:rPr lang="zh-CN" altLang="en-US" sz="3600" dirty="0">
                <a:solidFill>
                  <a:srgbClr val="FF0000"/>
                </a:solidFill>
                <a:latin typeface="方正舒体" panose="02010601030101010101" pitchFamily="2" charset="-122"/>
                <a:ea typeface="方正舒体" panose="02010601030101010101" pitchFamily="2" charset="-122"/>
              </a:rPr>
              <a:t>警报！</a:t>
            </a:r>
            <a:endParaRPr lang="en-US" altLang="zh-CN" sz="3600" dirty="0">
              <a:solidFill>
                <a:srgbClr val="FF0000"/>
              </a:solidFill>
              <a:latin typeface="方正舒体" panose="02010601030101010101" pitchFamily="2" charset="-122"/>
              <a:ea typeface="方正舒体" panose="02010601030101010101" pitchFamily="2" charset="-122"/>
            </a:endParaRPr>
          </a:p>
          <a:p>
            <a:pPr algn="ctr">
              <a:lnSpc>
                <a:spcPts val="2000"/>
              </a:lnSpc>
              <a:spcBef>
                <a:spcPct val="50000"/>
              </a:spcBef>
              <a:defRPr/>
            </a:pPr>
            <a:r>
              <a:rPr lang="zh-CN" altLang="en-US" sz="3600" dirty="0">
                <a:solidFill>
                  <a:srgbClr val="FF0000"/>
                </a:solidFill>
                <a:latin typeface="方正舒体" panose="02010601030101010101" pitchFamily="2" charset="-122"/>
                <a:ea typeface="方正舒体" panose="02010601030101010101" pitchFamily="2" charset="-122"/>
              </a:rPr>
              <a:t>警报！</a:t>
            </a:r>
            <a:endParaRPr lang="en-US" sz="3600" dirty="0">
              <a:solidFill>
                <a:srgbClr val="FF0000"/>
              </a:solidFill>
              <a:latin typeface="方正舒体" panose="02010601030101010101" pitchFamily="2" charset="-122"/>
              <a:ea typeface="方正舒体" panose="02010601030101010101" pitchFamily="2" charset="-122"/>
            </a:endParaRPr>
          </a:p>
        </p:txBody>
      </p:sp>
      <p:sp>
        <p:nvSpPr>
          <p:cNvPr id="27" name="Text Box 5">
            <a:extLst>
              <a:ext uri="{FF2B5EF4-FFF2-40B4-BE49-F238E27FC236}">
                <a16:creationId xmlns:a16="http://schemas.microsoft.com/office/drawing/2014/main" id="{D906B680-5F35-4C2F-9327-FBFE30A5D08C}"/>
              </a:ext>
            </a:extLst>
          </p:cNvPr>
          <p:cNvSpPr txBox="1">
            <a:spLocks noChangeArrowheads="1"/>
          </p:cNvSpPr>
          <p:nvPr/>
        </p:nvSpPr>
        <p:spPr bwMode="auto">
          <a:xfrm>
            <a:off x="4038600" y="2348882"/>
            <a:ext cx="16764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zh-CN" altLang="en-US" sz="2400" dirty="0">
                <a:solidFill>
                  <a:prstClr val="black"/>
                </a:solidFill>
                <a:latin typeface="华文中宋" panose="02010600040101010101" pitchFamily="2" charset="-122"/>
                <a:ea typeface="华文中宋" panose="02010600040101010101" pitchFamily="2" charset="-122"/>
                <a:cs typeface="Arial Rounded MT Bold"/>
              </a:rPr>
              <a:t>测年法</a:t>
            </a:r>
            <a:endParaRPr lang="en-US" sz="2400" dirty="0">
              <a:solidFill>
                <a:prstClr val="black"/>
              </a:solidFill>
              <a:latin typeface="华文中宋" panose="02010600040101010101" pitchFamily="2" charset="-122"/>
              <a:ea typeface="华文中宋" panose="02010600040101010101" pitchFamily="2" charset="-122"/>
              <a:cs typeface="Arial Rounded MT Bold"/>
            </a:endParaRPr>
          </a:p>
        </p:txBody>
      </p:sp>
      <p:sp>
        <p:nvSpPr>
          <p:cNvPr id="28" name="Text Box 5">
            <a:extLst>
              <a:ext uri="{FF2B5EF4-FFF2-40B4-BE49-F238E27FC236}">
                <a16:creationId xmlns:a16="http://schemas.microsoft.com/office/drawing/2014/main" id="{575D3A50-E5D0-4AED-B4FF-BF62549BF228}"/>
              </a:ext>
            </a:extLst>
          </p:cNvPr>
          <p:cNvSpPr txBox="1">
            <a:spLocks noChangeArrowheads="1"/>
          </p:cNvSpPr>
          <p:nvPr/>
        </p:nvSpPr>
        <p:spPr bwMode="auto">
          <a:xfrm>
            <a:off x="2279576" y="1916834"/>
            <a:ext cx="21336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zh-CN" altLang="en-US" sz="2400" dirty="0">
                <a:solidFill>
                  <a:prstClr val="black"/>
                </a:solidFill>
                <a:latin typeface="华文中宋" panose="02010600040101010101" pitchFamily="2" charset="-122"/>
                <a:ea typeface="华文中宋" panose="02010600040101010101" pitchFamily="2" charset="-122"/>
                <a:cs typeface="Arial Rounded MT Bold"/>
              </a:rPr>
              <a:t>进化论</a:t>
            </a:r>
            <a:endParaRPr lang="en-US" sz="2400" dirty="0">
              <a:solidFill>
                <a:prstClr val="black"/>
              </a:solidFill>
              <a:latin typeface="华文中宋" panose="02010600040101010101" pitchFamily="2" charset="-122"/>
              <a:ea typeface="华文中宋" panose="02010600040101010101" pitchFamily="2" charset="-122"/>
              <a:cs typeface="Arial Rounded MT Bold"/>
            </a:endParaRPr>
          </a:p>
        </p:txBody>
      </p:sp>
      <p:sp>
        <p:nvSpPr>
          <p:cNvPr id="29" name="Text Box 5">
            <a:extLst>
              <a:ext uri="{FF2B5EF4-FFF2-40B4-BE49-F238E27FC236}">
                <a16:creationId xmlns:a16="http://schemas.microsoft.com/office/drawing/2014/main" id="{7CF9BB34-0E59-4E11-87AC-9057E35FEF6E}"/>
              </a:ext>
            </a:extLst>
          </p:cNvPr>
          <p:cNvSpPr txBox="1">
            <a:spLocks noChangeArrowheads="1"/>
          </p:cNvSpPr>
          <p:nvPr/>
        </p:nvSpPr>
        <p:spPr bwMode="auto">
          <a:xfrm>
            <a:off x="1143000" y="2564906"/>
            <a:ext cx="21336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zh-CN" altLang="en-US" sz="2400" dirty="0">
                <a:solidFill>
                  <a:prstClr val="black"/>
                </a:solidFill>
                <a:latin typeface="华文中宋" panose="02010600040101010101" pitchFamily="2" charset="-122"/>
                <a:ea typeface="华文中宋" panose="02010600040101010101" pitchFamily="2" charset="-122"/>
                <a:cs typeface="Arial Rounded MT Bold"/>
              </a:rPr>
              <a:t>猿人</a:t>
            </a:r>
            <a:endParaRPr lang="en-US" sz="2400" dirty="0">
              <a:solidFill>
                <a:prstClr val="black"/>
              </a:solidFill>
              <a:latin typeface="华文中宋" panose="02010600040101010101" pitchFamily="2" charset="-122"/>
              <a:ea typeface="华文中宋" panose="02010600040101010101" pitchFamily="2" charset="-122"/>
              <a:cs typeface="Arial Rounded MT Bold"/>
            </a:endParaRPr>
          </a:p>
        </p:txBody>
      </p:sp>
      <p:sp>
        <p:nvSpPr>
          <p:cNvPr id="30" name="Text Box 5">
            <a:extLst>
              <a:ext uri="{FF2B5EF4-FFF2-40B4-BE49-F238E27FC236}">
                <a16:creationId xmlns:a16="http://schemas.microsoft.com/office/drawing/2014/main" id="{86E917A0-3136-47D1-8108-2F81ECFDE8B4}"/>
              </a:ext>
            </a:extLst>
          </p:cNvPr>
          <p:cNvSpPr txBox="1">
            <a:spLocks noChangeArrowheads="1"/>
          </p:cNvSpPr>
          <p:nvPr/>
        </p:nvSpPr>
        <p:spPr bwMode="auto">
          <a:xfrm>
            <a:off x="2606824" y="3030053"/>
            <a:ext cx="1905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defRPr/>
            </a:pPr>
            <a:r>
              <a:rPr lang="zh-CN" altLang="en-US" sz="2400" dirty="0">
                <a:solidFill>
                  <a:prstClr val="black"/>
                </a:solidFill>
                <a:latin typeface="华文中宋" panose="02010600040101010101" pitchFamily="2" charset="-122"/>
                <a:ea typeface="华文中宋" panose="02010600040101010101" pitchFamily="2" charset="-122"/>
                <a:cs typeface="Arial Rounded MT Bold"/>
              </a:rPr>
              <a:t>千百</a:t>
            </a:r>
            <a:endParaRPr lang="en-US" altLang="zh-CN" sz="2400" dirty="0">
              <a:solidFill>
                <a:prstClr val="black"/>
              </a:solidFill>
              <a:latin typeface="华文中宋" panose="02010600040101010101" pitchFamily="2" charset="-122"/>
              <a:ea typeface="华文中宋" panose="02010600040101010101" pitchFamily="2" charset="-122"/>
              <a:cs typeface="Arial Rounded MT Bold"/>
            </a:endParaRPr>
          </a:p>
          <a:p>
            <a:pPr algn="ctr">
              <a:defRPr/>
            </a:pPr>
            <a:r>
              <a:rPr lang="zh-CN" altLang="en-US" sz="2400" dirty="0">
                <a:solidFill>
                  <a:prstClr val="black"/>
                </a:solidFill>
                <a:latin typeface="华文中宋" panose="02010600040101010101" pitchFamily="2" charset="-122"/>
                <a:ea typeface="华文中宋" panose="02010600040101010101" pitchFamily="2" charset="-122"/>
                <a:cs typeface="Arial Rounded MT Bold"/>
              </a:rPr>
              <a:t>万年</a:t>
            </a:r>
            <a:endParaRPr lang="en-US" sz="2400" dirty="0">
              <a:solidFill>
                <a:prstClr val="black"/>
              </a:solidFill>
              <a:latin typeface="华文中宋" panose="02010600040101010101" pitchFamily="2" charset="-122"/>
              <a:ea typeface="华文中宋" panose="02010600040101010101" pitchFamily="2" charset="-122"/>
              <a:cs typeface="Arial Rounded MT Bold"/>
            </a:endParaRPr>
          </a:p>
        </p:txBody>
      </p:sp>
      <p:sp>
        <p:nvSpPr>
          <p:cNvPr id="31" name="Text Box 5">
            <a:extLst>
              <a:ext uri="{FF2B5EF4-FFF2-40B4-BE49-F238E27FC236}">
                <a16:creationId xmlns:a16="http://schemas.microsoft.com/office/drawing/2014/main" id="{2D1618CD-95C1-40A6-B820-D81ECC1BA8CB}"/>
              </a:ext>
            </a:extLst>
          </p:cNvPr>
          <p:cNvSpPr txBox="1">
            <a:spLocks noChangeArrowheads="1"/>
          </p:cNvSpPr>
          <p:nvPr/>
        </p:nvSpPr>
        <p:spPr bwMode="auto">
          <a:xfrm>
            <a:off x="3699520" y="3728528"/>
            <a:ext cx="16764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defRPr/>
            </a:pPr>
            <a:r>
              <a:rPr lang="zh-CN" altLang="en-US" sz="2400" dirty="0">
                <a:solidFill>
                  <a:prstClr val="black"/>
                </a:solidFill>
                <a:latin typeface="华文中宋" panose="02010600040101010101" pitchFamily="2" charset="-122"/>
                <a:ea typeface="华文中宋" panose="02010600040101010101" pitchFamily="2" charset="-122"/>
                <a:cs typeface="Arial Rounded MT Bold"/>
              </a:rPr>
              <a:t>没有</a:t>
            </a:r>
            <a:endParaRPr lang="en-US" altLang="zh-CN" sz="2400" dirty="0">
              <a:solidFill>
                <a:prstClr val="black"/>
              </a:solidFill>
              <a:latin typeface="华文中宋" panose="02010600040101010101" pitchFamily="2" charset="-122"/>
              <a:ea typeface="华文中宋" panose="02010600040101010101" pitchFamily="2" charset="-122"/>
              <a:cs typeface="Arial Rounded MT Bold"/>
            </a:endParaRPr>
          </a:p>
          <a:p>
            <a:pPr algn="ctr">
              <a:defRPr/>
            </a:pPr>
            <a:r>
              <a:rPr lang="zh-CN" altLang="en-US" sz="2400" dirty="0">
                <a:solidFill>
                  <a:prstClr val="black"/>
                </a:solidFill>
                <a:latin typeface="华文中宋" panose="02010600040101010101" pitchFamily="2" charset="-122"/>
                <a:ea typeface="华文中宋" panose="02010600040101010101" pitchFamily="2" charset="-122"/>
                <a:cs typeface="Arial Rounded MT Bold"/>
              </a:rPr>
              <a:t>全球洪水</a:t>
            </a:r>
            <a:endParaRPr lang="en-US" sz="2400" dirty="0">
              <a:solidFill>
                <a:prstClr val="black"/>
              </a:solidFill>
              <a:latin typeface="华文中宋" panose="02010600040101010101" pitchFamily="2" charset="-122"/>
              <a:ea typeface="华文中宋" panose="02010600040101010101" pitchFamily="2" charset="-122"/>
              <a:cs typeface="Arial Rounded MT Bold"/>
            </a:endParaRPr>
          </a:p>
        </p:txBody>
      </p:sp>
      <p:sp>
        <p:nvSpPr>
          <p:cNvPr id="32" name="Text Box 5">
            <a:extLst>
              <a:ext uri="{FF2B5EF4-FFF2-40B4-BE49-F238E27FC236}">
                <a16:creationId xmlns:a16="http://schemas.microsoft.com/office/drawing/2014/main" id="{1E3E3E5D-B771-48F5-AC23-A0BD559433AC}"/>
              </a:ext>
            </a:extLst>
          </p:cNvPr>
          <p:cNvSpPr txBox="1">
            <a:spLocks noChangeArrowheads="1"/>
          </p:cNvSpPr>
          <p:nvPr/>
        </p:nvSpPr>
        <p:spPr bwMode="auto">
          <a:xfrm>
            <a:off x="3352800" y="5518801"/>
            <a:ext cx="64008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zh-CN" altLang="en-US" sz="8000" dirty="0">
                <a:solidFill>
                  <a:srgbClr val="FEB554"/>
                </a:solidFill>
                <a:effectLst>
                  <a:glow rad="101600">
                    <a:srgbClr val="040808">
                      <a:alpha val="75000"/>
                    </a:srgbClr>
                  </a:glow>
                </a:effectLst>
                <a:latin typeface="黑体" panose="02010609060101010101" pitchFamily="49" charset="-122"/>
                <a:ea typeface="黑体" panose="02010609060101010101" pitchFamily="49" charset="-122"/>
              </a:rPr>
              <a:t>创 世 记</a:t>
            </a:r>
            <a:endParaRPr lang="en-US" sz="8000" dirty="0">
              <a:solidFill>
                <a:srgbClr val="FEB554"/>
              </a:solidFill>
              <a:effectLst>
                <a:glow rad="101600">
                  <a:srgbClr val="040808">
                    <a:alpha val="75000"/>
                  </a:srgbClr>
                </a:glow>
              </a:effectLst>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23880630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childTnLst>
                          </p:cTn>
                        </p:par>
                        <p:par>
                          <p:cTn id="10" fill="hold">
                            <p:stCondLst>
                              <p:cond delay="500"/>
                            </p:stCondLst>
                            <p:childTnLst>
                              <p:par>
                                <p:cTn id="11" presetID="53" presetClass="entr" presetSubtype="0"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p:cTn id="13" dur="500" fill="hold"/>
                                        <p:tgtEl>
                                          <p:spTgt spid="28"/>
                                        </p:tgtEl>
                                        <p:attrNameLst>
                                          <p:attrName>ppt_w</p:attrName>
                                        </p:attrNameLst>
                                      </p:cBhvr>
                                      <p:tavLst>
                                        <p:tav tm="0">
                                          <p:val>
                                            <p:fltVal val="0"/>
                                          </p:val>
                                        </p:tav>
                                        <p:tav tm="100000">
                                          <p:val>
                                            <p:strVal val="#ppt_w"/>
                                          </p:val>
                                        </p:tav>
                                      </p:tavLst>
                                    </p:anim>
                                    <p:anim calcmode="lin" valueType="num">
                                      <p:cBhvr>
                                        <p:cTn id="14" dur="500" fill="hold"/>
                                        <p:tgtEl>
                                          <p:spTgt spid="28"/>
                                        </p:tgtEl>
                                        <p:attrNameLst>
                                          <p:attrName>ppt_h</p:attrName>
                                        </p:attrNameLst>
                                      </p:cBhvr>
                                      <p:tavLst>
                                        <p:tav tm="0">
                                          <p:val>
                                            <p:fltVal val="0"/>
                                          </p:val>
                                        </p:tav>
                                        <p:tav tm="100000">
                                          <p:val>
                                            <p:strVal val="#ppt_h"/>
                                          </p:val>
                                        </p:tav>
                                      </p:tavLst>
                                    </p:anim>
                                    <p:animEffect transition="in" filter="fade">
                                      <p:cBhvr>
                                        <p:cTn id="15" dur="500"/>
                                        <p:tgtEl>
                                          <p:spTgt spid="28"/>
                                        </p:tgtEl>
                                      </p:cBhvr>
                                    </p:animEffect>
                                  </p:childTnLst>
                                </p:cTn>
                              </p:par>
                            </p:childTnLst>
                          </p:cTn>
                        </p:par>
                        <p:par>
                          <p:cTn id="16" fill="hold">
                            <p:stCondLst>
                              <p:cond delay="1000"/>
                            </p:stCondLst>
                            <p:childTnLst>
                              <p:par>
                                <p:cTn id="17" presetID="53" presetClass="entr" presetSubtype="0" fill="hold" nodeType="after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p:cTn id="19" dur="500" fill="hold"/>
                                        <p:tgtEl>
                                          <p:spTgt spid="29"/>
                                        </p:tgtEl>
                                        <p:attrNameLst>
                                          <p:attrName>ppt_w</p:attrName>
                                        </p:attrNameLst>
                                      </p:cBhvr>
                                      <p:tavLst>
                                        <p:tav tm="0">
                                          <p:val>
                                            <p:fltVal val="0"/>
                                          </p:val>
                                        </p:tav>
                                        <p:tav tm="100000">
                                          <p:val>
                                            <p:strVal val="#ppt_w"/>
                                          </p:val>
                                        </p:tav>
                                      </p:tavLst>
                                    </p:anim>
                                    <p:anim calcmode="lin" valueType="num">
                                      <p:cBhvr>
                                        <p:cTn id="20" dur="500" fill="hold"/>
                                        <p:tgtEl>
                                          <p:spTgt spid="29"/>
                                        </p:tgtEl>
                                        <p:attrNameLst>
                                          <p:attrName>ppt_h</p:attrName>
                                        </p:attrNameLst>
                                      </p:cBhvr>
                                      <p:tavLst>
                                        <p:tav tm="0">
                                          <p:val>
                                            <p:fltVal val="0"/>
                                          </p:val>
                                        </p:tav>
                                        <p:tav tm="100000">
                                          <p:val>
                                            <p:strVal val="#ppt_h"/>
                                          </p:val>
                                        </p:tav>
                                      </p:tavLst>
                                    </p:anim>
                                    <p:animEffect transition="in" filter="fade">
                                      <p:cBhvr>
                                        <p:cTn id="21" dur="500"/>
                                        <p:tgtEl>
                                          <p:spTgt spid="29"/>
                                        </p:tgtEl>
                                      </p:cBhvr>
                                    </p:animEffect>
                                  </p:childTnLst>
                                </p:cTn>
                              </p:par>
                            </p:childTnLst>
                          </p:cTn>
                        </p:par>
                        <p:par>
                          <p:cTn id="22" fill="hold">
                            <p:stCondLst>
                              <p:cond delay="1500"/>
                            </p:stCondLst>
                            <p:childTnLst>
                              <p:par>
                                <p:cTn id="23" presetID="53" presetClass="entr" presetSubtype="0" fill="hold" nodeType="afterEffect">
                                  <p:stCondLst>
                                    <p:cond delay="0"/>
                                  </p:stCondLst>
                                  <p:childTnLst>
                                    <p:set>
                                      <p:cBhvr>
                                        <p:cTn id="24" dur="1" fill="hold">
                                          <p:stCondLst>
                                            <p:cond delay="0"/>
                                          </p:stCondLst>
                                        </p:cTn>
                                        <p:tgtEl>
                                          <p:spTgt spid="30"/>
                                        </p:tgtEl>
                                        <p:attrNameLst>
                                          <p:attrName>style.visibility</p:attrName>
                                        </p:attrNameLst>
                                      </p:cBhvr>
                                      <p:to>
                                        <p:strVal val="visible"/>
                                      </p:to>
                                    </p:set>
                                    <p:anim calcmode="lin" valueType="num">
                                      <p:cBhvr>
                                        <p:cTn id="25" dur="500" fill="hold"/>
                                        <p:tgtEl>
                                          <p:spTgt spid="30"/>
                                        </p:tgtEl>
                                        <p:attrNameLst>
                                          <p:attrName>ppt_w</p:attrName>
                                        </p:attrNameLst>
                                      </p:cBhvr>
                                      <p:tavLst>
                                        <p:tav tm="0">
                                          <p:val>
                                            <p:fltVal val="0"/>
                                          </p:val>
                                        </p:tav>
                                        <p:tav tm="100000">
                                          <p:val>
                                            <p:strVal val="#ppt_w"/>
                                          </p:val>
                                        </p:tav>
                                      </p:tavLst>
                                    </p:anim>
                                    <p:anim calcmode="lin" valueType="num">
                                      <p:cBhvr>
                                        <p:cTn id="26" dur="500" fill="hold"/>
                                        <p:tgtEl>
                                          <p:spTgt spid="30"/>
                                        </p:tgtEl>
                                        <p:attrNameLst>
                                          <p:attrName>ppt_h</p:attrName>
                                        </p:attrNameLst>
                                      </p:cBhvr>
                                      <p:tavLst>
                                        <p:tav tm="0">
                                          <p:val>
                                            <p:fltVal val="0"/>
                                          </p:val>
                                        </p:tav>
                                        <p:tav tm="100000">
                                          <p:val>
                                            <p:strVal val="#ppt_h"/>
                                          </p:val>
                                        </p:tav>
                                      </p:tavLst>
                                    </p:anim>
                                    <p:animEffect transition="in" filter="fade">
                                      <p:cBhvr>
                                        <p:cTn id="27" dur="500"/>
                                        <p:tgtEl>
                                          <p:spTgt spid="30"/>
                                        </p:tgtEl>
                                      </p:cBhvr>
                                    </p:animEffect>
                                  </p:childTnLst>
                                </p:cTn>
                              </p:par>
                            </p:childTnLst>
                          </p:cTn>
                        </p:par>
                        <p:par>
                          <p:cTn id="28" fill="hold">
                            <p:stCondLst>
                              <p:cond delay="2000"/>
                            </p:stCondLst>
                            <p:childTnLst>
                              <p:par>
                                <p:cTn id="29" presetID="53" presetClass="entr" presetSubtype="0" fill="hold" nodeType="after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p:cTn id="31" dur="500" fill="hold"/>
                                        <p:tgtEl>
                                          <p:spTgt spid="31"/>
                                        </p:tgtEl>
                                        <p:attrNameLst>
                                          <p:attrName>ppt_w</p:attrName>
                                        </p:attrNameLst>
                                      </p:cBhvr>
                                      <p:tavLst>
                                        <p:tav tm="0">
                                          <p:val>
                                            <p:fltVal val="0"/>
                                          </p:val>
                                        </p:tav>
                                        <p:tav tm="100000">
                                          <p:val>
                                            <p:strVal val="#ppt_w"/>
                                          </p:val>
                                        </p:tav>
                                      </p:tavLst>
                                    </p:anim>
                                    <p:anim calcmode="lin" valueType="num">
                                      <p:cBhvr>
                                        <p:cTn id="32" dur="500" fill="hold"/>
                                        <p:tgtEl>
                                          <p:spTgt spid="31"/>
                                        </p:tgtEl>
                                        <p:attrNameLst>
                                          <p:attrName>ppt_h</p:attrName>
                                        </p:attrNameLst>
                                      </p:cBhvr>
                                      <p:tavLst>
                                        <p:tav tm="0">
                                          <p:val>
                                            <p:fltVal val="0"/>
                                          </p:val>
                                        </p:tav>
                                        <p:tav tm="100000">
                                          <p:val>
                                            <p:strVal val="#ppt_h"/>
                                          </p:val>
                                        </p:tav>
                                      </p:tavLst>
                                    </p:anim>
                                    <p:animEffect transition="in" filter="fade">
                                      <p:cBhvr>
                                        <p:cTn id="3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2915" name="Rectangle 3" hidden="1"/>
          <p:cNvSpPr>
            <a:spLocks noGrp="1" noChangeArrowheads="1"/>
          </p:cNvSpPr>
          <p:nvPr>
            <p:ph type="ctrTitle"/>
          </p:nvPr>
        </p:nvSpPr>
        <p:spPr/>
        <p:txBody>
          <a:bodyPr>
            <a:normAutofit/>
          </a:bodyPr>
          <a:lstStyle/>
          <a:p>
            <a:pPr eaLnBrk="1" hangingPunct="1">
              <a:defRPr/>
            </a:pPr>
            <a:r>
              <a:rPr lang="en-US">
                <a:ea typeface="+mj-ea"/>
              </a:rPr>
              <a:t>10</a:t>
            </a:r>
          </a:p>
        </p:txBody>
      </p:sp>
      <p:sp>
        <p:nvSpPr>
          <p:cNvPr id="11" name="Text Box 2">
            <a:extLst>
              <a:ext uri="{FF2B5EF4-FFF2-40B4-BE49-F238E27FC236}">
                <a16:creationId xmlns:a16="http://schemas.microsoft.com/office/drawing/2014/main" id="{9030D401-D5D1-4C68-9E41-D4D790E6BBAC}"/>
              </a:ext>
            </a:extLst>
          </p:cNvPr>
          <p:cNvSpPr txBox="1">
            <a:spLocks noChangeArrowheads="1"/>
          </p:cNvSpPr>
          <p:nvPr>
            <p:custDataLst>
              <p:tags r:id="rId1"/>
            </p:custDataLst>
          </p:nvPr>
        </p:nvSpPr>
        <p:spPr bwMode="auto">
          <a:xfrm>
            <a:off x="5889060" y="6985000"/>
            <a:ext cx="412292" cy="33855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defRPr/>
            </a:pPr>
            <a:r>
              <a:rPr lang="en-US" sz="1600">
                <a:solidFill>
                  <a:srgbClr val="272727"/>
                </a:solidFill>
                <a:latin typeface="Arial" charset="0"/>
                <a:ea typeface="ＭＳ Ｐゴシック" charset="0"/>
              </a:rPr>
              <a:t>10</a:t>
            </a:r>
          </a:p>
        </p:txBody>
      </p:sp>
      <p:pic>
        <p:nvPicPr>
          <p:cNvPr id="12" name="Picture 4" descr="MissileCrossSeries13">
            <a:extLst>
              <a:ext uri="{FF2B5EF4-FFF2-40B4-BE49-F238E27FC236}">
                <a16:creationId xmlns:a16="http://schemas.microsoft.com/office/drawing/2014/main" id="{5E637774-2C1D-44AA-94B2-E3D332700E7C}"/>
              </a:ext>
            </a:extLst>
          </p:cNvPr>
          <p:cNvPicPr>
            <a:picLocks noChangeAspect="1" noChangeArrowheads="1"/>
          </p:cNvPicPr>
          <p:nvPr/>
        </p:nvPicPr>
        <p:blipFill>
          <a:blip r:embed="rId4" cstate="print"/>
          <a:srcRect/>
          <a:stretch>
            <a:fillRect/>
          </a:stretch>
        </p:blipFill>
        <p:spPr>
          <a:xfrm>
            <a:off x="1524000" y="0"/>
            <a:ext cx="9144000" cy="6858000"/>
          </a:xfrm>
          <a:prstGeom prst="rect">
            <a:avLst/>
          </a:prstGeom>
          <a:noFill/>
        </p:spPr>
      </p:pic>
      <p:sp>
        <p:nvSpPr>
          <p:cNvPr id="13" name="Text Box 5">
            <a:extLst>
              <a:ext uri="{FF2B5EF4-FFF2-40B4-BE49-F238E27FC236}">
                <a16:creationId xmlns:a16="http://schemas.microsoft.com/office/drawing/2014/main" id="{DCA84CF0-0D45-4B9C-BEB8-97BAE9974B6D}"/>
              </a:ext>
            </a:extLst>
          </p:cNvPr>
          <p:cNvSpPr txBox="1">
            <a:spLocks noChangeArrowheads="1"/>
          </p:cNvSpPr>
          <p:nvPr/>
        </p:nvSpPr>
        <p:spPr bwMode="auto">
          <a:xfrm>
            <a:off x="8763000" y="4110345"/>
            <a:ext cx="18288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zh-CN" altLang="en-US" sz="2400" b="1" dirty="0">
                <a:solidFill>
                  <a:srgbClr val="052262"/>
                </a:solidFill>
                <a:latin typeface="微软雅黑" panose="020B0503020204020204" pitchFamily="34" charset="-122"/>
                <a:ea typeface="微软雅黑" panose="020B0503020204020204" pitchFamily="34" charset="-122"/>
              </a:rPr>
              <a:t>创 造 事 工</a:t>
            </a:r>
            <a:endParaRPr lang="en-US" sz="2400" b="1" dirty="0">
              <a:solidFill>
                <a:srgbClr val="052262"/>
              </a:solidFill>
              <a:latin typeface="微软雅黑" panose="020B0503020204020204" pitchFamily="34" charset="-122"/>
              <a:ea typeface="微软雅黑" panose="020B0503020204020204" pitchFamily="34" charset="-122"/>
            </a:endParaRPr>
          </a:p>
        </p:txBody>
      </p:sp>
      <p:sp>
        <p:nvSpPr>
          <p:cNvPr id="14" name="Text Box 5">
            <a:extLst>
              <a:ext uri="{FF2B5EF4-FFF2-40B4-BE49-F238E27FC236}">
                <a16:creationId xmlns:a16="http://schemas.microsoft.com/office/drawing/2014/main" id="{F6B28D4B-96AB-4713-93C4-6A584E077274}"/>
              </a:ext>
            </a:extLst>
          </p:cNvPr>
          <p:cNvSpPr txBox="1">
            <a:spLocks noChangeArrowheads="1"/>
          </p:cNvSpPr>
          <p:nvPr/>
        </p:nvSpPr>
        <p:spPr bwMode="auto">
          <a:xfrm>
            <a:off x="3352800" y="5518801"/>
            <a:ext cx="64008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zh-CN" altLang="en-US" sz="8000" dirty="0">
                <a:solidFill>
                  <a:srgbClr val="FEB554"/>
                </a:solidFill>
                <a:effectLst>
                  <a:glow rad="101600">
                    <a:srgbClr val="040808">
                      <a:alpha val="75000"/>
                    </a:srgbClr>
                  </a:glow>
                </a:effectLst>
                <a:latin typeface="黑体" panose="02010609060101010101" pitchFamily="49" charset="-122"/>
                <a:ea typeface="黑体" panose="02010609060101010101" pitchFamily="49" charset="-122"/>
              </a:rPr>
              <a:t>创 世 记</a:t>
            </a:r>
            <a:endParaRPr lang="en-US" sz="8000" dirty="0">
              <a:solidFill>
                <a:srgbClr val="FEB554"/>
              </a:solidFill>
              <a:effectLst>
                <a:glow rad="101600">
                  <a:srgbClr val="040808">
                    <a:alpha val="75000"/>
                  </a:srgbClr>
                </a:glow>
              </a:effectLst>
              <a:latin typeface="黑体" panose="02010609060101010101" pitchFamily="49" charset="-122"/>
              <a:ea typeface="黑体" panose="02010609060101010101" pitchFamily="49" charset="-122"/>
            </a:endParaRPr>
          </a:p>
        </p:txBody>
      </p:sp>
      <p:sp>
        <p:nvSpPr>
          <p:cNvPr id="15" name="Text Box 5">
            <a:extLst>
              <a:ext uri="{FF2B5EF4-FFF2-40B4-BE49-F238E27FC236}">
                <a16:creationId xmlns:a16="http://schemas.microsoft.com/office/drawing/2014/main" id="{F5498161-B597-45ED-8394-EB89928A1D9E}"/>
              </a:ext>
            </a:extLst>
          </p:cNvPr>
          <p:cNvSpPr txBox="1">
            <a:spLocks noChangeArrowheads="1"/>
          </p:cNvSpPr>
          <p:nvPr/>
        </p:nvSpPr>
        <p:spPr bwMode="auto">
          <a:xfrm>
            <a:off x="7248128" y="404666"/>
            <a:ext cx="3429000" cy="1519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lnSpc>
                <a:spcPts val="3000"/>
              </a:lnSpc>
              <a:spcBef>
                <a:spcPct val="50000"/>
              </a:spcBef>
              <a:defRPr/>
            </a:pPr>
            <a:r>
              <a:rPr lang="zh-CN" altLang="en-US" sz="3200" dirty="0">
                <a:solidFill>
                  <a:srgbClr val="052262"/>
                </a:solidFill>
                <a:latin typeface="华文行楷" panose="02010800040101010101" pitchFamily="2" charset="-122"/>
                <a:ea typeface="华文行楷" panose="02010800040101010101" pitchFamily="2" charset="-122"/>
                <a:cs typeface="Arial Rounded MT Bold"/>
              </a:rPr>
              <a:t>快来就耶稣</a:t>
            </a:r>
            <a:r>
              <a:rPr lang="en-US" sz="3200" dirty="0">
                <a:solidFill>
                  <a:srgbClr val="052262"/>
                </a:solidFill>
                <a:latin typeface="华文行楷" panose="02010800040101010101" pitchFamily="2" charset="-122"/>
                <a:ea typeface="华文行楷" panose="02010800040101010101" pitchFamily="2" charset="-122"/>
                <a:cs typeface="Arial Rounded MT Bold"/>
              </a:rPr>
              <a:t>!</a:t>
            </a:r>
          </a:p>
          <a:p>
            <a:pPr algn="ctr">
              <a:lnSpc>
                <a:spcPts val="3000"/>
              </a:lnSpc>
              <a:spcBef>
                <a:spcPct val="50000"/>
              </a:spcBef>
              <a:defRPr/>
            </a:pPr>
            <a:r>
              <a:rPr lang="zh-CN" altLang="en-US" sz="3200" dirty="0">
                <a:solidFill>
                  <a:srgbClr val="052262"/>
                </a:solidFill>
                <a:latin typeface="华文行楷" panose="02010800040101010101" pitchFamily="2" charset="-122"/>
                <a:ea typeface="华文行楷" panose="02010800040101010101" pitchFamily="2" charset="-122"/>
                <a:cs typeface="Arial Rounded MT Bold"/>
              </a:rPr>
              <a:t>来到十字架前</a:t>
            </a:r>
            <a:endParaRPr lang="en-US" altLang="zh-CN" sz="3200" dirty="0">
              <a:solidFill>
                <a:srgbClr val="052262"/>
              </a:solidFill>
              <a:latin typeface="华文行楷" panose="02010800040101010101" pitchFamily="2" charset="-122"/>
              <a:ea typeface="华文行楷" panose="02010800040101010101" pitchFamily="2" charset="-122"/>
              <a:cs typeface="Arial Rounded MT Bold"/>
            </a:endParaRPr>
          </a:p>
          <a:p>
            <a:pPr algn="ctr">
              <a:lnSpc>
                <a:spcPts val="3000"/>
              </a:lnSpc>
              <a:defRPr/>
            </a:pPr>
            <a:r>
              <a:rPr lang="zh-CN" altLang="en-US" sz="3200" dirty="0">
                <a:solidFill>
                  <a:srgbClr val="052262"/>
                </a:solidFill>
                <a:latin typeface="华文行楷" panose="02010800040101010101" pitchFamily="2" charset="-122"/>
                <a:ea typeface="华文行楷" panose="02010800040101010101" pitchFamily="2" charset="-122"/>
                <a:cs typeface="Arial Rounded MT Bold"/>
              </a:rPr>
              <a:t>就能得救</a:t>
            </a:r>
            <a:r>
              <a:rPr lang="en-US" sz="3200" dirty="0">
                <a:solidFill>
                  <a:srgbClr val="052262"/>
                </a:solidFill>
                <a:latin typeface="华文行楷" panose="02010800040101010101" pitchFamily="2" charset="-122"/>
                <a:ea typeface="华文行楷" panose="02010800040101010101" pitchFamily="2" charset="-122"/>
                <a:cs typeface="Arial Rounded MT Bold"/>
              </a:rPr>
              <a:t>!</a:t>
            </a:r>
          </a:p>
        </p:txBody>
      </p:sp>
    </p:spTree>
    <p:extLst>
      <p:ext uri="{BB962C8B-B14F-4D97-AF65-F5344CB8AC3E}">
        <p14:creationId xmlns:p14="http://schemas.microsoft.com/office/powerpoint/2010/main" val="2950927168"/>
      </p:ext>
    </p:extLst>
  </p:cSld>
  <p:clrMapOvr>
    <a:masterClrMapping/>
  </p:clrMapOvr>
  <p:transition>
    <p:zoom/>
  </p:transition>
</p:sld>
</file>

<file path=ppt/tags/tag1.xml><?xml version="1.0" encoding="utf-8"?>
<p:tagLst xmlns:a="http://schemas.openxmlformats.org/drawingml/2006/main" xmlns:r="http://schemas.openxmlformats.org/officeDocument/2006/relationships" xmlns:p="http://schemas.openxmlformats.org/presentationml/2006/main">
  <p:tag name="IIW_TYPE_CAPTION" val="Picture 2"/>
</p:tagLst>
</file>

<file path=ppt/tags/tag2.xml><?xml version="1.0" encoding="utf-8"?>
<p:tagLst xmlns:a="http://schemas.openxmlformats.org/drawingml/2006/main" xmlns:r="http://schemas.openxmlformats.org/officeDocument/2006/relationships" xmlns:p="http://schemas.openxmlformats.org/presentationml/2006/main">
  <p:tag name="IIW_TYPE_CAPTION" val="Picture 2"/>
</p:tagLst>
</file>

<file path=ppt/tags/tag3.xml><?xml version="1.0" encoding="utf-8"?>
<p:tagLst xmlns:a="http://schemas.openxmlformats.org/drawingml/2006/main" xmlns:r="http://schemas.openxmlformats.org/officeDocument/2006/relationships" xmlns:p="http://schemas.openxmlformats.org/presentationml/2006/main">
  <p:tag name="IIW_TYPE_CAPTION" val="Picture 2"/>
</p:tagLst>
</file>

<file path=ppt/tags/tag4.xml><?xml version="1.0" encoding="utf-8"?>
<p:tagLst xmlns:a="http://schemas.openxmlformats.org/drawingml/2006/main" xmlns:r="http://schemas.openxmlformats.org/officeDocument/2006/relationships" xmlns:p="http://schemas.openxmlformats.org/presentationml/2006/main">
  <p:tag name="IIW_TYPE_CAPTION" val="Picture 2"/>
</p:tagLst>
</file>

<file path=ppt/tags/tag5.xml><?xml version="1.0" encoding="utf-8"?>
<p:tagLst xmlns:a="http://schemas.openxmlformats.org/drawingml/2006/main" xmlns:r="http://schemas.openxmlformats.org/officeDocument/2006/relationships" xmlns:p="http://schemas.openxmlformats.org/presentationml/2006/main">
  <p:tag name="IIW_TYPE_CAPTION" val="Picture 2"/>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itle above text on slide">
  <a:themeElements>
    <a:clrScheme name="质朴">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暗香扑面">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majorFont>
      <a:minorFont>
        <a:latin typeface="Franklin Gothic Book"/>
        <a:ea typeface=""/>
        <a:cs typeface=""/>
        <a:font script="Jpan" typeface="HG創英角ｺﾞｼｯｸUB"/>
        <a:font script="Hang" typeface="맑은 고딕"/>
        <a:font script="Hans" typeface="黑体"/>
        <a:font script="Hant" typeface="新細明體"/>
        <a:font script="Arab" typeface="Arial"/>
        <a:font script="Hebr" typeface="Arial"/>
        <a:font script="Thai" typeface="Cordian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质朴">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spDef>
      <a:spPr>
        <a:ln w="38100">
          <a:solidFill>
            <a:srgbClr val="FFFF00"/>
          </a:solidFill>
        </a:ln>
      </a:spPr>
      <a:bodyPr wrap="square">
        <a:spAutoFit/>
      </a:bodyPr>
      <a:lstStyle>
        <a:defPPr>
          <a:defRPr sz="2000" smtClean="0"/>
        </a:defPPr>
      </a:lstStyle>
    </a:sp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16661</TotalTime>
  <Words>4768</Words>
  <Application>Microsoft Office PowerPoint</Application>
  <PresentationFormat>宽屏</PresentationFormat>
  <Paragraphs>543</Paragraphs>
  <Slides>61</Slides>
  <Notes>54</Notes>
  <HiddenSlides>1</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61</vt:i4>
      </vt:variant>
    </vt:vector>
  </HeadingPairs>
  <TitlesOfParts>
    <vt:vector size="83" baseType="lpstr">
      <vt:lpstr>HG創英角ｺﾞｼｯｸUB</vt:lpstr>
      <vt:lpstr>MS PGothic</vt:lpstr>
      <vt:lpstr>方正舒体</vt:lpstr>
      <vt:lpstr>汉仪粗宋简</vt:lpstr>
      <vt:lpstr>汉仪大宋简</vt:lpstr>
      <vt:lpstr>黑体</vt:lpstr>
      <vt:lpstr>华文行楷</vt:lpstr>
      <vt:lpstr>华文中宋</vt:lpstr>
      <vt:lpstr>SimSun</vt:lpstr>
      <vt:lpstr>SimSun</vt:lpstr>
      <vt:lpstr>微软雅黑</vt:lpstr>
      <vt:lpstr>Arial</vt:lpstr>
      <vt:lpstr>Arial Black</vt:lpstr>
      <vt:lpstr>Calibri</vt:lpstr>
      <vt:lpstr>Cambria</vt:lpstr>
      <vt:lpstr>Franklin Gothic Book</vt:lpstr>
      <vt:lpstr>Franklin Gothic Medium</vt:lpstr>
      <vt:lpstr>Times New Roman</vt:lpstr>
      <vt:lpstr>Wingdings</vt:lpstr>
      <vt:lpstr>Wingdings 2</vt:lpstr>
      <vt:lpstr>Wingdings 3</vt:lpstr>
      <vt:lpstr>Title above text on slide</vt:lpstr>
      <vt:lpstr>PowerPoint 演示文稿</vt:lpstr>
      <vt:lpstr>PowerPoint 演示文稿</vt:lpstr>
      <vt:lpstr>你相信上帝的创造。你拒绝了无神进化论。</vt:lpstr>
      <vt:lpstr>向年老地球论、进化论妥协的代价</vt:lpstr>
      <vt:lpstr>神看着一切所造的都甚好。(创 1:31)</vt:lpstr>
      <vt:lpstr>一切……都甚好？</vt:lpstr>
      <vt:lpstr>先有罪，后才有死亡</vt:lpstr>
      <vt:lpstr>水火不相容</vt:lpstr>
      <vt:lpstr>若有慈爱、全能的神，世界为什么有苦难？</vt:lpstr>
      <vt:lpstr>若有慈爱、全能的神，世界为什么有苦难？</vt:lpstr>
      <vt:lpstr>答案：将来，事情不会总是这样</vt:lpstr>
      <vt:lpstr>PowerPoint 演示文稿</vt:lpstr>
      <vt:lpstr>PowerPoint 演示文稿</vt:lpstr>
      <vt:lpstr>忽略圣经的创造论，下一代就会被世俗掳走</vt:lpstr>
      <vt:lpstr>向年老地球论、进化论妥协的代价</vt:lpstr>
      <vt:lpstr>小结：向年老地球论、进化论妥协的代价</vt:lpstr>
      <vt:lpstr>进化论和圣经不能相容：准确的解经法</vt:lpstr>
      <vt:lpstr>进化论和圣经不能相容：各从其类</vt:lpstr>
      <vt:lpstr>进化论和圣经不能相容：各从其类</vt:lpstr>
      <vt:lpstr>进化论和圣经不能相容：各从其类</vt:lpstr>
      <vt:lpstr>进化论和圣经不能相容：各从其类</vt:lpstr>
      <vt:lpstr>进化论和圣经不能相容：各从其类</vt:lpstr>
      <vt:lpstr>进化论和圣经不能相容：顺序不同</vt:lpstr>
      <vt:lpstr>进化论和圣经不能相容：顺序不同</vt:lpstr>
      <vt:lpstr>进化论和圣经不能相容：顺序不同</vt:lpstr>
      <vt:lpstr>哪一个先出现: </vt:lpstr>
      <vt:lpstr>进化论和圣经不能相容:六日创造</vt:lpstr>
      <vt:lpstr>进化论和圣经不能相容：六日创造</vt:lpstr>
      <vt:lpstr>一“日”不会代表很长的一段时期</vt:lpstr>
      <vt:lpstr>希伯来文本来有好多词可以用表达长期、不确定的时间：</vt:lpstr>
      <vt:lpstr>“以经解经”：第四条诫命教导六日创造</vt:lpstr>
      <vt:lpstr>进化论和圣经不能相容：耶稣的见证</vt:lpstr>
      <vt:lpstr>进化论和圣经不能相容:耶稣的见证</vt:lpstr>
      <vt:lpstr>耶稣谈宇宙的年龄</vt:lpstr>
      <vt:lpstr>向年老地球论、进化论妥协的代价</vt:lpstr>
      <vt:lpstr>四十年前的美国</vt:lpstr>
      <vt:lpstr>今天的西方</vt:lpstr>
      <vt:lpstr>英国如何变成非基督教国家?</vt:lpstr>
      <vt:lpstr>1800-1850年：教会中的妥协</vt:lpstr>
      <vt:lpstr>Scientist and theologian</vt:lpstr>
      <vt:lpstr>你要把亿万年“放在”哪里？</vt:lpstr>
      <vt:lpstr>Genesis &amp; Geology: 19C #1</vt:lpstr>
      <vt:lpstr>长时论必然削弱对圣经和创造者的信心</vt:lpstr>
      <vt:lpstr>年老地球论必然导致接受进化论</vt:lpstr>
      <vt:lpstr>下滑过程</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重建根基</vt:lpstr>
      <vt:lpstr>PowerPoint 演示文稿</vt:lpstr>
      <vt:lpstr>02</vt:lpstr>
      <vt:lpstr>04</vt:lpstr>
      <vt:lpstr>07</vt:lpstr>
      <vt:lpstr>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满家电脑</dc:creator>
  <cp:lastModifiedBy>CR</cp:lastModifiedBy>
  <cp:revision>1714</cp:revision>
  <dcterms:created xsi:type="dcterms:W3CDTF">2014-01-09T08:42:09Z</dcterms:created>
  <dcterms:modified xsi:type="dcterms:W3CDTF">2020-05-20T07:39:19Z</dcterms:modified>
</cp:coreProperties>
</file>