
<file path=[Content_Types].xml><?xml version="1.0" encoding="utf-8"?>
<Types xmlns="http://schemas.openxmlformats.org/package/2006/content-types">
  <Default Extension="fntdata" ContentType="application/x-fontdata"/>
  <Default Extension="jpeg" ContentType="image/jpeg"/>
  <Default Extension="jpg" ContentType="image/jpeg"/>
  <Default Extension="png" ContentType="image/png"/>
  <Default Extension="rels" ContentType="application/vnd.openxmlformats-package.relationships+xml"/>
  <Default Extension="svg" ContentType="image/svg+xml"/>
  <Default Extension="tiff" ContentType="image/tif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p:sldMasterIdLst>
    <p:sldMasterId id="2147483698" r:id="rId1"/>
  </p:sldMasterIdLst>
  <p:notesMasterIdLst>
    <p:notesMasterId r:id="rId64"/>
  </p:notesMasterIdLst>
  <p:handoutMasterIdLst>
    <p:handoutMasterId r:id="rId65"/>
  </p:handoutMasterIdLst>
  <p:sldIdLst>
    <p:sldId id="2926" r:id="rId2"/>
    <p:sldId id="968" r:id="rId3"/>
    <p:sldId id="1033" r:id="rId4"/>
    <p:sldId id="1043" r:id="rId5"/>
    <p:sldId id="931" r:id="rId6"/>
    <p:sldId id="2691" r:id="rId7"/>
    <p:sldId id="2690" r:id="rId8"/>
    <p:sldId id="969" r:id="rId9"/>
    <p:sldId id="998" r:id="rId10"/>
    <p:sldId id="1045" r:id="rId11"/>
    <p:sldId id="2581" r:id="rId12"/>
    <p:sldId id="1046" r:id="rId13"/>
    <p:sldId id="2582" r:id="rId14"/>
    <p:sldId id="2576" r:id="rId15"/>
    <p:sldId id="2584" r:id="rId16"/>
    <p:sldId id="2570" r:id="rId17"/>
    <p:sldId id="2947" r:id="rId18"/>
    <p:sldId id="2927" r:id="rId19"/>
    <p:sldId id="2586" r:id="rId20"/>
    <p:sldId id="2672" r:id="rId21"/>
    <p:sldId id="2578" r:id="rId22"/>
    <p:sldId id="2944" r:id="rId23"/>
    <p:sldId id="2575" r:id="rId24"/>
    <p:sldId id="1044" r:id="rId25"/>
    <p:sldId id="2674" r:id="rId26"/>
    <p:sldId id="2675" r:id="rId27"/>
    <p:sldId id="2812" r:id="rId28"/>
    <p:sldId id="1016" r:id="rId29"/>
    <p:sldId id="2695" r:id="rId30"/>
    <p:sldId id="2928" r:id="rId31"/>
    <p:sldId id="2696" r:id="rId32"/>
    <p:sldId id="2686" r:id="rId33"/>
    <p:sldId id="2945" r:id="rId34"/>
    <p:sldId id="2948" r:id="rId35"/>
    <p:sldId id="2693" r:id="rId36"/>
    <p:sldId id="1030" r:id="rId37"/>
    <p:sldId id="2673" r:id="rId38"/>
    <p:sldId id="936" r:id="rId39"/>
    <p:sldId id="1023" r:id="rId40"/>
    <p:sldId id="1024" r:id="rId41"/>
    <p:sldId id="989" r:id="rId42"/>
    <p:sldId id="980" r:id="rId43"/>
    <p:sldId id="2676" r:id="rId44"/>
    <p:sldId id="942" r:id="rId45"/>
    <p:sldId id="2950" r:id="rId46"/>
    <p:sldId id="2951" r:id="rId47"/>
    <p:sldId id="2952" r:id="rId48"/>
    <p:sldId id="2953" r:id="rId49"/>
    <p:sldId id="2954" r:id="rId50"/>
    <p:sldId id="2932" r:id="rId51"/>
    <p:sldId id="2956" r:id="rId52"/>
    <p:sldId id="2694" r:id="rId53"/>
    <p:sldId id="2687" r:id="rId54"/>
    <p:sldId id="2688" r:id="rId55"/>
    <p:sldId id="2934" r:id="rId56"/>
    <p:sldId id="2957" r:id="rId57"/>
    <p:sldId id="2939" r:id="rId58"/>
    <p:sldId id="2940" r:id="rId59"/>
    <p:sldId id="2941" r:id="rId60"/>
    <p:sldId id="2942" r:id="rId61"/>
    <p:sldId id="982" r:id="rId62"/>
    <p:sldId id="2943" r:id="rId63"/>
  </p:sldIdLst>
  <p:sldSz cx="9144000" cy="6858000" type="screen4x3"/>
  <p:notesSz cx="6858000" cy="9144000"/>
  <p:embeddedFontLst>
    <p:embeddedFont>
      <p:font typeface="FZLanTingHei-DB-GBK" panose="02010600030101010101" charset="-122"/>
      <p:regular r:id="rId66"/>
      <p:bold r:id="rId67"/>
      <p:italic r:id="rId68"/>
      <p:boldItalic r:id="rId69"/>
    </p:embeddedFont>
    <p:embeddedFont>
      <p:font typeface="Microsoft YaHei" panose="020B0503020204020204" pitchFamily="34" charset="-122"/>
      <p:regular r:id="rId70"/>
      <p:bold r:id="rId71"/>
    </p:embeddedFont>
    <p:embeddedFont>
      <p:font typeface="Microsoft YaHei" panose="020B0503020204020204" pitchFamily="34" charset="-122"/>
      <p:regular r:id="rId70"/>
      <p:bold r:id="rId71"/>
    </p:embeddedFont>
    <p:embeddedFont>
      <p:font typeface="Calibri" panose="020F0502020204030204" pitchFamily="34" charset="0"/>
      <p:regular r:id="rId72"/>
      <p:bold r:id="rId73"/>
      <p:italic r:id="rId74"/>
      <p:boldItalic r:id="rId75"/>
    </p:embeddedFont>
    <p:embeddedFont>
      <p:font typeface="Calibri Light" panose="020F0302020204030204" pitchFamily="34" charset="0"/>
      <p:regular r:id="rId76"/>
      <p:italic r:id="rId77"/>
    </p:embeddedFont>
    <p:embeddedFont>
      <p:font typeface="Wingdings 2" panose="05020102010507070707" pitchFamily="18" charset="2"/>
      <p:regular r:id="rId78"/>
    </p:embeddedFont>
    <p:embeddedFont>
      <p:font typeface="等线" panose="02010600030101010101" pitchFamily="2" charset="-122"/>
      <p:regular r:id="rId79"/>
      <p:bold r:id="rId80"/>
    </p:embeddedFont>
  </p:embeddedFontLst>
  <p:defaultTextStyle>
    <a:defPPr>
      <a:defRPr lang="en-US"/>
    </a:defPPr>
    <a:lvl1pPr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9pPr>
  </p:defaultTextStyle>
  <p:extLst>
    <p:ext uri="{EFAFB233-063F-42B5-8137-9DF3F51BA10A}">
      <p15:sldGuideLst xmlns:p15="http://schemas.microsoft.com/office/powerpoint/2012/main">
        <p15:guide id="1" orient="horz" pos="2136">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clrMru>
    <a:srgbClr val="A8E3E7"/>
    <a:srgbClr val="8DC3D8"/>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2439" autoAdjust="0"/>
    <p:restoredTop sz="61614" autoAdjust="0"/>
  </p:normalViewPr>
  <p:slideViewPr>
    <p:cSldViewPr>
      <p:cViewPr varScale="1">
        <p:scale>
          <a:sx n="42" d="100"/>
          <a:sy n="42" d="100"/>
        </p:scale>
        <p:origin x="2322" y="42"/>
      </p:cViewPr>
      <p:guideLst>
        <p:guide orient="horz" pos="2136"/>
        <p:guide pos="2880"/>
      </p:guideLst>
    </p:cSldViewPr>
  </p:slideViewPr>
  <p:outlineViewPr>
    <p:cViewPr>
      <p:scale>
        <a:sx n="33" d="100"/>
        <a:sy n="33" d="100"/>
      </p:scale>
      <p:origin x="0" y="0"/>
    </p:cViewPr>
  </p:outlineViewPr>
  <p:notesTextViewPr>
    <p:cViewPr>
      <p:scale>
        <a:sx n="100" d="100"/>
        <a:sy n="100" d="100"/>
      </p:scale>
      <p:origin x="0" y="0"/>
    </p:cViewPr>
  </p:notesTextViewPr>
  <p:sorterViewPr showFormatting="0">
    <p:cViewPr>
      <p:scale>
        <a:sx n="159" d="100"/>
        <a:sy n="159" d="100"/>
      </p:scale>
      <p:origin x="0" y="0"/>
    </p:cViewPr>
  </p:sorterViewPr>
  <p:gridSpacing cx="76198" cy="7619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font" Target="fonts/font3.fntdata"/><Relationship Id="rId84" Type="http://schemas.openxmlformats.org/officeDocument/2006/relationships/tableStyles" Target="tableStyles.xml"/><Relationship Id="rId16" Type="http://schemas.openxmlformats.org/officeDocument/2006/relationships/slide" Target="slides/slide15.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font" Target="fonts/font9.fntdata"/><Relationship Id="rId79" Type="http://schemas.openxmlformats.org/officeDocument/2006/relationships/font" Target="fonts/font14.fntdata"/><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viewProps" Target="viewProps.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notesMaster" Target="notesMasters/notesMaster1.xml"/><Relationship Id="rId69" Type="http://schemas.openxmlformats.org/officeDocument/2006/relationships/font" Target="fonts/font4.fntdata"/><Relationship Id="rId77" Type="http://schemas.openxmlformats.org/officeDocument/2006/relationships/font" Target="fonts/font12.fntdata"/><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font" Target="fonts/font7.fntdata"/><Relationship Id="rId80" Type="http://schemas.openxmlformats.org/officeDocument/2006/relationships/font" Target="fonts/font15.fntdata"/><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font" Target="fonts/font2.fntdata"/><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font" Target="fonts/font5.fntdata"/><Relationship Id="rId75" Type="http://schemas.openxmlformats.org/officeDocument/2006/relationships/font" Target="fonts/font10.fntdata"/><Relationship Id="rId83"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handoutMaster" Target="handoutMasters/handoutMaster1.xml"/><Relationship Id="rId73" Type="http://schemas.openxmlformats.org/officeDocument/2006/relationships/font" Target="fonts/font8.fntdata"/><Relationship Id="rId78" Type="http://schemas.openxmlformats.org/officeDocument/2006/relationships/font" Target="fonts/font13.fntdata"/><Relationship Id="rId81"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font" Target="fonts/font11.fntdata"/><Relationship Id="rId7" Type="http://schemas.openxmlformats.org/officeDocument/2006/relationships/slide" Target="slides/slide6.xml"/><Relationship Id="rId71" Type="http://schemas.openxmlformats.org/officeDocument/2006/relationships/font" Target="fonts/font6.fntdata"/><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font" Target="fonts/font1.fntdata"/></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bwMode="auto">
      <p:bgPr>
        <a:solidFill>
          <a:schemeClr val="bg1"/>
        </a:solidFill>
        <a:effectLst/>
      </p:bgPr>
    </p:bg>
    <p:spTree>
      <p:nvGrpSpPr>
        <p:cNvPr id="1" name=""/>
        <p:cNvGrpSpPr/>
        <p:nvPr/>
      </p:nvGrpSpPr>
      <p:grpSpPr>
        <a:xfrm>
          <a:off x="0" y="0"/>
          <a:ext cx="0" cy="0"/>
          <a:chOff x="0" y="0"/>
          <a:chExt cx="0" cy="0"/>
        </a:xfrm>
      </p:grpSpPr>
      <p:sp>
        <p:nvSpPr>
          <p:cNvPr id="2" name="页眉占位符 1">
            <a:extLst>
              <a:ext uri="{FF2B5EF4-FFF2-40B4-BE49-F238E27FC236}">
                <a16:creationId xmlns:a16="http://schemas.microsoft.com/office/drawing/2014/main" id="{84A69EF5-CB08-6447-A566-F8E9119D9E7F}"/>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eaLnBrk="1" hangingPunct="1">
              <a:defRPr kumimoji="1" sz="1200" noProof="1"/>
            </a:lvl1pPr>
          </a:lstStyle>
          <a:p>
            <a:pPr>
              <a:defRPr/>
            </a:pPr>
            <a:endParaRPr lang="zh-CN" altLang="en-US"/>
          </a:p>
        </p:txBody>
      </p:sp>
      <p:sp>
        <p:nvSpPr>
          <p:cNvPr id="3" name="日期占位符 2">
            <a:extLst>
              <a:ext uri="{FF2B5EF4-FFF2-40B4-BE49-F238E27FC236}">
                <a16:creationId xmlns:a16="http://schemas.microsoft.com/office/drawing/2014/main" id="{E12B9C87-22E7-0241-99E4-E1BC12CD3A98}"/>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eaLnBrk="1" hangingPunct="1">
              <a:defRPr kumimoji="1" sz="1200" noProof="1"/>
            </a:lvl1pPr>
          </a:lstStyle>
          <a:p>
            <a:pPr>
              <a:defRPr/>
            </a:pPr>
            <a:fld id="{C6478E8F-AAC2-E046-991D-91F88DB57700}" type="datetimeFigureOut">
              <a:rPr lang="zh-CN" altLang="en-US"/>
              <a:pPr>
                <a:defRPr/>
              </a:pPr>
              <a:t>2022/1/21</a:t>
            </a:fld>
            <a:endParaRPr lang="zh-CN" altLang="en-US"/>
          </a:p>
        </p:txBody>
      </p:sp>
      <p:sp>
        <p:nvSpPr>
          <p:cNvPr id="4" name="页脚占位符 3">
            <a:extLst>
              <a:ext uri="{FF2B5EF4-FFF2-40B4-BE49-F238E27FC236}">
                <a16:creationId xmlns:a16="http://schemas.microsoft.com/office/drawing/2014/main" id="{0CAA037B-1043-CD40-B6DB-400634D1AF05}"/>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eaLnBrk="1" hangingPunct="1">
              <a:defRPr kumimoji="1" sz="1200" noProof="1"/>
            </a:lvl1pPr>
          </a:lstStyle>
          <a:p>
            <a:pPr>
              <a:defRPr/>
            </a:pPr>
            <a:endParaRPr lang="zh-CN" altLang="en-US"/>
          </a:p>
        </p:txBody>
      </p:sp>
      <p:sp>
        <p:nvSpPr>
          <p:cNvPr id="5" name="灯片编号占位符 4">
            <a:extLst>
              <a:ext uri="{FF2B5EF4-FFF2-40B4-BE49-F238E27FC236}">
                <a16:creationId xmlns:a16="http://schemas.microsoft.com/office/drawing/2014/main" id="{8FE86D6F-1937-9948-A2B8-2CF2C5D9870E}"/>
              </a:ext>
            </a:extLst>
          </p:cNvPr>
          <p:cNvSpPr>
            <a:spLocks noGrp="1"/>
          </p:cNvSpPr>
          <p:nvPr>
            <p:ph type="sldNum" sz="quarter" idx="3"/>
          </p:nvPr>
        </p:nvSpPr>
        <p:spPr>
          <a:xfrm>
            <a:off x="3884613" y="8685213"/>
            <a:ext cx="2971800" cy="458787"/>
          </a:xfrm>
          <a:prstGeom prst="rect">
            <a:avLst/>
          </a:prstGeom>
        </p:spPr>
        <p:txBody>
          <a:bodyPr vert="horz" wrap="square" lIns="91440" tIns="45720" rIns="91440" bIns="45720" numCol="1" anchor="b" anchorCtr="0" compatLnSpc="1">
            <a:prstTxWarp prst="textNoShape">
              <a:avLst/>
            </a:prstTxWarp>
          </a:bodyPr>
          <a:lstStyle>
            <a:lvl1pPr algn="r" eaLnBrk="1" hangingPunct="1">
              <a:defRPr sz="1200">
                <a:solidFill>
                  <a:srgbClr val="898989"/>
                </a:solidFill>
                <a:latin typeface="Calibri" panose="020F0502020204030204" pitchFamily="34" charset="0"/>
              </a:defRPr>
            </a:lvl1pPr>
          </a:lstStyle>
          <a:p>
            <a:pPr>
              <a:defRPr/>
            </a:pPr>
            <a:fld id="{D7D2B51B-7B63-6044-A112-E4051CA391F8}" type="slidenum">
              <a:rPr lang="zh-CN" altLang="en-US"/>
              <a:pPr>
                <a:defRPr/>
              </a:pPr>
              <a:t>‹#›</a:t>
            </a:fld>
            <a:endParaRPr lang="en-US" altLang="zh-CN"/>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bwMode="auto">
      <p:bgPr>
        <a:solidFill>
          <a:schemeClr val="bg1"/>
        </a:solidFill>
        <a:effectLst/>
      </p:bgPr>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B6EAFBA7-4F39-D54C-A2D5-2CCE1E2A57ED}"/>
              </a:ext>
            </a:extLst>
          </p:cNvPr>
          <p:cNvSpPr>
            <a:spLocks noGrp="1"/>
          </p:cNvSpPr>
          <p:nvPr>
            <p:ph type="hdr" sz="quarter"/>
          </p:nvPr>
        </p:nvSpPr>
        <p:spPr>
          <a:xfrm>
            <a:off x="0" y="0"/>
            <a:ext cx="2971800" cy="457200"/>
          </a:xfrm>
          <a:prstGeom prst="rect">
            <a:avLst/>
          </a:prstGeom>
        </p:spPr>
        <p:txBody>
          <a:bodyPr vert="horz" wrap="square" lIns="91440" tIns="45720" rIns="91440" bIns="45720" numCol="1" anchor="t" anchorCtr="0" compatLnSpc="1"/>
          <a:lstStyle>
            <a:lvl1pPr eaLnBrk="1" hangingPunct="1">
              <a:defRPr sz="1200" noProof="1">
                <a:latin typeface="Calibri" panose="020F0502020204030204" pitchFamily="34" charset="0"/>
              </a:defRPr>
            </a:lvl1pPr>
          </a:lstStyle>
          <a:p>
            <a:pPr>
              <a:defRPr/>
            </a:pPr>
            <a:endParaRPr lang="en-US" altLang="zh-CN"/>
          </a:p>
        </p:txBody>
      </p:sp>
      <p:sp>
        <p:nvSpPr>
          <p:cNvPr id="3" name="Date Placeholder 2">
            <a:extLst>
              <a:ext uri="{FF2B5EF4-FFF2-40B4-BE49-F238E27FC236}">
                <a16:creationId xmlns:a16="http://schemas.microsoft.com/office/drawing/2014/main" id="{5B8B7DD1-D9E7-6749-B68D-F783C58927FA}"/>
              </a:ext>
            </a:extLst>
          </p:cNvPr>
          <p:cNvSpPr>
            <a:spLocks noGrp="1"/>
          </p:cNvSpPr>
          <p:nvPr>
            <p:ph type="dt" idx="1"/>
          </p:nvPr>
        </p:nvSpPr>
        <p:spPr>
          <a:xfrm>
            <a:off x="3884613" y="0"/>
            <a:ext cx="2971800" cy="457200"/>
          </a:xfrm>
          <a:prstGeom prst="rect">
            <a:avLst/>
          </a:prstGeom>
        </p:spPr>
        <p:txBody>
          <a:bodyPr vert="horz" wrap="square" lIns="91440" tIns="45720" rIns="91440" bIns="45720" numCol="1" anchor="t" anchorCtr="0" compatLnSpc="1"/>
          <a:lstStyle>
            <a:lvl1pPr algn="r" eaLnBrk="1" hangingPunct="1">
              <a:defRPr sz="1200" noProof="1">
                <a:latin typeface="Calibri" panose="020F0502020204030204" pitchFamily="34" charset="0"/>
              </a:defRPr>
            </a:lvl1pPr>
          </a:lstStyle>
          <a:p>
            <a:pPr>
              <a:defRPr/>
            </a:pPr>
            <a:fld id="{A9E54FE1-C99A-9549-920D-121ADF85B533}" type="datetimeFigureOut">
              <a:rPr lang="en-US" altLang="zh-CN"/>
              <a:pPr>
                <a:defRPr/>
              </a:pPr>
              <a:t>1/21/2022</a:t>
            </a:fld>
            <a:endParaRPr lang="en-US" altLang="zh-CN"/>
          </a:p>
        </p:txBody>
      </p:sp>
      <p:sp>
        <p:nvSpPr>
          <p:cNvPr id="4100" name="Slide Image Placeholder 3">
            <a:extLst>
              <a:ext uri="{FF2B5EF4-FFF2-40B4-BE49-F238E27FC236}">
                <a16:creationId xmlns:a16="http://schemas.microsoft.com/office/drawing/2014/main" id="{30EE82D4-D22F-4847-B8BC-D521F1450C2E}"/>
              </a:ext>
            </a:extLst>
          </p:cNvPr>
          <p:cNvSpPr>
            <a:spLocks noGrp="1" noRot="1" noChangeAspect="1" noChangeArrowheads="1"/>
          </p:cNvSpPr>
          <p:nvPr>
            <p:ph type="sldImg" idx="4294967295"/>
          </p:nvPr>
        </p:nvSpPr>
        <p:spPr bwMode="auto">
          <a:xfrm>
            <a:off x="1143000" y="685800"/>
            <a:ext cx="4572000" cy="3429000"/>
          </a:xfrm>
          <a:prstGeom prst="rect">
            <a:avLst/>
          </a:prstGeom>
          <a:noFill/>
          <a:ln w="12700">
            <a:solidFill>
              <a:srgbClr val="000000"/>
            </a:solidFill>
            <a:round/>
            <a:headEnd/>
            <a:tailEnd/>
          </a:ln>
          <a:extLst>
            <a:ext uri="{909E8E84-426E-40DD-AFC4-6F175D3DCCD1}">
              <a14:hiddenFill xmlns:a14="http://schemas.microsoft.com/office/drawing/2010/main">
                <a:solidFill>
                  <a:srgbClr val="FFFFFF"/>
                </a:solidFill>
              </a14:hiddenFill>
            </a:ext>
          </a:extLst>
        </p:spPr>
      </p:sp>
      <p:sp>
        <p:nvSpPr>
          <p:cNvPr id="19461" name="Notes Placeholder 4">
            <a:extLst>
              <a:ext uri="{FF2B5EF4-FFF2-40B4-BE49-F238E27FC236}">
                <a16:creationId xmlns:a16="http://schemas.microsoft.com/office/drawing/2014/main" id="{4A44CB9C-CB47-834A-BDD5-C00344286658}"/>
              </a:ext>
            </a:extLst>
          </p:cNvPr>
          <p:cNvSpPr>
            <a:spLocks noGrp="1" noChangeArrowheads="1"/>
          </p:cNvSpPr>
          <p:nvPr>
            <p:ph type="body" sz="quarter" idx="4294967295"/>
          </p:nvPr>
        </p:nvSpPr>
        <p:spPr bwMode="auto">
          <a:xfrm>
            <a:off x="685800" y="4343400"/>
            <a:ext cx="5486400" cy="4114800"/>
          </a:xfrm>
          <a:prstGeom prst="rect">
            <a:avLst/>
          </a:prstGeom>
          <a:noFill/>
          <a:ln>
            <a:noFill/>
          </a:ln>
        </p:spPr>
        <p:txBody>
          <a:bodyPr vert="horz" wrap="square" lIns="91440" tIns="45720" rIns="91440" bIns="45720" numCol="1" anchor="t" anchorCtr="0" compatLnSpc="1">
            <a:prstTxWarp prst="textNoShape">
              <a:avLst/>
            </a:prstTxWarp>
          </a:bodyPr>
          <a:lstStyle/>
          <a:p>
            <a:pPr lvl="0"/>
            <a:r>
              <a:rPr lang="en-US" altLang="zh-CN" noProof="0"/>
              <a:t>Click to edit Master text styles</a:t>
            </a:r>
          </a:p>
          <a:p>
            <a:pPr lvl="1"/>
            <a:r>
              <a:rPr lang="en-US" altLang="zh-CN" noProof="0"/>
              <a:t>Second level</a:t>
            </a:r>
          </a:p>
          <a:p>
            <a:pPr lvl="2"/>
            <a:r>
              <a:rPr lang="en-US" altLang="zh-CN" noProof="0"/>
              <a:t>Third level</a:t>
            </a:r>
          </a:p>
          <a:p>
            <a:pPr lvl="3"/>
            <a:r>
              <a:rPr lang="en-US" altLang="zh-CN" noProof="0"/>
              <a:t>Fourth level</a:t>
            </a:r>
          </a:p>
          <a:p>
            <a:pPr lvl="4"/>
            <a:r>
              <a:rPr lang="en-US" altLang="zh-CN" noProof="0"/>
              <a:t>Fifth level</a:t>
            </a:r>
          </a:p>
        </p:txBody>
      </p:sp>
      <p:sp>
        <p:nvSpPr>
          <p:cNvPr id="6" name="Footer Placeholder 5">
            <a:extLst>
              <a:ext uri="{FF2B5EF4-FFF2-40B4-BE49-F238E27FC236}">
                <a16:creationId xmlns:a16="http://schemas.microsoft.com/office/drawing/2014/main" id="{96FF1EA3-AE2B-104B-AE38-34D5E1630D3E}"/>
              </a:ext>
            </a:extLst>
          </p:cNvPr>
          <p:cNvSpPr>
            <a:spLocks noGrp="1"/>
          </p:cNvSpPr>
          <p:nvPr>
            <p:ph type="ftr" sz="quarter" idx="4"/>
          </p:nvPr>
        </p:nvSpPr>
        <p:spPr>
          <a:xfrm>
            <a:off x="0" y="8685213"/>
            <a:ext cx="2971800" cy="457200"/>
          </a:xfrm>
          <a:prstGeom prst="rect">
            <a:avLst/>
          </a:prstGeom>
        </p:spPr>
        <p:txBody>
          <a:bodyPr vert="horz" wrap="square" lIns="91440" tIns="45720" rIns="91440" bIns="45720" numCol="1" anchor="b" anchorCtr="0" compatLnSpc="1"/>
          <a:lstStyle>
            <a:lvl1pPr eaLnBrk="1" hangingPunct="1">
              <a:defRPr sz="1200" noProof="1">
                <a:latin typeface="Calibri" panose="020F0502020204030204" pitchFamily="34" charset="0"/>
              </a:defRPr>
            </a:lvl1pPr>
          </a:lstStyle>
          <a:p>
            <a:pPr>
              <a:defRPr/>
            </a:pPr>
            <a:endParaRPr lang="en-US" altLang="zh-CN"/>
          </a:p>
        </p:txBody>
      </p:sp>
      <p:sp>
        <p:nvSpPr>
          <p:cNvPr id="7" name="Slide Number Placeholder 6">
            <a:extLst>
              <a:ext uri="{FF2B5EF4-FFF2-40B4-BE49-F238E27FC236}">
                <a16:creationId xmlns:a16="http://schemas.microsoft.com/office/drawing/2014/main" id="{4250F1CA-CC13-7E44-A370-20113E0AF9A3}"/>
              </a:ext>
            </a:extLst>
          </p:cNvPr>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algn="r" eaLnBrk="1" hangingPunct="1">
              <a:defRPr sz="1200">
                <a:latin typeface="Calibri" panose="020F0502020204030204" pitchFamily="34" charset="0"/>
              </a:defRPr>
            </a:lvl1pPr>
          </a:lstStyle>
          <a:p>
            <a:pPr>
              <a:defRPr/>
            </a:pPr>
            <a:fld id="{553E568E-BC11-B14F-BE67-BA59D550580D}" type="slidenum">
              <a:rPr lang="en-US" altLang="zh-CN"/>
              <a:pPr>
                <a:defRPr/>
              </a:pPr>
              <a:t>‹#›</a:t>
            </a:fld>
            <a:endParaRPr lang="en-US" altLang="zh-CN"/>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大纲：</a:t>
            </a:r>
          </a:p>
          <a:p>
            <a:r>
              <a:rPr lang="zh-CN" altLang="zh-CN" sz="1800" dirty="0">
                <a:effectLst/>
                <a:latin typeface="Times New Roman" panose="02020603050405020304" pitchFamily="18" charset="0"/>
                <a:ea typeface="宋体" panose="02010600030101010101" pitchFamily="2" charset="-122"/>
              </a:rPr>
              <a:t>（</a:t>
            </a:r>
            <a:r>
              <a:rPr lang="en-US" altLang="zh-CN" sz="1800" dirty="0">
                <a:effectLst/>
                <a:latin typeface="Times New Roman" panose="02020603050405020304" pitchFamily="18" charset="0"/>
                <a:ea typeface="宋体" panose="02010600030101010101" pitchFamily="2" charset="-122"/>
              </a:rPr>
              <a:t>1.</a:t>
            </a:r>
            <a:r>
              <a:rPr lang="zh-CN" altLang="zh-CN" sz="1800" dirty="0">
                <a:effectLst/>
                <a:latin typeface="Times New Roman" panose="02020603050405020304" pitchFamily="18" charset="0"/>
                <a:ea typeface="宋体" panose="02010600030101010101" pitchFamily="2" charset="-122"/>
              </a:rPr>
              <a:t>） 怎么知道圣经的神是真神？</a:t>
            </a:r>
            <a:endParaRPr lang="zh-CN" altLang="zh-CN" sz="1800" dirty="0">
              <a:effectLst/>
              <a:latin typeface="Times New Roman" panose="02020603050405020304" pitchFamily="18" charset="0"/>
              <a:ea typeface="Times New Roman" panose="02020603050405020304" pitchFamily="18" charset="0"/>
            </a:endParaRPr>
          </a:p>
          <a:p>
            <a:r>
              <a:rPr lang="zh-CN" altLang="zh-CN" sz="1800" dirty="0">
                <a:effectLst/>
                <a:latin typeface="Times New Roman" panose="02020603050405020304" pitchFamily="18" charset="0"/>
                <a:ea typeface="宋体" panose="02010600030101010101" pitchFamily="2" charset="-122"/>
              </a:rPr>
              <a:t>（</a:t>
            </a:r>
            <a:r>
              <a:rPr lang="en-US" altLang="zh-CN" sz="1800" dirty="0">
                <a:effectLst/>
                <a:latin typeface="Times New Roman" panose="02020603050405020304" pitchFamily="18" charset="0"/>
                <a:ea typeface="宋体" panose="02010600030101010101" pitchFamily="2" charset="-122"/>
              </a:rPr>
              <a:t>2.</a:t>
            </a:r>
            <a:r>
              <a:rPr lang="zh-CN" altLang="zh-CN" sz="1800" dirty="0">
                <a:effectLst/>
                <a:latin typeface="Times New Roman" panose="02020603050405020304" pitchFamily="18" charset="0"/>
                <a:ea typeface="宋体" panose="02010600030101010101" pitchFamily="2" charset="-122"/>
              </a:rPr>
              <a:t>） 神是</a:t>
            </a:r>
            <a:r>
              <a:rPr lang="en-US" altLang="zh-CN" sz="1800" dirty="0">
                <a:effectLst/>
                <a:latin typeface="Times New Roman" panose="02020603050405020304" pitchFamily="18" charset="0"/>
                <a:ea typeface="宋体" panose="02010600030101010101" pitchFamily="2" charset="-122"/>
              </a:rPr>
              <a:t>“</a:t>
            </a:r>
            <a:r>
              <a:rPr lang="zh-CN" altLang="zh-CN" sz="1800" dirty="0">
                <a:effectLst/>
                <a:latin typeface="Times New Roman" panose="02020603050405020304" pitchFamily="18" charset="0"/>
                <a:ea typeface="宋体" panose="02010600030101010101" pitchFamily="2" charset="-122"/>
              </a:rPr>
              <a:t>排他</a:t>
            </a:r>
            <a:r>
              <a:rPr lang="en-US" altLang="zh-CN" sz="1800" dirty="0">
                <a:effectLst/>
                <a:latin typeface="Times New Roman" panose="02020603050405020304" pitchFamily="18" charset="0"/>
                <a:ea typeface="宋体" panose="02010600030101010101" pitchFamily="2" charset="-122"/>
              </a:rPr>
              <a:t>”</a:t>
            </a:r>
            <a:r>
              <a:rPr lang="zh-CN" altLang="zh-CN" sz="1800" dirty="0">
                <a:effectLst/>
                <a:latin typeface="Times New Roman" panose="02020603050405020304" pitchFamily="18" charset="0"/>
                <a:ea typeface="宋体" panose="02010600030101010101" pitchFamily="2" charset="-122"/>
              </a:rPr>
              <a:t>和</a:t>
            </a:r>
            <a:r>
              <a:rPr lang="en-US" altLang="zh-CN" sz="1800" dirty="0">
                <a:effectLst/>
                <a:latin typeface="Times New Roman" panose="02020603050405020304" pitchFamily="18" charset="0"/>
                <a:ea typeface="宋体" panose="02010600030101010101" pitchFamily="2" charset="-122"/>
              </a:rPr>
              <a:t>“</a:t>
            </a:r>
            <a:r>
              <a:rPr lang="zh-CN" altLang="zh-CN" sz="1800" dirty="0">
                <a:effectLst/>
                <a:latin typeface="Times New Roman" panose="02020603050405020304" pitchFamily="18" charset="0"/>
                <a:ea typeface="宋体" panose="02010600030101010101" pitchFamily="2" charset="-122"/>
              </a:rPr>
              <a:t>自私</a:t>
            </a:r>
            <a:r>
              <a:rPr lang="en-US" altLang="zh-CN" sz="1800" dirty="0">
                <a:effectLst/>
                <a:latin typeface="Times New Roman" panose="02020603050405020304" pitchFamily="18" charset="0"/>
                <a:ea typeface="宋体" panose="02010600030101010101" pitchFamily="2" charset="-122"/>
              </a:rPr>
              <a:t>”</a:t>
            </a:r>
            <a:r>
              <a:rPr lang="zh-CN" altLang="zh-CN" sz="1800" dirty="0">
                <a:effectLst/>
                <a:latin typeface="Times New Roman" panose="02020603050405020304" pitchFamily="18" charset="0"/>
                <a:ea typeface="宋体" panose="02010600030101010101" pitchFamily="2" charset="-122"/>
              </a:rPr>
              <a:t>的吗？</a:t>
            </a:r>
            <a:endParaRPr lang="zh-CN" altLang="zh-CN" sz="1800" dirty="0">
              <a:effectLst/>
              <a:latin typeface="Times New Roman" panose="02020603050405020304" pitchFamily="18" charset="0"/>
              <a:ea typeface="Times New Roman" panose="02020603050405020304" pitchFamily="18" charset="0"/>
            </a:endParaRPr>
          </a:p>
          <a:p>
            <a:r>
              <a:rPr lang="zh-CN" altLang="zh-CN" sz="1800" dirty="0">
                <a:effectLst/>
                <a:latin typeface="Times New Roman" panose="02020603050405020304" pitchFamily="18" charset="0"/>
                <a:ea typeface="宋体" panose="02010600030101010101" pitchFamily="2" charset="-122"/>
              </a:rPr>
              <a:t>（</a:t>
            </a:r>
            <a:r>
              <a:rPr lang="en-US" altLang="zh-CN" sz="1800" dirty="0">
                <a:effectLst/>
                <a:latin typeface="Times New Roman" panose="02020603050405020304" pitchFamily="18" charset="0"/>
                <a:ea typeface="宋体" panose="02010600030101010101" pitchFamily="2" charset="-122"/>
              </a:rPr>
              <a:t>3.</a:t>
            </a:r>
            <a:r>
              <a:rPr lang="zh-CN" altLang="zh-CN" sz="1800" dirty="0">
                <a:effectLst/>
                <a:latin typeface="Times New Roman" panose="02020603050405020304" pitchFamily="18" charset="0"/>
                <a:ea typeface="宋体" panose="02010600030101010101" pitchFamily="2" charset="-122"/>
              </a:rPr>
              <a:t>） 所有宗教都殊途同归吗？</a:t>
            </a:r>
            <a:endParaRPr lang="zh-CN" altLang="zh-CN" sz="1800" dirty="0">
              <a:effectLst/>
              <a:latin typeface="Times New Roman" panose="02020603050405020304" pitchFamily="18" charset="0"/>
              <a:ea typeface="Times New Roman" panose="02020603050405020304" pitchFamily="18" charset="0"/>
            </a:endParaRPr>
          </a:p>
          <a:p>
            <a:r>
              <a:rPr lang="en-US" altLang="zh-CN" sz="1800" dirty="0">
                <a:effectLst/>
                <a:latin typeface="宋体" panose="02010600030101010101" pitchFamily="2" charset="-122"/>
                <a:ea typeface="Times New Roman" panose="02020603050405020304" pitchFamily="18" charset="0"/>
                <a:cs typeface="宋体" panose="02010600030101010101" pitchFamily="2" charset="-122"/>
              </a:rPr>
              <a:t> </a:t>
            </a:r>
            <a:endParaRPr lang="zh-CN" altLang="zh-CN" sz="1800" dirty="0">
              <a:effectLst/>
              <a:latin typeface="Times New Roman" panose="02020603050405020304" pitchFamily="18" charset="0"/>
              <a:ea typeface="Times New Roman" panose="02020603050405020304" pitchFamily="18" charset="0"/>
            </a:endParaRPr>
          </a:p>
          <a:p>
            <a:r>
              <a:rPr lang="zh-CN" altLang="zh-CN" sz="1800" dirty="0">
                <a:effectLst/>
                <a:latin typeface="Times New Roman" panose="02020603050405020304" pitchFamily="18" charset="0"/>
                <a:ea typeface="宋体" panose="02010600030101010101" pitchFamily="2" charset="-122"/>
                <a:cs typeface="宋体" panose="02010600030101010101" pitchFamily="2" charset="-122"/>
              </a:rPr>
              <a:t>这节课，我们要来学习怎么知道圣经中的神就是真神。</a:t>
            </a:r>
            <a:endParaRPr lang="zh-CN" altLang="zh-CN" sz="1800" dirty="0">
              <a:effectLst/>
              <a:latin typeface="Times New Roman" panose="02020603050405020304" pitchFamily="18" charset="0"/>
              <a:ea typeface="Times New Roman" panose="02020603050405020304" pitchFamily="18" charset="0"/>
            </a:endParaRPr>
          </a:p>
          <a:p>
            <a:endParaRPr lang="en-CN" dirty="0"/>
          </a:p>
        </p:txBody>
      </p:sp>
      <p:sp>
        <p:nvSpPr>
          <p:cNvPr id="4" name="Slide Number Placeholder 3"/>
          <p:cNvSpPr>
            <a:spLocks noGrp="1"/>
          </p:cNvSpPr>
          <p:nvPr>
            <p:ph type="sldNum" sz="quarter" idx="5"/>
          </p:nvPr>
        </p:nvSpPr>
        <p:spPr/>
        <p:txBody>
          <a:bodyPr/>
          <a:lstStyle/>
          <a:p>
            <a:fld id="{28308AD3-267F-B34F-9917-0E65E26CF9B3}" type="slidenum">
              <a:rPr kumimoji="1" lang="zh-CN" altLang="en-US" smtClean="0"/>
              <a:t>1</a:t>
            </a:fld>
            <a:endParaRPr kumimoji="1" lang="zh-CN" altLang="en-US"/>
          </a:p>
        </p:txBody>
      </p:sp>
    </p:spTree>
    <p:extLst>
      <p:ext uri="{BB962C8B-B14F-4D97-AF65-F5344CB8AC3E}">
        <p14:creationId xmlns:p14="http://schemas.microsoft.com/office/powerpoint/2010/main" val="138939143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7" name="幻灯片图像占位符 1">
            <a:extLst>
              <a:ext uri="{FF2B5EF4-FFF2-40B4-BE49-F238E27FC236}">
                <a16:creationId xmlns:a16="http://schemas.microsoft.com/office/drawing/2014/main" id="{B7C137F8-511E-764A-9457-833AD07CF83F}"/>
              </a:ext>
            </a:extLst>
          </p:cNvPr>
          <p:cNvSpPr>
            <a:spLocks noGrp="1" noRot="1" noChangeAspect="1" noChangeArrowheads="1" noTextEdit="1"/>
          </p:cNvSpPr>
          <p:nvPr>
            <p:ph type="sldImg" idx="4294967295"/>
          </p:nvPr>
        </p:nvSpPr>
        <p:spPr>
          <a:ln>
            <a:miter lim="800000"/>
          </a:ln>
        </p:spPr>
      </p:sp>
      <p:sp>
        <p:nvSpPr>
          <p:cNvPr id="9218" name="备注占位符 2">
            <a:extLst>
              <a:ext uri="{FF2B5EF4-FFF2-40B4-BE49-F238E27FC236}">
                <a16:creationId xmlns:a16="http://schemas.microsoft.com/office/drawing/2014/main" id="{9B5DDEBE-DFB7-AA49-B763-AB9F58D2BC86}"/>
              </a:ext>
            </a:extLst>
          </p:cNvPr>
          <p:cNvSpPr>
            <a:spLocks noGrp="1" noChangeArrowheads="1"/>
          </p:cNvSpPr>
          <p:nvPr>
            <p:ph type="body" idx="429496729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zh-CN" sz="1800" b="1" dirty="0">
                <a:effectLst/>
                <a:latin typeface="宋体" panose="02010600030101010101" pitchFamily="2" charset="-122"/>
                <a:ea typeface="宋体" panose="02010600030101010101" pitchFamily="2" charset="-122"/>
                <a:cs typeface="Times New Roman" panose="02020603050405020304" pitchFamily="18" charset="0"/>
              </a:rPr>
              <a:t>1. </a:t>
            </a:r>
            <a:r>
              <a:rPr lang="zh-CN" altLang="zh-CN" sz="1800" b="1" dirty="0">
                <a:effectLst/>
                <a:latin typeface="宋体" panose="02010600030101010101" pitchFamily="2" charset="-122"/>
                <a:ea typeface="宋体" panose="02010600030101010101" pitchFamily="2" charset="-122"/>
                <a:cs typeface="Times New Roman" panose="02020603050405020304" pitchFamily="18" charset="0"/>
              </a:rPr>
              <a:t>怎么知道圣经的神是真神上帝？（证实圣经是真理的三个步骤）</a:t>
            </a:r>
          </a:p>
          <a:p>
            <a:r>
              <a:rPr lang="en-US" altLang="zh-CN" sz="1800" dirty="0">
                <a:effectLst/>
                <a:latin typeface="宋体" panose="02010600030101010101" pitchFamily="2" charset="-122"/>
                <a:ea typeface="宋体" panose="02010600030101010101" pitchFamily="2" charset="-122"/>
                <a:cs typeface="Times New Roman" panose="02020603050405020304" pitchFamily="18" charset="0"/>
              </a:rPr>
              <a:t> </a:t>
            </a:r>
            <a:endParaRPr lang="zh-CN" altLang="zh-CN" sz="1800" dirty="0">
              <a:effectLst/>
              <a:latin typeface="宋体" panose="02010600030101010101" pitchFamily="2" charset="-122"/>
              <a:ea typeface="宋体" panose="02010600030101010101" pitchFamily="2" charset="-122"/>
              <a:cs typeface="Times New Roman" panose="02020603050405020304" pitchFamily="18" charset="0"/>
            </a:endParaRPr>
          </a:p>
          <a:p>
            <a:r>
              <a:rPr lang="en-US" altLang="zh-CN" sz="1800" b="1" dirty="0">
                <a:effectLst/>
                <a:latin typeface="宋体" panose="02010600030101010101" pitchFamily="2" charset="-122"/>
                <a:ea typeface="宋体" panose="02010600030101010101" pitchFamily="2" charset="-122"/>
                <a:cs typeface="Times New Roman" panose="02020603050405020304" pitchFamily="18" charset="0"/>
              </a:rPr>
              <a:t>1.1.</a:t>
            </a:r>
            <a:r>
              <a:rPr lang="zh-CN" altLang="zh-CN" sz="1800" b="1" dirty="0">
                <a:effectLst/>
                <a:latin typeface="宋体" panose="02010600030101010101" pitchFamily="2" charset="-122"/>
                <a:ea typeface="宋体" panose="02010600030101010101" pitchFamily="2" charset="-122"/>
                <a:cs typeface="Times New Roman" panose="02020603050405020304" pitchFamily="18" charset="0"/>
              </a:rPr>
              <a:t>大自然说明有一位创造者</a:t>
            </a:r>
          </a:p>
          <a:p>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在前面的课中我们学过，这个世界非常有序，生命体十分有规律，而且构造非常复杂，一个有规律又极为复杂精妙的系统就说明它一定是用智慧和能力设计的；因此我们可以合理地得出一个结论，就是一定存在一位创造宇宙的造物主。</a:t>
            </a:r>
          </a:p>
          <a:p>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圣经告诉我们：</a:t>
            </a:r>
          </a:p>
          <a:p>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a:t>
            </a:r>
            <a:r>
              <a:rPr lang="en-US" altLang="zh-CN" sz="1800" dirty="0">
                <a:effectLst/>
                <a:latin typeface="宋体" panose="02010600030101010101" pitchFamily="2" charset="-122"/>
                <a:ea typeface="宋体" panose="02010600030101010101" pitchFamily="2" charset="-122"/>
                <a:cs typeface="Times New Roman" panose="02020603050405020304" pitchFamily="18" charset="0"/>
              </a:rPr>
              <a:t>P</a:t>
            </a:r>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击）罗马书</a:t>
            </a:r>
            <a:r>
              <a:rPr lang="en-US" altLang="zh-CN" sz="1800" dirty="0">
                <a:effectLst/>
                <a:latin typeface="宋体" panose="02010600030101010101" pitchFamily="2" charset="-122"/>
                <a:ea typeface="宋体" panose="02010600030101010101" pitchFamily="2" charset="-122"/>
                <a:cs typeface="Times New Roman" panose="02020603050405020304" pitchFamily="18" charset="0"/>
              </a:rPr>
              <a:t>1:20 </a:t>
            </a:r>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自从造天地以来，神的永能和神性是明明可知的，虽是眼不能见，但借着所造之物就可以晓得，叫人无可推诿。</a:t>
            </a:r>
          </a:p>
          <a:p>
            <a:endParaRPr lang="zh-CN" altLang="en-US" b="1" dirty="0"/>
          </a:p>
        </p:txBody>
      </p:sp>
      <p:sp>
        <p:nvSpPr>
          <p:cNvPr id="9219" name="灯片编号占位符 3">
            <a:extLst>
              <a:ext uri="{FF2B5EF4-FFF2-40B4-BE49-F238E27FC236}">
                <a16:creationId xmlns:a16="http://schemas.microsoft.com/office/drawing/2014/main" id="{A527E80F-137B-AE44-8E8E-C8D49DDB995D}"/>
              </a:ext>
            </a:extLst>
          </p:cNvPr>
          <p:cNvSpPr>
            <a:spLocks noGrp="1" noChangeArrowheads="1"/>
          </p:cNvSpPr>
          <p:nvPr/>
        </p:nvSpPr>
        <p:spPr bwMode="auto">
          <a:xfrm>
            <a:off x="3884613" y="8685213"/>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r" eaLnBrk="1" hangingPunct="1"/>
            <a:fld id="{0ED19839-11D4-DE49-9851-7415027A9650}" type="slidenum">
              <a:rPr lang="zh-CN" altLang="en-US" sz="1200">
                <a:latin typeface="Calibri" panose="020F0502020204030204" pitchFamily="34" charset="0"/>
              </a:rPr>
              <a:pPr algn="r" eaLnBrk="1" hangingPunct="1"/>
              <a:t>2</a:t>
            </a:fld>
            <a:endParaRPr lang="en-US" altLang="zh-CN" sz="1200">
              <a:latin typeface="Calibri" panose="020F0502020204030204" pitchFamily="34" charset="0"/>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既然存在一位创造者，那么这位创造者是谁呢？圣经对这个问题回答是，创造者就是耶和华神。</a:t>
            </a:r>
          </a:p>
          <a:p>
            <a:endParaRPr lang="zh-CN" altLang="en-US" dirty="0"/>
          </a:p>
        </p:txBody>
      </p:sp>
      <p:sp>
        <p:nvSpPr>
          <p:cNvPr id="4" name="灯片编号占位符 3"/>
          <p:cNvSpPr>
            <a:spLocks noGrp="1"/>
          </p:cNvSpPr>
          <p:nvPr>
            <p:ph type="sldNum" sz="quarter" idx="5"/>
          </p:nvPr>
        </p:nvSpPr>
        <p:spPr/>
        <p:txBody>
          <a:bodyPr/>
          <a:lstStyle/>
          <a:p>
            <a:pPr>
              <a:defRPr/>
            </a:pPr>
            <a:fld id="{553E568E-BC11-B14F-BE67-BA59D550580D}" type="slidenum">
              <a:rPr lang="en-US" altLang="zh-CN" smtClean="0"/>
              <a:pPr>
                <a:defRPr/>
              </a:pPr>
              <a:t>3</a:t>
            </a:fld>
            <a:endParaRPr lang="en-US" altLang="zh-CN"/>
          </a:p>
        </p:txBody>
      </p:sp>
    </p:spTree>
    <p:extLst>
      <p:ext uri="{BB962C8B-B14F-4D97-AF65-F5344CB8AC3E}">
        <p14:creationId xmlns:p14="http://schemas.microsoft.com/office/powerpoint/2010/main" val="94819839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圣经第一句话就说是神创造了世界。</a:t>
            </a:r>
          </a:p>
          <a:p>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创世记</a:t>
            </a:r>
            <a:r>
              <a:rPr lang="en-US" altLang="zh-CN" sz="1800" dirty="0">
                <a:effectLst/>
                <a:latin typeface="宋体" panose="02010600030101010101" pitchFamily="2" charset="-122"/>
                <a:ea typeface="宋体" panose="02010600030101010101" pitchFamily="2" charset="-122"/>
                <a:cs typeface="Times New Roman" panose="02020603050405020304" pitchFamily="18" charset="0"/>
              </a:rPr>
              <a:t>1</a:t>
            </a:r>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a:t>
            </a:r>
            <a:r>
              <a:rPr lang="en-US" altLang="zh-CN" sz="1800" dirty="0">
                <a:effectLst/>
                <a:latin typeface="宋体" panose="02010600030101010101" pitchFamily="2" charset="-122"/>
                <a:ea typeface="宋体" panose="02010600030101010101" pitchFamily="2" charset="-122"/>
                <a:cs typeface="Times New Roman" panose="02020603050405020304" pitchFamily="18" charset="0"/>
              </a:rPr>
              <a:t>1</a:t>
            </a:r>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起初，神创造天地。</a:t>
            </a:r>
          </a:p>
          <a:p>
            <a:endParaRPr lang="zh-CN" altLang="en-US" dirty="0"/>
          </a:p>
        </p:txBody>
      </p:sp>
      <p:sp>
        <p:nvSpPr>
          <p:cNvPr id="4" name="灯片编号占位符 3"/>
          <p:cNvSpPr>
            <a:spLocks noGrp="1"/>
          </p:cNvSpPr>
          <p:nvPr>
            <p:ph type="sldNum" sz="quarter" idx="5"/>
          </p:nvPr>
        </p:nvSpPr>
        <p:spPr/>
        <p:txBody>
          <a:bodyPr/>
          <a:lstStyle/>
          <a:p>
            <a:pPr>
              <a:defRPr/>
            </a:pPr>
            <a:fld id="{553E568E-BC11-B14F-BE67-BA59D550580D}" type="slidenum">
              <a:rPr lang="en-US" altLang="zh-CN" smtClean="0"/>
              <a:pPr>
                <a:defRPr/>
              </a:pPr>
              <a:t>4</a:t>
            </a:fld>
            <a:endParaRPr lang="en-US" altLang="zh-CN"/>
          </a:p>
        </p:txBody>
      </p:sp>
    </p:spTree>
    <p:extLst>
      <p:ext uri="{BB962C8B-B14F-4D97-AF65-F5344CB8AC3E}">
        <p14:creationId xmlns:p14="http://schemas.microsoft.com/office/powerpoint/2010/main" val="390436368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3" name="Rectangle 2">
            <a:extLst>
              <a:ext uri="{FF2B5EF4-FFF2-40B4-BE49-F238E27FC236}">
                <a16:creationId xmlns:a16="http://schemas.microsoft.com/office/drawing/2014/main" id="{1ADA42EE-6854-174C-BF78-A96AB1606C80}"/>
              </a:ext>
            </a:extLst>
          </p:cNvPr>
          <p:cNvSpPr>
            <a:spLocks noGrp="1" noRot="1" noChangeAspect="1" noChangeArrowheads="1" noTextEdit="1"/>
          </p:cNvSpPr>
          <p:nvPr>
            <p:ph type="sldImg"/>
          </p:nvPr>
        </p:nvSpPr>
        <p:spPr>
          <a:ln/>
        </p:spPr>
      </p:sp>
      <p:sp>
        <p:nvSpPr>
          <p:cNvPr id="13314" name="Rectangle 3">
            <a:extLst>
              <a:ext uri="{FF2B5EF4-FFF2-40B4-BE49-F238E27FC236}">
                <a16:creationId xmlns:a16="http://schemas.microsoft.com/office/drawing/2014/main" id="{169FDFD8-1D50-654D-BB75-91BCE1D6B1F7}"/>
              </a:ext>
            </a:extLst>
          </p:cNvPr>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圣经不断地强调，耶和华神是宇宙的创造者。</a:t>
            </a:r>
          </a:p>
          <a:p>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以赛亚书</a:t>
            </a:r>
            <a:r>
              <a:rPr lang="en-US" altLang="zh-CN" sz="1800" dirty="0">
                <a:effectLst/>
                <a:latin typeface="宋体" panose="02010600030101010101" pitchFamily="2" charset="-122"/>
                <a:ea typeface="宋体" panose="02010600030101010101" pitchFamily="2" charset="-122"/>
                <a:cs typeface="Times New Roman" panose="02020603050405020304" pitchFamily="18" charset="0"/>
              </a:rPr>
              <a:t>45:18</a:t>
            </a:r>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创造诸天的耶和华，制造成全大地的神，他创造坚定大地，并非使地荒凉，是要给人居住。他如此说：</a:t>
            </a:r>
            <a:r>
              <a:rPr lang="en-US" altLang="zh-CN" sz="1800" dirty="0">
                <a:effectLst/>
                <a:latin typeface="宋体" panose="02010600030101010101" pitchFamily="2" charset="-122"/>
                <a:ea typeface="宋体" panose="02010600030101010101" pitchFamily="2" charset="-122"/>
                <a:cs typeface="Times New Roman" panose="02020603050405020304" pitchFamily="18" charset="0"/>
              </a:rPr>
              <a:t>“</a:t>
            </a:r>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我是耶和华，再没有别神！</a:t>
            </a:r>
          </a:p>
          <a:p>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留意，圣经强调耶和华是宇宙的创造者，又明确宣称他是独一无二的真神。</a:t>
            </a:r>
          </a:p>
          <a:p>
            <a:endParaRPr lang="zh-CN" altLang="en-US" dirty="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那么问题就来了。我们怎么知道圣经就是对的呢？怎么知道圣经就是创造者的启示呢？</a:t>
            </a:r>
          </a:p>
          <a:p>
            <a:r>
              <a:rPr lang="en-US" altLang="zh-CN" sz="1800" dirty="0">
                <a:effectLst/>
                <a:latin typeface="宋体" panose="02010600030101010101" pitchFamily="2" charset="-122"/>
                <a:ea typeface="宋体" panose="02010600030101010101" pitchFamily="2" charset="-122"/>
                <a:cs typeface="Times New Roman" panose="02020603050405020304" pitchFamily="18" charset="0"/>
              </a:rPr>
              <a:t> </a:t>
            </a:r>
            <a:endParaRPr lang="zh-CN" altLang="zh-CN" sz="1800" dirty="0">
              <a:effectLst/>
              <a:latin typeface="宋体" panose="02010600030101010101" pitchFamily="2" charset="-122"/>
              <a:ea typeface="宋体" panose="02010600030101010101" pitchFamily="2" charset="-122"/>
              <a:cs typeface="Times New Roman" panose="02020603050405020304" pitchFamily="18" charset="0"/>
            </a:endParaRPr>
          </a:p>
          <a:p>
            <a:endParaRPr lang="zh-CN" altLang="en-US" dirty="0"/>
          </a:p>
        </p:txBody>
      </p:sp>
      <p:sp>
        <p:nvSpPr>
          <p:cNvPr id="4" name="灯片编号占位符 3"/>
          <p:cNvSpPr>
            <a:spLocks noGrp="1"/>
          </p:cNvSpPr>
          <p:nvPr>
            <p:ph type="sldNum" sz="quarter" idx="5"/>
          </p:nvPr>
        </p:nvSpPr>
        <p:spPr/>
        <p:txBody>
          <a:bodyPr/>
          <a:lstStyle/>
          <a:p>
            <a:pPr>
              <a:defRPr/>
            </a:pPr>
            <a:fld id="{553E568E-BC11-B14F-BE67-BA59D550580D}" type="slidenum">
              <a:rPr lang="en-US" altLang="zh-CN" smtClean="0"/>
              <a:pPr>
                <a:defRPr/>
              </a:pPr>
              <a:t>6</a:t>
            </a:fld>
            <a:endParaRPr lang="en-US" altLang="zh-CN"/>
          </a:p>
        </p:txBody>
      </p:sp>
    </p:spTree>
    <p:extLst>
      <p:ext uri="{BB962C8B-B14F-4D97-AF65-F5344CB8AC3E}">
        <p14:creationId xmlns:p14="http://schemas.microsoft.com/office/powerpoint/2010/main" val="40620706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幻灯片图像占位符 1">
            <a:extLst>
              <a:ext uri="{FF2B5EF4-FFF2-40B4-BE49-F238E27FC236}">
                <a16:creationId xmlns:a16="http://schemas.microsoft.com/office/drawing/2014/main" id="{649BF253-9ED8-E940-B5B6-427D0FFF70C0}"/>
              </a:ext>
            </a:extLst>
          </p:cNvPr>
          <p:cNvSpPr>
            <a:spLocks noGrp="1" noRot="1" noChangeAspect="1" noChangeArrowheads="1" noTextEdit="1"/>
          </p:cNvSpPr>
          <p:nvPr>
            <p:ph type="sldImg" idx="4294967295"/>
          </p:nvPr>
        </p:nvSpPr>
        <p:spPr>
          <a:ln>
            <a:miter lim="800000"/>
          </a:ln>
        </p:spPr>
      </p:sp>
      <p:sp>
        <p:nvSpPr>
          <p:cNvPr id="17411" name="备注占位符 2">
            <a:extLst>
              <a:ext uri="{FF2B5EF4-FFF2-40B4-BE49-F238E27FC236}">
                <a16:creationId xmlns:a16="http://schemas.microsoft.com/office/drawing/2014/main" id="{614D35A2-A15E-174A-AFE5-B75BCF352906}"/>
              </a:ext>
            </a:extLst>
          </p:cNvPr>
          <p:cNvSpPr>
            <a:spLocks noGrp="1" noChangeArrowheads="1"/>
          </p:cNvSpPr>
          <p:nvPr>
            <p:ph type="body" idx="429496729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这个证明圣经是真理的逻辑一共有三个步骤，在确认了有创造者之后，接下来还有两个步骤：第二步是使用历史学和考古学证据证明圣经的记载是准确的历史。第三步是使用已经应验的预言证明圣经是在神的启示下写成的。</a:t>
            </a:r>
          </a:p>
          <a:p>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这个逻辑的几个步骤，其实是圣经告诉我们的论证方法。</a:t>
            </a:r>
          </a:p>
          <a:p>
            <a:r>
              <a:rPr lang="en-US" altLang="zh-CN" sz="1800" dirty="0">
                <a:effectLst/>
                <a:latin typeface="宋体" panose="02010600030101010101" pitchFamily="2" charset="-122"/>
                <a:ea typeface="宋体" panose="02010600030101010101" pitchFamily="2" charset="-122"/>
                <a:cs typeface="Times New Roman" panose="02020603050405020304" pitchFamily="18" charset="0"/>
              </a:rPr>
              <a:t> </a:t>
            </a:r>
            <a:endParaRPr lang="zh-CN" altLang="zh-CN" sz="1800" dirty="0">
              <a:effectLst/>
              <a:latin typeface="宋体" panose="02010600030101010101" pitchFamily="2" charset="-122"/>
              <a:ea typeface="宋体" panose="02010600030101010101" pitchFamily="2" charset="-122"/>
              <a:cs typeface="Times New Roman" panose="02020603050405020304" pitchFamily="18" charset="0"/>
            </a:endParaRPr>
          </a:p>
          <a:p>
            <a:endParaRPr lang="zh-CN" altLang="en-US" b="1" dirty="0"/>
          </a:p>
        </p:txBody>
      </p:sp>
      <p:sp>
        <p:nvSpPr>
          <p:cNvPr id="17412" name="灯片编号占位符 3">
            <a:extLst>
              <a:ext uri="{FF2B5EF4-FFF2-40B4-BE49-F238E27FC236}">
                <a16:creationId xmlns:a16="http://schemas.microsoft.com/office/drawing/2014/main" id="{BF71F779-42B0-C844-AEC7-75F58E6A77D1}"/>
              </a:ext>
            </a:extLst>
          </p:cNvPr>
          <p:cNvSpPr>
            <a:spLocks noGrp="1" noChangeArrowheads="1"/>
          </p:cNvSpPr>
          <p:nvPr/>
        </p:nvSpPr>
        <p:spPr bwMode="auto">
          <a:xfrm>
            <a:off x="3884613" y="8685213"/>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r" eaLnBrk="1" hangingPunct="1"/>
            <a:fld id="{4470AADD-F882-D449-BFCE-C9D3CEB7A225}" type="slidenum">
              <a:rPr lang="zh-CN" altLang="en-US" sz="1200">
                <a:latin typeface="Calibri" panose="020F0502020204030204" pitchFamily="34" charset="0"/>
              </a:rPr>
              <a:pPr algn="r" eaLnBrk="1" hangingPunct="1"/>
              <a:t>7</a:t>
            </a:fld>
            <a:endParaRPr lang="en-US" altLang="zh-CN" sz="1200">
              <a:latin typeface="Calibri" panose="020F0502020204030204" pitchFamily="34" charset="0"/>
            </a:endParaRPr>
          </a:p>
        </p:txBody>
      </p:sp>
    </p:spTree>
    <p:extLst>
      <p:ext uri="{BB962C8B-B14F-4D97-AF65-F5344CB8AC3E}">
        <p14:creationId xmlns:p14="http://schemas.microsoft.com/office/powerpoint/2010/main" val="15886031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9" name="Slide Image Placeholder 1">
            <a:extLst>
              <a:ext uri="{FF2B5EF4-FFF2-40B4-BE49-F238E27FC236}">
                <a16:creationId xmlns:a16="http://schemas.microsoft.com/office/drawing/2014/main" id="{AA436BF1-4693-C840-84D8-D3411542980B}"/>
              </a:ext>
            </a:extLst>
          </p:cNvPr>
          <p:cNvSpPr>
            <a:spLocks noGrp="1" noRot="1" noChangeAspect="1" noChangeArrowheads="1" noTextEdit="1"/>
          </p:cNvSpPr>
          <p:nvPr>
            <p:ph type="sldImg"/>
          </p:nvPr>
        </p:nvSpPr>
        <p:spPr>
          <a:ln/>
        </p:spPr>
      </p:sp>
      <p:sp>
        <p:nvSpPr>
          <p:cNvPr id="17410" name="Notes Placeholder 2">
            <a:extLst>
              <a:ext uri="{FF2B5EF4-FFF2-40B4-BE49-F238E27FC236}">
                <a16:creationId xmlns:a16="http://schemas.microsoft.com/office/drawing/2014/main" id="{D1C48F9C-C897-DB47-B746-B28382A7257F}"/>
              </a:ext>
            </a:extLst>
          </p:cNvPr>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zh-CN" sz="1800" b="1" dirty="0">
                <a:effectLst/>
                <a:latin typeface="宋体" panose="02010600030101010101" pitchFamily="2" charset="-122"/>
                <a:ea typeface="宋体" panose="02010600030101010101" pitchFamily="2" charset="-122"/>
                <a:cs typeface="Times New Roman" panose="02020603050405020304" pitchFamily="18" charset="0"/>
              </a:rPr>
              <a:t>1.2.</a:t>
            </a:r>
            <a:r>
              <a:rPr lang="zh-CN" altLang="zh-CN" sz="1800" b="1" dirty="0">
                <a:effectLst/>
                <a:latin typeface="宋体" panose="02010600030101010101" pitchFamily="2" charset="-122"/>
                <a:ea typeface="宋体" panose="02010600030101010101" pitchFamily="2" charset="-122"/>
                <a:cs typeface="Times New Roman" panose="02020603050405020304" pitchFamily="18" charset="0"/>
              </a:rPr>
              <a:t>考古学和历史学说明圣经的记载是真实的</a:t>
            </a:r>
          </a:p>
          <a:p>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有关第二个步骤——历史：</a:t>
            </a:r>
          </a:p>
          <a:p>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以赛亚书</a:t>
            </a:r>
            <a:r>
              <a:rPr lang="en-US" altLang="zh-CN" sz="1800" dirty="0">
                <a:effectLst/>
                <a:latin typeface="宋体" panose="02010600030101010101" pitchFamily="2" charset="-122"/>
                <a:ea typeface="宋体" panose="02010600030101010101" pitchFamily="2" charset="-122"/>
                <a:cs typeface="Times New Roman" panose="02020603050405020304" pitchFamily="18" charset="0"/>
              </a:rPr>
              <a:t>46:9</a:t>
            </a:r>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你们要追念上古的事；因为我是神，并无别神，我是神，再没有能比我的。</a:t>
            </a:r>
          </a:p>
          <a:p>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下一节就提到了预言，也就是第三个步骤：</a:t>
            </a:r>
          </a:p>
          <a:p>
            <a:r>
              <a:rPr lang="en-US" altLang="zh-CN" sz="1800" dirty="0">
                <a:effectLst/>
                <a:latin typeface="宋体" panose="02010600030101010101" pitchFamily="2" charset="-122"/>
                <a:ea typeface="宋体" panose="02010600030101010101" pitchFamily="2" charset="-122"/>
                <a:cs typeface="Times New Roman" panose="02020603050405020304" pitchFamily="18" charset="0"/>
              </a:rPr>
              <a:t>10</a:t>
            </a:r>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我从起初指明末后的事，从古时言明未成的事，说</a:t>
            </a:r>
            <a:r>
              <a:rPr lang="en-US" altLang="zh-CN" sz="1800" dirty="0">
                <a:effectLst/>
                <a:latin typeface="宋体" panose="02010600030101010101" pitchFamily="2" charset="-122"/>
                <a:ea typeface="宋体" panose="02010600030101010101" pitchFamily="2" charset="-122"/>
                <a:cs typeface="Times New Roman" panose="02020603050405020304" pitchFamily="18" charset="0"/>
              </a:rPr>
              <a:t>:</a:t>
            </a:r>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“我的筹算必立定，凡我所喜悦的，我必成就。”</a:t>
            </a:r>
          </a:p>
          <a:p>
            <a:r>
              <a:rPr lang="zh-CN" altLang="zh-CN" sz="1800" dirty="0">
                <a:effectLst/>
                <a:latin typeface="Times New Roman" panose="02020603050405020304" pitchFamily="18" charset="0"/>
                <a:ea typeface="宋体" panose="02010600030101010101" pitchFamily="2" charset="-122"/>
              </a:rPr>
              <a:t>神通过先知以赛亚告诉我们，考察历史和预言就可以辨明耶和华是掌管万有的真神，今天这个方法依然有效。</a:t>
            </a:r>
            <a:endParaRPr lang="zh-CN" altLang="zh-CN" sz="1800" dirty="0">
              <a:effectLst/>
              <a:latin typeface="Times New Roman" panose="02020603050405020304" pitchFamily="18" charset="0"/>
              <a:ea typeface="Times New Roman" panose="02020603050405020304" pitchFamily="18" charset="0"/>
            </a:endParaRPr>
          </a:p>
          <a:p>
            <a:r>
              <a:rPr lang="en-US" altLang="zh-CN" sz="1800" b="1" dirty="0">
                <a:effectLst/>
                <a:latin typeface="宋体" panose="02010600030101010101" pitchFamily="2" charset="-122"/>
                <a:ea typeface="宋体" panose="02010600030101010101" pitchFamily="2" charset="-122"/>
                <a:cs typeface="Times New Roman" panose="02020603050405020304" pitchFamily="18" charset="0"/>
              </a:rPr>
              <a:t> </a:t>
            </a:r>
            <a:endParaRPr lang="zh-CN" altLang="zh-CN" sz="1800" b="1" dirty="0">
              <a:effectLst/>
              <a:latin typeface="宋体" panose="02010600030101010101" pitchFamily="2" charset="-122"/>
              <a:ea typeface="宋体" panose="02010600030101010101" pitchFamily="2" charset="-122"/>
              <a:cs typeface="Times New Roman" panose="02020603050405020304" pitchFamily="18" charset="0"/>
            </a:endParaRPr>
          </a:p>
          <a:p>
            <a:endParaRPr lang="zh-CN" altLang="zh-CN" dirty="0"/>
          </a:p>
        </p:txBody>
      </p:sp>
      <p:sp>
        <p:nvSpPr>
          <p:cNvPr id="17411" name="Slide Number Placeholder 3">
            <a:extLst>
              <a:ext uri="{FF2B5EF4-FFF2-40B4-BE49-F238E27FC236}">
                <a16:creationId xmlns:a16="http://schemas.microsoft.com/office/drawing/2014/main" id="{C8CA528D-6B18-4D4D-82F5-FCE37A5C56A8}"/>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fld id="{6A8E7C6A-9FCF-E74D-90B7-CF118BC06CDB}" type="slidenum">
              <a:rPr kumimoji="1" lang="zh-CN" altLang="en-US" smtClean="0">
                <a:latin typeface="Calibri" panose="020F0502020204030204" pitchFamily="34" charset="0"/>
              </a:rPr>
              <a:pPr/>
              <a:t>8</a:t>
            </a:fld>
            <a:endParaRPr kumimoji="1" lang="zh-CN" altLang="en-US">
              <a:latin typeface="Calibri" panose="020F0502020204030204" pitchFamily="34" charset="0"/>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7" name="Slide Image Placeholder 1">
            <a:extLst>
              <a:ext uri="{FF2B5EF4-FFF2-40B4-BE49-F238E27FC236}">
                <a16:creationId xmlns:a16="http://schemas.microsoft.com/office/drawing/2014/main" id="{13D93224-9DBC-7640-BEB5-48DEF5D19862}"/>
              </a:ext>
            </a:extLst>
          </p:cNvPr>
          <p:cNvSpPr>
            <a:spLocks noGrp="1" noRot="1" noChangeAspect="1" noChangeArrowheads="1" noTextEdit="1"/>
          </p:cNvSpPr>
          <p:nvPr>
            <p:ph type="sldImg" idx="4294967295"/>
          </p:nvPr>
        </p:nvSpPr>
        <p:spPr>
          <a:ln>
            <a:miter lim="800000"/>
          </a:ln>
        </p:spPr>
      </p:sp>
      <p:sp>
        <p:nvSpPr>
          <p:cNvPr id="19458" name="Notes Placeholder 2">
            <a:extLst>
              <a:ext uri="{FF2B5EF4-FFF2-40B4-BE49-F238E27FC236}">
                <a16:creationId xmlns:a16="http://schemas.microsoft.com/office/drawing/2014/main" id="{C83176D7-AB1A-1742-A34F-86210955CC11}"/>
              </a:ext>
            </a:extLst>
          </p:cNvPr>
          <p:cNvSpPr>
            <a:spLocks noGrp="1" noChangeArrowheads="1"/>
          </p:cNvSpPr>
          <p:nvPr>
            <p:ph type="body" idx="429496729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我们先讨论圣经的历史。翻看</a:t>
            </a:r>
            <a:r>
              <a:rPr lang="zh-CN" altLang="zh-CN" sz="1800" dirty="0">
                <a:solidFill>
                  <a:srgbClr val="000000"/>
                </a:solidFill>
                <a:effectLst/>
                <a:latin typeface="宋体" panose="02010600030101010101" pitchFamily="2" charset="-122"/>
                <a:ea typeface="宋体" panose="02010600030101010101" pitchFamily="2" charset="-122"/>
                <a:cs typeface="Times New Roman" panose="02020603050405020304" pitchFamily="18" charset="0"/>
              </a:rPr>
              <a:t>圣经，会看到其中记载了大量历史，从考古和历史文献，我们也能确认圣经所记载的是真实。</a:t>
            </a:r>
            <a:endParaRPr lang="zh-CN" altLang="zh-CN" sz="1800" dirty="0">
              <a:effectLst/>
              <a:latin typeface="宋体" panose="02010600030101010101" pitchFamily="2" charset="-122"/>
              <a:ea typeface="宋体" panose="02010600030101010101" pitchFamily="2" charset="-122"/>
              <a:cs typeface="Times New Roman" panose="02020603050405020304" pitchFamily="18" charset="0"/>
            </a:endParaRPr>
          </a:p>
          <a:p>
            <a:pPr eaLnBrk="1" hangingPunct="1">
              <a:spcBef>
                <a:spcPct val="0"/>
              </a:spcBef>
            </a:pPr>
            <a:endParaRPr lang="en-US" altLang="zh-CN" dirty="0">
              <a:solidFill>
                <a:srgbClr val="000000"/>
              </a:solidFill>
            </a:endParaRPr>
          </a:p>
        </p:txBody>
      </p:sp>
      <p:sp>
        <p:nvSpPr>
          <p:cNvPr id="19459" name="Slide Number Placeholder 3">
            <a:extLst>
              <a:ext uri="{FF2B5EF4-FFF2-40B4-BE49-F238E27FC236}">
                <a16:creationId xmlns:a16="http://schemas.microsoft.com/office/drawing/2014/main" id="{8CC36462-7C2B-114C-8AFC-D7AC95F531D8}"/>
              </a:ext>
            </a:extLst>
          </p:cNvPr>
          <p:cNvSpPr>
            <a:spLocks noGrp="1" noChangeArrowheads="1"/>
          </p:cNvSpPr>
          <p:nvPr/>
        </p:nvSpPr>
        <p:spPr bwMode="auto">
          <a:xfrm>
            <a:off x="3884613" y="8685213"/>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r" eaLnBrk="1" hangingPunct="1"/>
            <a:fld id="{4F098ED2-3265-3B45-AAF5-F06458EF1B94}" type="slidenum">
              <a:rPr lang="zh-CN" altLang="en-US" sz="1200">
                <a:latin typeface="Calibri" panose="020F0502020204030204" pitchFamily="34" charset="0"/>
              </a:rPr>
              <a:pPr algn="r" eaLnBrk="1" hangingPunct="1"/>
              <a:t>9</a:t>
            </a:fld>
            <a:endParaRPr lang="en-US" altLang="zh-CN" sz="1200">
              <a:latin typeface="Calibri" panose="020F0502020204030204" pitchFamily="34" charset="0"/>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Slide Image Placeholder 1">
            <a:extLst>
              <a:ext uri="{FF2B5EF4-FFF2-40B4-BE49-F238E27FC236}">
                <a16:creationId xmlns:a16="http://schemas.microsoft.com/office/drawing/2014/main" id="{472D01BB-7CCA-EE40-8DAC-EAEC3EF85DB3}"/>
              </a:ext>
            </a:extLst>
          </p:cNvPr>
          <p:cNvSpPr>
            <a:spLocks noGrp="1" noRot="1" noChangeAspect="1" noChangeArrowheads="1" noTextEdit="1"/>
          </p:cNvSpPr>
          <p:nvPr>
            <p:ph type="sldImg"/>
          </p:nvPr>
        </p:nvSpPr>
        <p:spPr>
          <a:ln/>
        </p:spPr>
      </p:sp>
      <p:sp>
        <p:nvSpPr>
          <p:cNvPr id="21506" name="Notes Placeholder 2">
            <a:extLst>
              <a:ext uri="{FF2B5EF4-FFF2-40B4-BE49-F238E27FC236}">
                <a16:creationId xmlns:a16="http://schemas.microsoft.com/office/drawing/2014/main" id="{1CE80668-865F-844D-B86A-6FA5CCA71C6F}"/>
              </a:ext>
            </a:extLst>
          </p:cNvPr>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zh-CN" sz="1800" b="1" dirty="0">
                <a:effectLst/>
                <a:latin typeface="宋体" panose="02010600030101010101" pitchFamily="2" charset="-122"/>
                <a:ea typeface="宋体" panose="02010600030101010101" pitchFamily="2" charset="-122"/>
                <a:cs typeface="Times New Roman" panose="02020603050405020304" pitchFamily="18" charset="0"/>
              </a:rPr>
              <a:t>1.2.1</a:t>
            </a:r>
            <a:r>
              <a:rPr lang="zh-CN" altLang="zh-CN" sz="1800" b="1" dirty="0">
                <a:effectLst/>
                <a:latin typeface="宋体" panose="02010600030101010101" pitchFamily="2" charset="-122"/>
                <a:ea typeface="宋体" panose="02010600030101010101" pitchFamily="2" charset="-122"/>
                <a:cs typeface="Times New Roman" panose="02020603050405020304" pitchFamily="18" charset="0"/>
              </a:rPr>
              <a:t>创造到洪水这一历史阶段（大约公元前</a:t>
            </a:r>
            <a:r>
              <a:rPr lang="en-US" altLang="zh-CN" sz="1800" b="1" dirty="0">
                <a:effectLst/>
                <a:latin typeface="宋体" panose="02010600030101010101" pitchFamily="2" charset="-122"/>
                <a:ea typeface="宋体" panose="02010600030101010101" pitchFamily="2" charset="-122"/>
                <a:cs typeface="Times New Roman" panose="02020603050405020304" pitchFamily="18" charset="0"/>
              </a:rPr>
              <a:t>4000</a:t>
            </a:r>
            <a:r>
              <a:rPr lang="zh-CN" altLang="zh-CN" sz="1800" b="1" dirty="0">
                <a:effectLst/>
                <a:latin typeface="宋体" panose="02010600030101010101" pitchFamily="2" charset="-122"/>
                <a:ea typeface="宋体" panose="02010600030101010101" pitchFamily="2" charset="-122"/>
                <a:cs typeface="Times New Roman" panose="02020603050405020304" pitchFamily="18" charset="0"/>
              </a:rPr>
              <a:t>年到公元前</a:t>
            </a:r>
            <a:r>
              <a:rPr lang="en-US" altLang="zh-CN" sz="1800" b="1" dirty="0">
                <a:effectLst/>
                <a:latin typeface="宋体" panose="02010600030101010101" pitchFamily="2" charset="-122"/>
                <a:ea typeface="宋体" panose="02010600030101010101" pitchFamily="2" charset="-122"/>
                <a:cs typeface="Times New Roman" panose="02020603050405020304" pitchFamily="18" charset="0"/>
              </a:rPr>
              <a:t>2500</a:t>
            </a:r>
            <a:r>
              <a:rPr lang="zh-CN" altLang="zh-CN" sz="1800" b="1" dirty="0">
                <a:effectLst/>
                <a:latin typeface="宋体" panose="02010600030101010101" pitchFamily="2" charset="-122"/>
                <a:ea typeface="宋体" panose="02010600030101010101" pitchFamily="2" charset="-122"/>
                <a:cs typeface="Times New Roman" panose="02020603050405020304" pitchFamily="18" charset="0"/>
              </a:rPr>
              <a:t>年）没有留下可考证的人类遗迹</a:t>
            </a:r>
          </a:p>
          <a:p>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圣经的历史是从神创造天地，创造亚当夏娃开始的。这发生于公元前</a:t>
            </a:r>
            <a:r>
              <a:rPr lang="en-US" altLang="zh-CN" sz="1800" dirty="0">
                <a:effectLst/>
                <a:latin typeface="宋体" panose="02010600030101010101" pitchFamily="2" charset="-122"/>
                <a:ea typeface="宋体" panose="02010600030101010101" pitchFamily="2" charset="-122"/>
                <a:cs typeface="Times New Roman" panose="02020603050405020304" pitchFamily="18" charset="0"/>
              </a:rPr>
              <a:t>4000</a:t>
            </a:r>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年左右，或者更早一点。圣经的第一个主要的历史阶段是从创造天地到挪亚洪水，挪亚洪水可能发生于公元前</a:t>
            </a:r>
            <a:r>
              <a:rPr lang="en-US" altLang="zh-CN" sz="1800" dirty="0">
                <a:effectLst/>
                <a:latin typeface="宋体" panose="02010600030101010101" pitchFamily="2" charset="-122"/>
                <a:ea typeface="宋体" panose="02010600030101010101" pitchFamily="2" charset="-122"/>
                <a:cs typeface="Times New Roman" panose="02020603050405020304" pitchFamily="18" charset="0"/>
              </a:rPr>
              <a:t>2500</a:t>
            </a:r>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年左右。（老师可以手拿一本圣经，展示圣经的厚度）</a:t>
            </a:r>
          </a:p>
          <a:p>
            <a:r>
              <a:rPr lang="zh-CN" altLang="zh-CN" sz="1800" dirty="0">
                <a:solidFill>
                  <a:srgbClr val="000000"/>
                </a:solidFill>
                <a:effectLst/>
                <a:latin typeface="Times New Roman" panose="02020603050405020304" pitchFamily="18" charset="0"/>
                <a:ea typeface="宋体" panose="02010600030101010101" pitchFamily="2" charset="-122"/>
              </a:rPr>
              <a:t>（</a:t>
            </a:r>
            <a:r>
              <a:rPr lang="en-US" altLang="zh-CN" sz="1800" dirty="0">
                <a:solidFill>
                  <a:srgbClr val="000000"/>
                </a:solidFill>
                <a:effectLst/>
                <a:latin typeface="Times New Roman" panose="02020603050405020304" pitchFamily="18" charset="0"/>
                <a:ea typeface="宋体" panose="02010600030101010101" pitchFamily="2" charset="-122"/>
              </a:rPr>
              <a:t>P</a:t>
            </a:r>
            <a:r>
              <a:rPr lang="zh-CN" altLang="zh-CN" sz="1800" dirty="0">
                <a:solidFill>
                  <a:srgbClr val="000000"/>
                </a:solidFill>
                <a:effectLst/>
                <a:latin typeface="Times New Roman" panose="02020603050405020304" pitchFamily="18" charset="0"/>
                <a:ea typeface="宋体" panose="02010600030101010101" pitchFamily="2" charset="-122"/>
              </a:rPr>
              <a:t>击）看看这本圣经有多厚，我们的和合本圣经有</a:t>
            </a:r>
            <a:r>
              <a:rPr lang="en-US" altLang="zh-CN" sz="1800" dirty="0">
                <a:solidFill>
                  <a:srgbClr val="000000"/>
                </a:solidFill>
                <a:effectLst/>
                <a:latin typeface="Times New Roman" panose="02020603050405020304" pitchFamily="18" charset="0"/>
                <a:ea typeface="宋体" panose="02010600030101010101" pitchFamily="2" charset="-122"/>
              </a:rPr>
              <a:t>1200</a:t>
            </a:r>
            <a:r>
              <a:rPr lang="zh-CN" altLang="zh-CN" sz="1800" dirty="0">
                <a:solidFill>
                  <a:srgbClr val="000000"/>
                </a:solidFill>
                <a:effectLst/>
                <a:latin typeface="Times New Roman" panose="02020603050405020304" pitchFamily="18" charset="0"/>
                <a:ea typeface="宋体" panose="02010600030101010101" pitchFamily="2" charset="-122"/>
              </a:rPr>
              <a:t>多页。（可以用一只手托着圣经，另一只手夹着创世记第</a:t>
            </a:r>
            <a:r>
              <a:rPr lang="en-US" altLang="zh-CN" sz="1800" dirty="0">
                <a:solidFill>
                  <a:srgbClr val="000000"/>
                </a:solidFill>
                <a:effectLst/>
                <a:latin typeface="Times New Roman" panose="02020603050405020304" pitchFamily="18" charset="0"/>
                <a:ea typeface="宋体" panose="02010600030101010101" pitchFamily="2" charset="-122"/>
              </a:rPr>
              <a:t>1</a:t>
            </a:r>
            <a:r>
              <a:rPr lang="zh-CN" altLang="zh-CN" sz="1800" dirty="0">
                <a:solidFill>
                  <a:srgbClr val="000000"/>
                </a:solidFill>
                <a:effectLst/>
                <a:latin typeface="Times New Roman" panose="02020603050405020304" pitchFamily="18" charset="0"/>
                <a:ea typeface="宋体" panose="02010600030101010101" pitchFamily="2" charset="-122"/>
              </a:rPr>
              <a:t>章到</a:t>
            </a:r>
            <a:r>
              <a:rPr lang="en-US" altLang="zh-CN" sz="1800" dirty="0">
                <a:solidFill>
                  <a:srgbClr val="000000"/>
                </a:solidFill>
                <a:effectLst/>
                <a:latin typeface="Times New Roman" panose="02020603050405020304" pitchFamily="18" charset="0"/>
                <a:ea typeface="宋体" panose="02010600030101010101" pitchFamily="2" charset="-122"/>
              </a:rPr>
              <a:t>9</a:t>
            </a:r>
            <a:r>
              <a:rPr lang="zh-CN" altLang="zh-CN" sz="1800" dirty="0">
                <a:solidFill>
                  <a:srgbClr val="000000"/>
                </a:solidFill>
                <a:effectLst/>
                <a:latin typeface="Times New Roman" panose="02020603050405020304" pitchFamily="18" charset="0"/>
                <a:ea typeface="宋体" panose="02010600030101010101" pitchFamily="2" charset="-122"/>
              </a:rPr>
              <a:t>章的这</a:t>
            </a:r>
            <a:r>
              <a:rPr lang="en-US" altLang="zh-CN" sz="1800" dirty="0">
                <a:solidFill>
                  <a:srgbClr val="000000"/>
                </a:solidFill>
                <a:effectLst/>
                <a:latin typeface="Times New Roman" panose="02020603050405020304" pitchFamily="18" charset="0"/>
                <a:ea typeface="宋体" panose="02010600030101010101" pitchFamily="2" charset="-122"/>
              </a:rPr>
              <a:t>8</a:t>
            </a:r>
            <a:r>
              <a:rPr lang="zh-CN" altLang="zh-CN" sz="1800" dirty="0">
                <a:solidFill>
                  <a:srgbClr val="000000"/>
                </a:solidFill>
                <a:effectLst/>
                <a:latin typeface="Times New Roman" panose="02020603050405020304" pitchFamily="18" charset="0"/>
                <a:ea typeface="宋体" panose="02010600030101010101" pitchFamily="2" charset="-122"/>
              </a:rPr>
              <a:t>页）圣经从第一页到第九页左右所记载的历史讲了神创造世界、人类犯罪堕落、神用大洪水灭世等。这些都是我们上学期学过的。这一段历史找不到任何相关的考古证据。这是为什么呢？你们想一想看，</a:t>
            </a:r>
            <a:endParaRPr lang="zh-CN" altLang="zh-CN" sz="1800" dirty="0">
              <a:effectLst/>
              <a:latin typeface="Times New Roman" panose="02020603050405020304" pitchFamily="18" charset="0"/>
              <a:ea typeface="Times New Roman" panose="02020603050405020304" pitchFamily="18" charset="0"/>
            </a:endParaRPr>
          </a:p>
          <a:p>
            <a:r>
              <a:rPr lang="en-US" altLang="zh-CN" sz="1800" dirty="0">
                <a:solidFill>
                  <a:srgbClr val="000000"/>
                </a:solidFill>
                <a:effectLst/>
                <a:latin typeface="宋体" panose="02010600030101010101" pitchFamily="2" charset="-122"/>
                <a:ea typeface="Times New Roman" panose="02020603050405020304" pitchFamily="18" charset="0"/>
              </a:rPr>
              <a:t> </a:t>
            </a:r>
            <a:endParaRPr lang="zh-CN" altLang="zh-CN" sz="1800" dirty="0">
              <a:effectLst/>
              <a:latin typeface="Times New Roman" panose="02020603050405020304" pitchFamily="18" charset="0"/>
              <a:ea typeface="Times New Roman" panose="02020603050405020304" pitchFamily="18" charset="0"/>
            </a:endParaRPr>
          </a:p>
          <a:p>
            <a:endParaRPr lang="zh-CN" altLang="zh-CN" dirty="0"/>
          </a:p>
        </p:txBody>
      </p:sp>
      <p:sp>
        <p:nvSpPr>
          <p:cNvPr id="21507" name="Slide Number Placeholder 3">
            <a:extLst>
              <a:ext uri="{FF2B5EF4-FFF2-40B4-BE49-F238E27FC236}">
                <a16:creationId xmlns:a16="http://schemas.microsoft.com/office/drawing/2014/main" id="{56FDEE38-F5F0-0848-BA3F-A232A9635F12}"/>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fld id="{D1F4D9E8-B46C-CB44-BB0B-3BD0224E2A66}" type="slidenum">
              <a:rPr kumimoji="1" lang="zh-CN" altLang="en-US" smtClean="0">
                <a:latin typeface="Calibri" panose="020F0502020204030204" pitchFamily="34" charset="0"/>
              </a:rPr>
              <a:pPr/>
              <a:t>10</a:t>
            </a:fld>
            <a:endParaRPr kumimoji="1" lang="zh-CN" altLang="en-US">
              <a:latin typeface="Calibri" panose="020F0502020204030204" pitchFamily="34" charset="0"/>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大洪水重塑了整个地表，洪水前人类任何活动的痕迹都被冲毁了。</a:t>
            </a:r>
          </a:p>
          <a:p>
            <a:endParaRPr lang="zh-CN" altLang="en-US" dirty="0"/>
          </a:p>
        </p:txBody>
      </p:sp>
      <p:sp>
        <p:nvSpPr>
          <p:cNvPr id="4" name="灯片编号占位符 3"/>
          <p:cNvSpPr>
            <a:spLocks noGrp="1"/>
          </p:cNvSpPr>
          <p:nvPr>
            <p:ph type="sldNum" sz="quarter" idx="5"/>
          </p:nvPr>
        </p:nvSpPr>
        <p:spPr/>
        <p:txBody>
          <a:bodyPr/>
          <a:lstStyle/>
          <a:p>
            <a:pPr>
              <a:defRPr/>
            </a:pPr>
            <a:fld id="{553E568E-BC11-B14F-BE67-BA59D550580D}" type="slidenum">
              <a:rPr lang="en-US" altLang="zh-CN" smtClean="0"/>
              <a:pPr>
                <a:defRPr/>
              </a:pPr>
              <a:t>11</a:t>
            </a:fld>
            <a:endParaRPr lang="en-US" altLang="zh-CN"/>
          </a:p>
        </p:txBody>
      </p:sp>
    </p:spTree>
    <p:extLst>
      <p:ext uri="{BB962C8B-B14F-4D97-AF65-F5344CB8AC3E}">
        <p14:creationId xmlns:p14="http://schemas.microsoft.com/office/powerpoint/2010/main" val="130951325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7" name="Slide Image Placeholder 1">
            <a:extLst>
              <a:ext uri="{FF2B5EF4-FFF2-40B4-BE49-F238E27FC236}">
                <a16:creationId xmlns:a16="http://schemas.microsoft.com/office/drawing/2014/main" id="{4F04DE64-8444-8C45-8010-83F42BDA16E8}"/>
              </a:ext>
            </a:extLst>
          </p:cNvPr>
          <p:cNvSpPr>
            <a:spLocks noGrp="1" noRot="1" noChangeAspect="1" noChangeArrowheads="1" noTextEdit="1"/>
          </p:cNvSpPr>
          <p:nvPr>
            <p:ph type="sldImg"/>
          </p:nvPr>
        </p:nvSpPr>
        <p:spPr>
          <a:ln/>
        </p:spPr>
      </p:sp>
      <p:sp>
        <p:nvSpPr>
          <p:cNvPr id="24578" name="Notes Placeholder 2">
            <a:extLst>
              <a:ext uri="{FF2B5EF4-FFF2-40B4-BE49-F238E27FC236}">
                <a16:creationId xmlns:a16="http://schemas.microsoft.com/office/drawing/2014/main" id="{14C0C0C0-2F59-934D-805E-9000D9CA53DA}"/>
              </a:ext>
            </a:extLst>
          </p:cNvPr>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zh-CN" sz="1800" b="1" dirty="0">
                <a:effectLst/>
                <a:latin typeface="宋体" panose="02010600030101010101" pitchFamily="2" charset="-122"/>
                <a:ea typeface="宋体" panose="02010600030101010101" pitchFamily="2" charset="-122"/>
                <a:cs typeface="Times New Roman" panose="02020603050405020304" pitchFamily="18" charset="0"/>
              </a:rPr>
              <a:t>1.2.2</a:t>
            </a:r>
            <a:r>
              <a:rPr lang="zh-CN" altLang="zh-CN" sz="1800" b="1" dirty="0">
                <a:effectLst/>
                <a:latin typeface="宋体" panose="02010600030101010101" pitchFamily="2" charset="-122"/>
                <a:ea typeface="宋体" panose="02010600030101010101" pitchFamily="2" charset="-122"/>
                <a:cs typeface="Times New Roman" panose="02020603050405020304" pitchFamily="18" charset="0"/>
              </a:rPr>
              <a:t>洪水到大卫这一历史阶段（大约公元前</a:t>
            </a:r>
            <a:r>
              <a:rPr lang="en-US" altLang="zh-CN" sz="1800" b="1" dirty="0">
                <a:effectLst/>
                <a:latin typeface="宋体" panose="02010600030101010101" pitchFamily="2" charset="-122"/>
                <a:ea typeface="宋体" panose="02010600030101010101" pitchFamily="2" charset="-122"/>
                <a:cs typeface="Times New Roman" panose="02020603050405020304" pitchFamily="18" charset="0"/>
              </a:rPr>
              <a:t>2500</a:t>
            </a:r>
            <a:r>
              <a:rPr lang="zh-CN" altLang="zh-CN" sz="1800" b="1" dirty="0">
                <a:effectLst/>
                <a:latin typeface="宋体" panose="02010600030101010101" pitchFamily="2" charset="-122"/>
                <a:ea typeface="宋体" panose="02010600030101010101" pitchFamily="2" charset="-122"/>
                <a:cs typeface="Times New Roman" panose="02020603050405020304" pitchFamily="18" charset="0"/>
              </a:rPr>
              <a:t>年到公元前</a:t>
            </a:r>
            <a:r>
              <a:rPr lang="en-US" altLang="zh-CN" sz="1800" b="1" dirty="0">
                <a:effectLst/>
                <a:latin typeface="宋体" panose="02010600030101010101" pitchFamily="2" charset="-122"/>
                <a:ea typeface="宋体" panose="02010600030101010101" pitchFamily="2" charset="-122"/>
                <a:cs typeface="Times New Roman" panose="02020603050405020304" pitchFamily="18" charset="0"/>
              </a:rPr>
              <a:t>1000</a:t>
            </a:r>
            <a:r>
              <a:rPr lang="zh-CN" altLang="zh-CN" sz="1800" b="1" dirty="0">
                <a:effectLst/>
                <a:latin typeface="宋体" panose="02010600030101010101" pitchFamily="2" charset="-122"/>
                <a:ea typeface="宋体" panose="02010600030101010101" pitchFamily="2" charset="-122"/>
                <a:cs typeface="Times New Roman" panose="02020603050405020304" pitchFamily="18" charset="0"/>
              </a:rPr>
              <a:t>年）留下一些间接证据</a:t>
            </a:r>
            <a:endParaRPr lang="zh-CN" altLang="zh-CN" sz="1800" dirty="0">
              <a:effectLst/>
              <a:latin typeface="宋体" panose="02010600030101010101" pitchFamily="2" charset="-122"/>
              <a:ea typeface="宋体" panose="02010600030101010101" pitchFamily="2" charset="-122"/>
              <a:cs typeface="Times New Roman" panose="02020603050405020304" pitchFamily="18" charset="0"/>
            </a:endParaRPr>
          </a:p>
          <a:p>
            <a:r>
              <a:rPr lang="en-US" altLang="zh-CN" sz="1800" b="1" dirty="0">
                <a:effectLst/>
                <a:latin typeface="宋体" panose="02010600030101010101" pitchFamily="2" charset="-122"/>
                <a:ea typeface="宋体" panose="02010600030101010101" pitchFamily="2" charset="-122"/>
                <a:cs typeface="Times New Roman" panose="02020603050405020304" pitchFamily="18" charset="0"/>
              </a:rPr>
              <a:t> </a:t>
            </a:r>
            <a:endParaRPr lang="zh-CN" altLang="zh-CN" sz="1800" b="1" dirty="0">
              <a:effectLst/>
              <a:latin typeface="宋体" panose="02010600030101010101" pitchFamily="2" charset="-122"/>
              <a:ea typeface="宋体" panose="02010600030101010101" pitchFamily="2" charset="-122"/>
              <a:cs typeface="Times New Roman" panose="02020603050405020304" pitchFamily="18" charset="0"/>
            </a:endParaRPr>
          </a:p>
          <a:p>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创世记第</a:t>
            </a:r>
            <a:r>
              <a:rPr lang="en-US" altLang="zh-CN" sz="1800" dirty="0">
                <a:effectLst/>
                <a:latin typeface="宋体" panose="02010600030101010101" pitchFamily="2" charset="-122"/>
                <a:ea typeface="宋体" panose="02010600030101010101" pitchFamily="2" charset="-122"/>
                <a:cs typeface="Times New Roman" panose="02020603050405020304" pitchFamily="18" charset="0"/>
              </a:rPr>
              <a:t>10</a:t>
            </a:r>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章大约是从公元前</a:t>
            </a:r>
            <a:r>
              <a:rPr lang="en-US" altLang="zh-CN" sz="1800" dirty="0">
                <a:effectLst/>
                <a:latin typeface="宋体" panose="02010600030101010101" pitchFamily="2" charset="-122"/>
                <a:ea typeface="宋体" panose="02010600030101010101" pitchFamily="2" charset="-122"/>
                <a:cs typeface="Times New Roman" panose="02020603050405020304" pitchFamily="18" charset="0"/>
              </a:rPr>
              <a:t>2500</a:t>
            </a:r>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年开始，从洪水之后到大卫的时代，也就是公元前</a:t>
            </a:r>
            <a:r>
              <a:rPr lang="en-US" altLang="zh-CN" sz="1800" dirty="0">
                <a:effectLst/>
                <a:latin typeface="宋体" panose="02010600030101010101" pitchFamily="2" charset="-122"/>
                <a:ea typeface="宋体" panose="02010600030101010101" pitchFamily="2" charset="-122"/>
                <a:cs typeface="Times New Roman" panose="02020603050405020304" pitchFamily="18" charset="0"/>
              </a:rPr>
              <a:t>1000</a:t>
            </a:r>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年，</a:t>
            </a:r>
            <a:r>
              <a:rPr lang="zh-CN" altLang="zh-CN" sz="1800" dirty="0">
                <a:solidFill>
                  <a:srgbClr val="000000"/>
                </a:solidFill>
                <a:effectLst/>
                <a:latin typeface="宋体" panose="02010600030101010101" pitchFamily="2" charset="-122"/>
                <a:ea typeface="宋体" panose="02010600030101010101" pitchFamily="2" charset="-122"/>
                <a:cs typeface="Times New Roman" panose="02020603050405020304" pitchFamily="18" charset="0"/>
              </a:rPr>
              <a:t>这</a:t>
            </a:r>
            <a:r>
              <a:rPr lang="en-US" altLang="zh-CN" sz="1800" dirty="0">
                <a:solidFill>
                  <a:srgbClr val="000000"/>
                </a:solidFill>
                <a:effectLst/>
                <a:latin typeface="宋体" panose="02010600030101010101" pitchFamily="2" charset="-122"/>
                <a:ea typeface="宋体" panose="02010600030101010101" pitchFamily="2" charset="-122"/>
                <a:cs typeface="Times New Roman" panose="02020603050405020304" pitchFamily="18" charset="0"/>
              </a:rPr>
              <a:t>1500</a:t>
            </a:r>
            <a:r>
              <a:rPr lang="zh-CN" altLang="zh-CN" sz="1800" dirty="0">
                <a:solidFill>
                  <a:srgbClr val="000000"/>
                </a:solidFill>
                <a:effectLst/>
                <a:latin typeface="宋体" panose="02010600030101010101" pitchFamily="2" charset="-122"/>
                <a:ea typeface="宋体" panose="02010600030101010101" pitchFamily="2" charset="-122"/>
                <a:cs typeface="Times New Roman" panose="02020603050405020304" pitchFamily="18" charset="0"/>
              </a:rPr>
              <a:t>年间的历史记录在圣经中接下来的这</a:t>
            </a:r>
            <a:r>
              <a:rPr lang="en-US" altLang="zh-CN" sz="1800" dirty="0">
                <a:solidFill>
                  <a:srgbClr val="000000"/>
                </a:solidFill>
                <a:effectLst/>
                <a:latin typeface="宋体" panose="02010600030101010101" pitchFamily="2" charset="-122"/>
                <a:ea typeface="宋体" panose="02010600030101010101" pitchFamily="2" charset="-122"/>
                <a:cs typeface="Times New Roman" panose="02020603050405020304" pitchFamily="18" charset="0"/>
              </a:rPr>
              <a:t>250</a:t>
            </a:r>
            <a:r>
              <a:rPr lang="zh-CN" altLang="zh-CN" sz="1800" dirty="0">
                <a:solidFill>
                  <a:srgbClr val="000000"/>
                </a:solidFill>
                <a:effectLst/>
                <a:latin typeface="宋体" panose="02010600030101010101" pitchFamily="2" charset="-122"/>
                <a:ea typeface="宋体" panose="02010600030101010101" pitchFamily="2" charset="-122"/>
                <a:cs typeface="Times New Roman" panose="02020603050405020304" pitchFamily="18" charset="0"/>
              </a:rPr>
              <a:t>页。（可用手指夹起第</a:t>
            </a:r>
            <a:r>
              <a:rPr lang="en-US" altLang="zh-CN" sz="1800" dirty="0">
                <a:solidFill>
                  <a:srgbClr val="000000"/>
                </a:solidFill>
                <a:effectLst/>
                <a:latin typeface="宋体" panose="02010600030101010101" pitchFamily="2" charset="-122"/>
                <a:ea typeface="宋体" panose="02010600030101010101" pitchFamily="2" charset="-122"/>
                <a:cs typeface="Times New Roman" panose="02020603050405020304" pitchFamily="18" charset="0"/>
              </a:rPr>
              <a:t>9</a:t>
            </a:r>
            <a:r>
              <a:rPr lang="zh-CN" altLang="zh-CN" sz="1800" dirty="0">
                <a:solidFill>
                  <a:srgbClr val="000000"/>
                </a:solidFill>
                <a:effectLst/>
                <a:latin typeface="宋体" panose="02010600030101010101" pitchFamily="2" charset="-122"/>
                <a:ea typeface="宋体" panose="02010600030101010101" pitchFamily="2" charset="-122"/>
                <a:cs typeface="Times New Roman" panose="02020603050405020304" pitchFamily="18" charset="0"/>
              </a:rPr>
              <a:t>页后的</a:t>
            </a:r>
            <a:r>
              <a:rPr lang="en-US" altLang="zh-CN" sz="1800" dirty="0">
                <a:solidFill>
                  <a:srgbClr val="000000"/>
                </a:solidFill>
                <a:effectLst/>
                <a:latin typeface="宋体" panose="02010600030101010101" pitchFamily="2" charset="-122"/>
                <a:ea typeface="宋体" panose="02010600030101010101" pitchFamily="2" charset="-122"/>
                <a:cs typeface="Times New Roman" panose="02020603050405020304" pitchFamily="18" charset="0"/>
              </a:rPr>
              <a:t>250</a:t>
            </a:r>
            <a:r>
              <a:rPr lang="zh-CN" altLang="zh-CN" sz="1800" dirty="0">
                <a:solidFill>
                  <a:srgbClr val="000000"/>
                </a:solidFill>
                <a:effectLst/>
                <a:latin typeface="宋体" panose="02010600030101010101" pitchFamily="2" charset="-122"/>
                <a:ea typeface="宋体" panose="02010600030101010101" pitchFamily="2" charset="-122"/>
                <a:cs typeface="Times New Roman" panose="02020603050405020304" pitchFamily="18" charset="0"/>
              </a:rPr>
              <a:t>页，到撒母耳记上的开头）</a:t>
            </a:r>
            <a:endParaRPr lang="zh-CN" altLang="zh-CN" sz="1800" dirty="0">
              <a:effectLst/>
              <a:latin typeface="宋体" panose="02010600030101010101" pitchFamily="2" charset="-122"/>
              <a:ea typeface="宋体" panose="02010600030101010101" pitchFamily="2" charset="-122"/>
              <a:cs typeface="Times New Roman" panose="02020603050405020304" pitchFamily="18" charset="0"/>
            </a:endParaRPr>
          </a:p>
          <a:p>
            <a:r>
              <a:rPr lang="zh-CN" altLang="zh-CN" sz="1800" dirty="0">
                <a:solidFill>
                  <a:srgbClr val="000000"/>
                </a:solidFill>
                <a:effectLst/>
                <a:latin typeface="宋体" panose="02010600030101010101" pitchFamily="2" charset="-122"/>
                <a:ea typeface="宋体" panose="02010600030101010101" pitchFamily="2" charset="-122"/>
                <a:cs typeface="Times New Roman" panose="02020603050405020304" pitchFamily="18" charset="0"/>
              </a:rPr>
              <a:t>（</a:t>
            </a:r>
            <a:r>
              <a:rPr lang="en-US" altLang="zh-CN" sz="1800" dirty="0">
                <a:solidFill>
                  <a:srgbClr val="000000"/>
                </a:solidFill>
                <a:effectLst/>
                <a:latin typeface="宋体" panose="02010600030101010101" pitchFamily="2" charset="-122"/>
                <a:ea typeface="宋体" panose="02010600030101010101" pitchFamily="2" charset="-122"/>
                <a:cs typeface="Times New Roman" panose="02020603050405020304" pitchFamily="18" charset="0"/>
              </a:rPr>
              <a:t>P</a:t>
            </a:r>
            <a:r>
              <a:rPr lang="zh-CN" altLang="zh-CN" sz="1800" dirty="0">
                <a:solidFill>
                  <a:srgbClr val="000000"/>
                </a:solidFill>
                <a:effectLst/>
                <a:latin typeface="宋体" panose="02010600030101010101" pitchFamily="2" charset="-122"/>
                <a:ea typeface="宋体" panose="02010600030101010101" pitchFamily="2" charset="-122"/>
                <a:cs typeface="Times New Roman" panose="02020603050405020304" pitchFamily="18" charset="0"/>
              </a:rPr>
              <a:t>击）这</a:t>
            </a:r>
            <a:r>
              <a:rPr lang="en-US" altLang="zh-CN" sz="1800" dirty="0">
                <a:solidFill>
                  <a:srgbClr val="000000"/>
                </a:solidFill>
                <a:effectLst/>
                <a:latin typeface="宋体" panose="02010600030101010101" pitchFamily="2" charset="-122"/>
                <a:ea typeface="宋体" panose="02010600030101010101" pitchFamily="2" charset="-122"/>
                <a:cs typeface="Times New Roman" panose="02020603050405020304" pitchFamily="18" charset="0"/>
              </a:rPr>
              <a:t>250</a:t>
            </a:r>
            <a:r>
              <a:rPr lang="zh-CN" altLang="zh-CN" sz="1800" dirty="0">
                <a:solidFill>
                  <a:srgbClr val="000000"/>
                </a:solidFill>
                <a:effectLst/>
                <a:latin typeface="宋体" panose="02010600030101010101" pitchFamily="2" charset="-122"/>
                <a:ea typeface="宋体" panose="02010600030101010101" pitchFamily="2" charset="-122"/>
                <a:cs typeface="Times New Roman" panose="02020603050405020304" pitchFamily="18" charset="0"/>
              </a:rPr>
              <a:t>页的内容或多或少可以在圣经之外找到支持圣经的历史文献和考古证据，只是因为时间过于久远，没有一对一的证据。不过，历史中记载的文化习俗和物质文明的程度都与圣经的描述相吻合，考古发现也找到了圣经中提到的国家、城市，发现的古城遗迹甚至在一些细微之处与圣经的记载都十分匹配。</a:t>
            </a:r>
            <a:endParaRPr lang="zh-CN" altLang="zh-CN" sz="1800" dirty="0">
              <a:effectLst/>
              <a:latin typeface="宋体" panose="02010600030101010101" pitchFamily="2" charset="-122"/>
              <a:ea typeface="宋体" panose="02010600030101010101" pitchFamily="2" charset="-122"/>
              <a:cs typeface="Times New Roman" panose="02020603050405020304" pitchFamily="18" charset="0"/>
            </a:endParaRPr>
          </a:p>
          <a:p>
            <a:endParaRPr lang="zh-CN" altLang="zh-CN" dirty="0"/>
          </a:p>
        </p:txBody>
      </p:sp>
      <p:sp>
        <p:nvSpPr>
          <p:cNvPr id="24579" name="Slide Number Placeholder 3">
            <a:extLst>
              <a:ext uri="{FF2B5EF4-FFF2-40B4-BE49-F238E27FC236}">
                <a16:creationId xmlns:a16="http://schemas.microsoft.com/office/drawing/2014/main" id="{8E655A27-EFB3-544B-B756-0C456B8F837B}"/>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fld id="{8F558684-6961-7841-AC67-84E15B7A2051}" type="slidenum">
              <a:rPr kumimoji="1" lang="zh-CN" altLang="en-US" smtClean="0">
                <a:latin typeface="Calibri" panose="020F0502020204030204" pitchFamily="34" charset="0"/>
              </a:rPr>
              <a:pPr/>
              <a:t>12</a:t>
            </a:fld>
            <a:endParaRPr kumimoji="1" lang="zh-CN" altLang="en-US">
              <a:latin typeface="Calibri" panose="020F0502020204030204" pitchFamily="34" charset="0"/>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如耶利哥城向外倒塌的城墙就与约书亚记的描述相一致。我们在后面的课程中会学习。虽然对这一时期的考古工作没有发现与圣经人物直接对应的证据，例如他们没有在耶利哥城找到纪念约书亚的石碑，但考古发现所还原的历史背景与圣经记载完全吻合。</a:t>
            </a:r>
          </a:p>
          <a:p>
            <a:endParaRPr lang="zh-CN" altLang="en-US" dirty="0"/>
          </a:p>
        </p:txBody>
      </p:sp>
      <p:sp>
        <p:nvSpPr>
          <p:cNvPr id="4" name="灯片编号占位符 3"/>
          <p:cNvSpPr>
            <a:spLocks noGrp="1"/>
          </p:cNvSpPr>
          <p:nvPr>
            <p:ph type="sldNum" sz="quarter" idx="5"/>
          </p:nvPr>
        </p:nvSpPr>
        <p:spPr/>
        <p:txBody>
          <a:bodyPr/>
          <a:lstStyle/>
          <a:p>
            <a:pPr>
              <a:defRPr/>
            </a:pPr>
            <a:fld id="{553E568E-BC11-B14F-BE67-BA59D550580D}" type="slidenum">
              <a:rPr lang="en-US" altLang="zh-CN" smtClean="0"/>
              <a:pPr>
                <a:defRPr/>
              </a:pPr>
              <a:t>13</a:t>
            </a:fld>
            <a:endParaRPr lang="en-US" altLang="zh-CN"/>
          </a:p>
        </p:txBody>
      </p:sp>
    </p:spTree>
    <p:extLst>
      <p:ext uri="{BB962C8B-B14F-4D97-AF65-F5344CB8AC3E}">
        <p14:creationId xmlns:p14="http://schemas.microsoft.com/office/powerpoint/2010/main" val="184504173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49" name="Slide Image Placeholder 1">
            <a:extLst>
              <a:ext uri="{FF2B5EF4-FFF2-40B4-BE49-F238E27FC236}">
                <a16:creationId xmlns:a16="http://schemas.microsoft.com/office/drawing/2014/main" id="{1F76DA4B-AB73-7D4D-AD2A-E48458DABFCA}"/>
              </a:ext>
            </a:extLst>
          </p:cNvPr>
          <p:cNvSpPr>
            <a:spLocks noGrp="1" noRot="1" noChangeAspect="1" noChangeArrowheads="1" noTextEdit="1"/>
          </p:cNvSpPr>
          <p:nvPr>
            <p:ph type="sldImg"/>
          </p:nvPr>
        </p:nvSpPr>
        <p:spPr>
          <a:ln/>
        </p:spPr>
      </p:sp>
      <p:sp>
        <p:nvSpPr>
          <p:cNvPr id="27650" name="Notes Placeholder 2">
            <a:extLst>
              <a:ext uri="{FF2B5EF4-FFF2-40B4-BE49-F238E27FC236}">
                <a16:creationId xmlns:a16="http://schemas.microsoft.com/office/drawing/2014/main" id="{DE43C786-AC47-504A-B192-5793CAA1DDB1}"/>
              </a:ext>
            </a:extLst>
          </p:cNvPr>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zh-CN" sz="1800" b="1" dirty="0">
                <a:effectLst/>
                <a:latin typeface="宋体" panose="02010600030101010101" pitchFamily="2" charset="-122"/>
                <a:ea typeface="宋体" panose="02010600030101010101" pitchFamily="2" charset="-122"/>
                <a:cs typeface="Times New Roman" panose="02020603050405020304" pitchFamily="18" charset="0"/>
              </a:rPr>
              <a:t>1.2.3</a:t>
            </a:r>
            <a:r>
              <a:rPr lang="zh-CN" altLang="zh-CN" sz="1800" b="1" dirty="0">
                <a:effectLst/>
                <a:latin typeface="宋体" panose="02010600030101010101" pitchFamily="2" charset="-122"/>
                <a:ea typeface="宋体" panose="02010600030101010101" pitchFamily="2" charset="-122"/>
                <a:cs typeface="Times New Roman" panose="02020603050405020304" pitchFamily="18" charset="0"/>
              </a:rPr>
              <a:t>大卫之后的历史（大约公元前</a:t>
            </a:r>
            <a:r>
              <a:rPr lang="en-US" altLang="zh-CN" sz="1800" b="1" dirty="0">
                <a:effectLst/>
                <a:latin typeface="宋体" panose="02010600030101010101" pitchFamily="2" charset="-122"/>
                <a:ea typeface="宋体" panose="02010600030101010101" pitchFamily="2" charset="-122"/>
                <a:cs typeface="Times New Roman" panose="02020603050405020304" pitchFamily="18" charset="0"/>
              </a:rPr>
              <a:t>1000</a:t>
            </a:r>
            <a:r>
              <a:rPr lang="zh-CN" altLang="zh-CN" sz="1800" b="1" dirty="0">
                <a:effectLst/>
                <a:latin typeface="宋体" panose="02010600030101010101" pitchFamily="2" charset="-122"/>
                <a:ea typeface="宋体" panose="02010600030101010101" pitchFamily="2" charset="-122"/>
                <a:cs typeface="Times New Roman" panose="02020603050405020304" pitchFamily="18" charset="0"/>
              </a:rPr>
              <a:t>年之后）有许多直接证据</a:t>
            </a:r>
            <a:endParaRPr lang="zh-CN" altLang="zh-CN" sz="1800" dirty="0">
              <a:effectLst/>
              <a:latin typeface="宋体" panose="02010600030101010101" pitchFamily="2" charset="-122"/>
              <a:ea typeface="宋体" panose="02010600030101010101" pitchFamily="2" charset="-122"/>
              <a:cs typeface="Times New Roman" panose="02020603050405020304" pitchFamily="18" charset="0"/>
            </a:endParaRPr>
          </a:p>
          <a:p>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从大卫王的时代往后，大概公元前</a:t>
            </a:r>
            <a:r>
              <a:rPr lang="en-US" altLang="zh-CN" sz="1800" dirty="0">
                <a:effectLst/>
                <a:latin typeface="宋体" panose="02010600030101010101" pitchFamily="2" charset="-122"/>
                <a:ea typeface="宋体" panose="02010600030101010101" pitchFamily="2" charset="-122"/>
                <a:cs typeface="Times New Roman" panose="02020603050405020304" pitchFamily="18" charset="0"/>
              </a:rPr>
              <a:t>1000</a:t>
            </a:r>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年之后，就有详细的历史资料证实圣经中具体的人和事。</a:t>
            </a:r>
          </a:p>
          <a:p>
            <a:r>
              <a:rPr lang="zh-CN" altLang="zh-CN" sz="1800" dirty="0">
                <a:solidFill>
                  <a:srgbClr val="000000"/>
                </a:solidFill>
                <a:effectLst/>
                <a:latin typeface="宋体" panose="02010600030101010101" pitchFamily="2" charset="-122"/>
                <a:ea typeface="宋体" panose="02010600030101010101" pitchFamily="2" charset="-122"/>
                <a:cs typeface="Times New Roman" panose="02020603050405020304" pitchFamily="18" charset="0"/>
              </a:rPr>
              <a:t>（</a:t>
            </a:r>
            <a:r>
              <a:rPr lang="en-US" altLang="zh-CN" sz="1800" dirty="0">
                <a:solidFill>
                  <a:srgbClr val="000000"/>
                </a:solidFill>
                <a:effectLst/>
                <a:latin typeface="宋体" panose="02010600030101010101" pitchFamily="2" charset="-122"/>
                <a:ea typeface="宋体" panose="02010600030101010101" pitchFamily="2" charset="-122"/>
                <a:cs typeface="Times New Roman" panose="02020603050405020304" pitchFamily="18" charset="0"/>
              </a:rPr>
              <a:t>P</a:t>
            </a:r>
            <a:r>
              <a:rPr lang="zh-CN" altLang="zh-CN" sz="1800" dirty="0">
                <a:solidFill>
                  <a:srgbClr val="000000"/>
                </a:solidFill>
                <a:effectLst/>
                <a:latin typeface="宋体" panose="02010600030101010101" pitchFamily="2" charset="-122"/>
                <a:ea typeface="宋体" panose="02010600030101010101" pitchFamily="2" charset="-122"/>
                <a:cs typeface="Times New Roman" panose="02020603050405020304" pitchFamily="18" charset="0"/>
              </a:rPr>
              <a:t>击）</a:t>
            </a:r>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（夹着圣经</a:t>
            </a:r>
            <a:r>
              <a:rPr lang="en-US" altLang="zh-CN" sz="1800" dirty="0">
                <a:effectLst/>
                <a:latin typeface="宋体" panose="02010600030101010101" pitchFamily="2" charset="-122"/>
                <a:ea typeface="宋体" panose="02010600030101010101" pitchFamily="2" charset="-122"/>
                <a:cs typeface="Times New Roman" panose="02020603050405020304" pitchFamily="18" charset="0"/>
              </a:rPr>
              <a:t>250</a:t>
            </a:r>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页之后的部分）这段历史记录在接下来的</a:t>
            </a:r>
            <a:r>
              <a:rPr lang="en-US" altLang="zh-CN" sz="1800" dirty="0">
                <a:effectLst/>
                <a:latin typeface="宋体" panose="02010600030101010101" pitchFamily="2" charset="-122"/>
                <a:ea typeface="宋体" panose="02010600030101010101" pitchFamily="2" charset="-122"/>
                <a:cs typeface="Times New Roman" panose="02020603050405020304" pitchFamily="18" charset="0"/>
              </a:rPr>
              <a:t>950</a:t>
            </a:r>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页。</a:t>
            </a:r>
          </a:p>
          <a:p>
            <a:r>
              <a:rPr lang="en-US" altLang="zh-CN" sz="1800" dirty="0">
                <a:effectLst/>
                <a:latin typeface="宋体" panose="02010600030101010101" pitchFamily="2" charset="-122"/>
                <a:ea typeface="宋体" panose="02010600030101010101" pitchFamily="2" charset="-122"/>
                <a:cs typeface="Times New Roman" panose="02020603050405020304" pitchFamily="18" charset="0"/>
              </a:rPr>
              <a:t> </a:t>
            </a:r>
            <a:endParaRPr lang="zh-CN" altLang="zh-CN" sz="1800" dirty="0">
              <a:effectLst/>
              <a:latin typeface="宋体" panose="02010600030101010101" pitchFamily="2" charset="-122"/>
              <a:ea typeface="宋体" panose="02010600030101010101" pitchFamily="2" charset="-122"/>
              <a:cs typeface="Times New Roman" panose="02020603050405020304" pitchFamily="18" charset="0"/>
            </a:endParaRPr>
          </a:p>
          <a:p>
            <a:endParaRPr lang="zh-CN" altLang="zh-CN" dirty="0"/>
          </a:p>
        </p:txBody>
      </p:sp>
      <p:sp>
        <p:nvSpPr>
          <p:cNvPr id="27651" name="Slide Number Placeholder 3">
            <a:extLst>
              <a:ext uri="{FF2B5EF4-FFF2-40B4-BE49-F238E27FC236}">
                <a16:creationId xmlns:a16="http://schemas.microsoft.com/office/drawing/2014/main" id="{27DEB4C1-9866-2641-9FC3-932D3A8631E8}"/>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fld id="{FEEE6572-4277-2D44-A02E-03BC73D7E21D}" type="slidenum">
              <a:rPr kumimoji="1" lang="zh-CN" altLang="en-US" smtClean="0">
                <a:latin typeface="Calibri" panose="020F0502020204030204" pitchFamily="34" charset="0"/>
              </a:rPr>
              <a:pPr/>
              <a:t>14</a:t>
            </a:fld>
            <a:endParaRPr kumimoji="1" lang="zh-CN" altLang="en-US">
              <a:latin typeface="Calibri" panose="020F0502020204030204" pitchFamily="34" charset="0"/>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比如圣经记载希西家王大兴水利工程，果然就找到了希西家王建的水渠，</a:t>
            </a:r>
          </a:p>
          <a:p>
            <a:r>
              <a:rPr lang="zh-CN" altLang="zh-CN" sz="1800" dirty="0">
                <a:solidFill>
                  <a:srgbClr val="000000"/>
                </a:solidFill>
                <a:effectLst/>
                <a:latin typeface="Times New Roman" panose="02020603050405020304" pitchFamily="18" charset="0"/>
                <a:ea typeface="宋体" panose="02010600030101010101" pitchFamily="2" charset="-122"/>
              </a:rPr>
              <a:t>（</a:t>
            </a:r>
            <a:r>
              <a:rPr lang="en-US" altLang="zh-CN" sz="1800" dirty="0">
                <a:solidFill>
                  <a:srgbClr val="000000"/>
                </a:solidFill>
                <a:effectLst/>
                <a:latin typeface="Times New Roman" panose="02020603050405020304" pitchFamily="18" charset="0"/>
                <a:ea typeface="宋体" panose="02010600030101010101" pitchFamily="2" charset="-122"/>
              </a:rPr>
              <a:t>P</a:t>
            </a:r>
            <a:r>
              <a:rPr lang="zh-CN" altLang="zh-CN" sz="1800" dirty="0">
                <a:solidFill>
                  <a:srgbClr val="000000"/>
                </a:solidFill>
                <a:effectLst/>
                <a:latin typeface="Times New Roman" panose="02020603050405020304" pitchFamily="18" charset="0"/>
                <a:ea typeface="宋体" panose="02010600030101010101" pitchFamily="2" charset="-122"/>
              </a:rPr>
              <a:t>击）甚至在水渠里，考古学家还发现了一块石碑，记录着希西家建造水渠的功绩。</a:t>
            </a:r>
            <a:endParaRPr lang="zh-CN" altLang="zh-CN" sz="1800" dirty="0">
              <a:effectLst/>
              <a:latin typeface="Times New Roman" panose="02020603050405020304" pitchFamily="18" charset="0"/>
              <a:ea typeface="Times New Roman" panose="02020603050405020304" pitchFamily="18" charset="0"/>
            </a:endParaRPr>
          </a:p>
          <a:p>
            <a:endParaRPr lang="zh-CN" altLang="en-US" dirty="0"/>
          </a:p>
        </p:txBody>
      </p:sp>
      <p:sp>
        <p:nvSpPr>
          <p:cNvPr id="4" name="灯片编号占位符 3"/>
          <p:cNvSpPr>
            <a:spLocks noGrp="1"/>
          </p:cNvSpPr>
          <p:nvPr>
            <p:ph type="sldNum" sz="quarter" idx="5"/>
          </p:nvPr>
        </p:nvSpPr>
        <p:spPr/>
        <p:txBody>
          <a:bodyPr/>
          <a:lstStyle/>
          <a:p>
            <a:pPr>
              <a:defRPr/>
            </a:pPr>
            <a:fld id="{553E568E-BC11-B14F-BE67-BA59D550580D}" type="slidenum">
              <a:rPr lang="en-US" altLang="zh-CN" smtClean="0"/>
              <a:pPr>
                <a:defRPr/>
              </a:pPr>
              <a:t>15</a:t>
            </a:fld>
            <a:endParaRPr lang="en-US" altLang="zh-CN"/>
          </a:p>
        </p:txBody>
      </p:sp>
    </p:spTree>
    <p:extLst>
      <p:ext uri="{BB962C8B-B14F-4D97-AF65-F5344CB8AC3E}">
        <p14:creationId xmlns:p14="http://schemas.microsoft.com/office/powerpoint/2010/main" val="133311122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29" name="幻灯片图像占位符 1">
            <a:extLst>
              <a:ext uri="{FF2B5EF4-FFF2-40B4-BE49-F238E27FC236}">
                <a16:creationId xmlns:a16="http://schemas.microsoft.com/office/drawing/2014/main" id="{977C494E-4E67-D24F-AD2D-301763EE3E68}"/>
              </a:ext>
            </a:extLst>
          </p:cNvPr>
          <p:cNvSpPr>
            <a:spLocks noGrp="1" noRot="1" noChangeAspect="1" noChangeArrowheads="1" noTextEdit="1"/>
          </p:cNvSpPr>
          <p:nvPr>
            <p:ph type="sldImg" idx="4294967295"/>
          </p:nvPr>
        </p:nvSpPr>
        <p:spPr>
          <a:ln>
            <a:miter lim="800000"/>
          </a:ln>
        </p:spPr>
      </p:sp>
      <p:sp>
        <p:nvSpPr>
          <p:cNvPr id="99330" name="备注占位符 2">
            <a:extLst>
              <a:ext uri="{FF2B5EF4-FFF2-40B4-BE49-F238E27FC236}">
                <a16:creationId xmlns:a16="http://schemas.microsoft.com/office/drawing/2014/main" id="{2F2C0705-37A4-3D4A-A3C9-93DD030243C5}"/>
              </a:ext>
            </a:extLst>
          </p:cNvPr>
          <p:cNvSpPr>
            <a:spLocks noGrp="1" noChangeArrowheads="1"/>
          </p:cNvSpPr>
          <p:nvPr>
            <p:ph type="body" idx="429496729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历史和考古留给我们的证据可以帮助我们确定，圣经的记载是准确的，是真实的。这也是我们证实圣经是真理的第二个步骤。</a:t>
            </a:r>
          </a:p>
          <a:p>
            <a:endParaRPr lang="zh-CN" altLang="en-US" b="1" dirty="0"/>
          </a:p>
        </p:txBody>
      </p:sp>
      <p:sp>
        <p:nvSpPr>
          <p:cNvPr id="99331" name="灯片编号占位符 3">
            <a:extLst>
              <a:ext uri="{FF2B5EF4-FFF2-40B4-BE49-F238E27FC236}">
                <a16:creationId xmlns:a16="http://schemas.microsoft.com/office/drawing/2014/main" id="{3E46ADD1-2CA8-6949-9D7D-4BD39E75F703}"/>
              </a:ext>
            </a:extLst>
          </p:cNvPr>
          <p:cNvSpPr>
            <a:spLocks noGrp="1" noChangeArrowheads="1"/>
          </p:cNvSpPr>
          <p:nvPr/>
        </p:nvSpPr>
        <p:spPr bwMode="auto">
          <a:xfrm>
            <a:off x="3884613" y="8685213"/>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r" eaLnBrk="1" hangingPunct="1"/>
            <a:fld id="{1F520BCF-F5DA-624E-B1CD-3E8185691ACD}" type="slidenum">
              <a:rPr lang="zh-CN" altLang="en-US" sz="1200">
                <a:latin typeface="Calibri" panose="020F0502020204030204" pitchFamily="34" charset="0"/>
              </a:rPr>
              <a:pPr algn="r" eaLnBrk="1" hangingPunct="1"/>
              <a:t>16</a:t>
            </a:fld>
            <a:endParaRPr lang="en-US" altLang="zh-CN" sz="1200">
              <a:latin typeface="Calibri" panose="020F0502020204030204" pitchFamily="34" charset="0"/>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29" name="幻灯片图像占位符 1">
            <a:extLst>
              <a:ext uri="{FF2B5EF4-FFF2-40B4-BE49-F238E27FC236}">
                <a16:creationId xmlns:a16="http://schemas.microsoft.com/office/drawing/2014/main" id="{977C494E-4E67-D24F-AD2D-301763EE3E68}"/>
              </a:ext>
            </a:extLst>
          </p:cNvPr>
          <p:cNvSpPr>
            <a:spLocks noGrp="1" noRot="1" noChangeAspect="1" noChangeArrowheads="1" noTextEdit="1"/>
          </p:cNvSpPr>
          <p:nvPr>
            <p:ph type="sldImg" idx="4294967295"/>
          </p:nvPr>
        </p:nvSpPr>
        <p:spPr>
          <a:ln>
            <a:miter lim="800000"/>
          </a:ln>
        </p:spPr>
      </p:sp>
      <p:sp>
        <p:nvSpPr>
          <p:cNvPr id="99330" name="备注占位符 2">
            <a:extLst>
              <a:ext uri="{FF2B5EF4-FFF2-40B4-BE49-F238E27FC236}">
                <a16:creationId xmlns:a16="http://schemas.microsoft.com/office/drawing/2014/main" id="{2F2C0705-37A4-3D4A-A3C9-93DD030243C5}"/>
              </a:ext>
            </a:extLst>
          </p:cNvPr>
          <p:cNvSpPr>
            <a:spLocks noGrp="1" noChangeArrowheads="1"/>
          </p:cNvSpPr>
          <p:nvPr>
            <p:ph type="body" idx="429496729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zh-CN" altLang="zh-CN" sz="1800" dirty="0">
                <a:solidFill>
                  <a:srgbClr val="000000"/>
                </a:solidFill>
                <a:effectLst/>
                <a:latin typeface="宋体" panose="02010600030101010101" pitchFamily="2" charset="-122"/>
                <a:ea typeface="宋体" panose="02010600030101010101" pitchFamily="2" charset="-122"/>
                <a:cs typeface="Times New Roman" panose="02020603050405020304" pitchFamily="18" charset="0"/>
              </a:rPr>
              <a:t>第三个步骤就是被应验的预言。</a:t>
            </a:r>
            <a:endParaRPr lang="zh-CN" altLang="zh-CN" sz="1800" dirty="0">
              <a:effectLst/>
              <a:latin typeface="宋体" panose="02010600030101010101" pitchFamily="2" charset="-122"/>
              <a:ea typeface="宋体" panose="02010600030101010101" pitchFamily="2" charset="-122"/>
              <a:cs typeface="Times New Roman" panose="02020603050405020304" pitchFamily="18" charset="0"/>
            </a:endParaRPr>
          </a:p>
          <a:p>
            <a:endParaRPr lang="zh-CN" altLang="en-US" b="1" dirty="0"/>
          </a:p>
        </p:txBody>
      </p:sp>
      <p:sp>
        <p:nvSpPr>
          <p:cNvPr id="99331" name="灯片编号占位符 3">
            <a:extLst>
              <a:ext uri="{FF2B5EF4-FFF2-40B4-BE49-F238E27FC236}">
                <a16:creationId xmlns:a16="http://schemas.microsoft.com/office/drawing/2014/main" id="{3E46ADD1-2CA8-6949-9D7D-4BD39E75F703}"/>
              </a:ext>
            </a:extLst>
          </p:cNvPr>
          <p:cNvSpPr>
            <a:spLocks noGrp="1" noChangeArrowheads="1"/>
          </p:cNvSpPr>
          <p:nvPr/>
        </p:nvSpPr>
        <p:spPr bwMode="auto">
          <a:xfrm>
            <a:off x="3884613" y="8685213"/>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r" eaLnBrk="1" hangingPunct="1"/>
            <a:fld id="{1F520BCF-F5DA-624E-B1CD-3E8185691ACD}" type="slidenum">
              <a:rPr lang="zh-CN" altLang="en-US" sz="1200">
                <a:latin typeface="Calibri" panose="020F0502020204030204" pitchFamily="34" charset="0"/>
              </a:rPr>
              <a:pPr algn="r" eaLnBrk="1" hangingPunct="1"/>
              <a:t>17</a:t>
            </a:fld>
            <a:endParaRPr lang="en-US" altLang="zh-CN" sz="1200">
              <a:latin typeface="Calibri" panose="020F0502020204030204" pitchFamily="34" charset="0"/>
            </a:endParaRPr>
          </a:p>
        </p:txBody>
      </p:sp>
    </p:spTree>
    <p:extLst>
      <p:ext uri="{BB962C8B-B14F-4D97-AF65-F5344CB8AC3E}">
        <p14:creationId xmlns:p14="http://schemas.microsoft.com/office/powerpoint/2010/main" val="273463874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7" name="Slide Image Placeholder 1">
            <a:extLst>
              <a:ext uri="{FF2B5EF4-FFF2-40B4-BE49-F238E27FC236}">
                <a16:creationId xmlns:a16="http://schemas.microsoft.com/office/drawing/2014/main" id="{13D93224-9DBC-7640-BEB5-48DEF5D19862}"/>
              </a:ext>
            </a:extLst>
          </p:cNvPr>
          <p:cNvSpPr>
            <a:spLocks noGrp="1" noRot="1" noChangeAspect="1" noChangeArrowheads="1" noTextEdit="1"/>
          </p:cNvSpPr>
          <p:nvPr>
            <p:ph type="sldImg" idx="4294967295"/>
          </p:nvPr>
        </p:nvSpPr>
        <p:spPr>
          <a:ln>
            <a:miter lim="800000"/>
          </a:ln>
        </p:spPr>
      </p:sp>
      <p:sp>
        <p:nvSpPr>
          <p:cNvPr id="19458" name="Notes Placeholder 2">
            <a:extLst>
              <a:ext uri="{FF2B5EF4-FFF2-40B4-BE49-F238E27FC236}">
                <a16:creationId xmlns:a16="http://schemas.microsoft.com/office/drawing/2014/main" id="{C83176D7-AB1A-1742-A34F-86210955CC11}"/>
              </a:ext>
            </a:extLst>
          </p:cNvPr>
          <p:cNvSpPr>
            <a:spLocks noGrp="1" noChangeArrowheads="1"/>
          </p:cNvSpPr>
          <p:nvPr>
            <p:ph type="body" idx="429496729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zh-CN" sz="1800" b="1" dirty="0">
                <a:effectLst/>
                <a:latin typeface="宋体" panose="02010600030101010101" pitchFamily="2" charset="-122"/>
                <a:ea typeface="宋体" panose="02010600030101010101" pitchFamily="2" charset="-122"/>
                <a:cs typeface="Times New Roman" panose="02020603050405020304" pitchFamily="18" charset="0"/>
              </a:rPr>
              <a:t>1.3.</a:t>
            </a:r>
            <a:r>
              <a:rPr lang="zh-CN" altLang="zh-CN" sz="1800" b="1" dirty="0">
                <a:effectLst/>
                <a:latin typeface="宋体" panose="02010600030101010101" pitchFamily="2" charset="-122"/>
                <a:ea typeface="宋体" panose="02010600030101010101" pitchFamily="2" charset="-122"/>
                <a:cs typeface="Times New Roman" panose="02020603050405020304" pitchFamily="18" charset="0"/>
              </a:rPr>
              <a:t>预言说明圣经是神的启示</a:t>
            </a:r>
          </a:p>
          <a:p>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让我们再次回到以赛亚书第</a:t>
            </a:r>
            <a:r>
              <a:rPr lang="en-US" altLang="zh-CN" sz="1800" dirty="0">
                <a:effectLst/>
                <a:latin typeface="宋体" panose="02010600030101010101" pitchFamily="2" charset="-122"/>
                <a:ea typeface="宋体" panose="02010600030101010101" pitchFamily="2" charset="-122"/>
                <a:cs typeface="Times New Roman" panose="02020603050405020304" pitchFamily="18" charset="0"/>
              </a:rPr>
              <a:t>46</a:t>
            </a:r>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章。第</a:t>
            </a:r>
            <a:r>
              <a:rPr lang="en-US" altLang="zh-CN" sz="1800" dirty="0">
                <a:effectLst/>
                <a:latin typeface="宋体" panose="02010600030101010101" pitchFamily="2" charset="-122"/>
                <a:ea typeface="宋体" panose="02010600030101010101" pitchFamily="2" charset="-122"/>
                <a:cs typeface="Times New Roman" panose="02020603050405020304" pitchFamily="18" charset="0"/>
              </a:rPr>
              <a:t>10</a:t>
            </a:r>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节说“我从起初指明末后的事，从古时言明未成的事”。关于圣经是不是真神的启示，神留给我们的论证方法就是考察预言。神借多位先知的口发出了许多预言，他很早很早以前就说了未来会发生什么事情。圣经中的预言有没有都按照先知所说的那样在历史中应验，就可以看出圣经是不是在神的启示下写成的。</a:t>
            </a:r>
          </a:p>
          <a:p>
            <a:pPr eaLnBrk="1" hangingPunct="1">
              <a:spcBef>
                <a:spcPct val="0"/>
              </a:spcBef>
            </a:pPr>
            <a:endParaRPr lang="en-US" altLang="zh-CN" dirty="0">
              <a:solidFill>
                <a:srgbClr val="000000"/>
              </a:solidFill>
            </a:endParaRPr>
          </a:p>
        </p:txBody>
      </p:sp>
      <p:sp>
        <p:nvSpPr>
          <p:cNvPr id="19459" name="Slide Number Placeholder 3">
            <a:extLst>
              <a:ext uri="{FF2B5EF4-FFF2-40B4-BE49-F238E27FC236}">
                <a16:creationId xmlns:a16="http://schemas.microsoft.com/office/drawing/2014/main" id="{8CC36462-7C2B-114C-8AFC-D7AC95F531D8}"/>
              </a:ext>
            </a:extLst>
          </p:cNvPr>
          <p:cNvSpPr>
            <a:spLocks noGrp="1" noChangeArrowheads="1"/>
          </p:cNvSpPr>
          <p:nvPr/>
        </p:nvSpPr>
        <p:spPr bwMode="auto">
          <a:xfrm>
            <a:off x="3884613" y="8685213"/>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r" eaLnBrk="1" hangingPunct="1"/>
            <a:fld id="{4F098ED2-3265-3B45-AAF5-F06458EF1B94}" type="slidenum">
              <a:rPr lang="zh-CN" altLang="en-US" sz="1200">
                <a:latin typeface="Calibri" panose="020F0502020204030204" pitchFamily="34" charset="0"/>
              </a:rPr>
              <a:pPr algn="r" eaLnBrk="1" hangingPunct="1"/>
              <a:t>18</a:t>
            </a:fld>
            <a:endParaRPr lang="en-US" altLang="zh-CN" sz="1200">
              <a:latin typeface="Calibri" panose="020F0502020204030204" pitchFamily="34" charset="0"/>
            </a:endParaRPr>
          </a:p>
        </p:txBody>
      </p:sp>
    </p:spTree>
    <p:extLst>
      <p:ext uri="{BB962C8B-B14F-4D97-AF65-F5344CB8AC3E}">
        <p14:creationId xmlns:p14="http://schemas.microsoft.com/office/powerpoint/2010/main" val="422974069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69" name="Slide Image Placeholder 1">
            <a:extLst>
              <a:ext uri="{FF2B5EF4-FFF2-40B4-BE49-F238E27FC236}">
                <a16:creationId xmlns:a16="http://schemas.microsoft.com/office/drawing/2014/main" id="{5316B703-BA3D-604E-A92D-11F0B22ECB56}"/>
              </a:ext>
            </a:extLst>
          </p:cNvPr>
          <p:cNvSpPr>
            <a:spLocks noGrp="1" noRot="1" noChangeAspect="1" noChangeArrowheads="1" noTextEdit="1"/>
          </p:cNvSpPr>
          <p:nvPr>
            <p:ph type="sldImg"/>
          </p:nvPr>
        </p:nvSpPr>
        <p:spPr>
          <a:ln/>
        </p:spPr>
      </p:sp>
      <p:sp>
        <p:nvSpPr>
          <p:cNvPr id="32770" name="Notes Placeholder 2">
            <a:extLst>
              <a:ext uri="{FF2B5EF4-FFF2-40B4-BE49-F238E27FC236}">
                <a16:creationId xmlns:a16="http://schemas.microsoft.com/office/drawing/2014/main" id="{D6182119-5525-5048-897D-3D5FE57B0628}"/>
              </a:ext>
            </a:extLst>
          </p:cNvPr>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zh-CN" sz="1800" b="1" dirty="0">
                <a:effectLst/>
                <a:latin typeface="宋体" panose="02010600030101010101" pitchFamily="2" charset="-122"/>
                <a:ea typeface="宋体" panose="02010600030101010101" pitchFamily="2" charset="-122"/>
                <a:cs typeface="Times New Roman" panose="02020603050405020304" pitchFamily="18" charset="0"/>
              </a:rPr>
              <a:t>1.3.1.</a:t>
            </a:r>
            <a:r>
              <a:rPr lang="zh-CN" altLang="zh-CN" sz="1800" b="1" dirty="0">
                <a:effectLst/>
                <a:latin typeface="宋体" panose="02010600030101010101" pitchFamily="2" charset="-122"/>
                <a:ea typeface="宋体" panose="02010600030101010101" pitchFamily="2" charset="-122"/>
                <a:cs typeface="Times New Roman" panose="02020603050405020304" pitchFamily="18" charset="0"/>
              </a:rPr>
              <a:t>预言是神留给人类的辨明真神假神的方法</a:t>
            </a:r>
          </a:p>
          <a:p>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耶和华也很讽刺地用预言来挑战假神：</a:t>
            </a:r>
          </a:p>
          <a:p>
            <a:r>
              <a:rPr lang="zh-CN" altLang="zh-CN" sz="1800" dirty="0">
                <a:effectLst/>
                <a:latin typeface="Times New Roman" panose="02020603050405020304" pitchFamily="18" charset="0"/>
                <a:ea typeface="宋体" panose="02010600030101010101" pitchFamily="2" charset="-122"/>
              </a:rPr>
              <a:t>以赛亚书</a:t>
            </a:r>
            <a:r>
              <a:rPr lang="en-US" altLang="zh-CN" sz="1800" dirty="0">
                <a:effectLst/>
                <a:latin typeface="Times New Roman" panose="02020603050405020304" pitchFamily="18" charset="0"/>
                <a:ea typeface="宋体" panose="02010600030101010101" pitchFamily="2" charset="-122"/>
              </a:rPr>
              <a:t>41:21 </a:t>
            </a:r>
            <a:r>
              <a:rPr lang="zh-CN" altLang="zh-CN" sz="1800" dirty="0">
                <a:effectLst/>
                <a:latin typeface="Times New Roman" panose="02020603050405020304" pitchFamily="18" charset="0"/>
                <a:ea typeface="宋体" panose="02010600030101010101" pitchFamily="2" charset="-122"/>
              </a:rPr>
              <a:t>耶和华对假神说：“你们要呈上你们的案件。雅各的君说：你们要声明你们确实的理由。</a:t>
            </a:r>
            <a:r>
              <a:rPr lang="en-US" altLang="zh-CN" sz="1800" dirty="0">
                <a:effectLst/>
                <a:latin typeface="Times New Roman" panose="02020603050405020304" pitchFamily="18" charset="0"/>
                <a:ea typeface="宋体" panose="02010600030101010101" pitchFamily="2" charset="-122"/>
              </a:rPr>
              <a:t>22 </a:t>
            </a:r>
            <a:r>
              <a:rPr lang="zh-CN" altLang="zh-CN" sz="1800" dirty="0">
                <a:effectLst/>
                <a:latin typeface="Times New Roman" panose="02020603050405020304" pitchFamily="18" charset="0"/>
                <a:ea typeface="宋体" panose="02010600030101010101" pitchFamily="2" charset="-122"/>
              </a:rPr>
              <a:t>可以声明、指示我们将来必遇的事，……</a:t>
            </a:r>
            <a:r>
              <a:rPr lang="en-US" altLang="zh-CN" sz="1800" dirty="0">
                <a:effectLst/>
                <a:latin typeface="Times New Roman" panose="02020603050405020304" pitchFamily="18" charset="0"/>
                <a:ea typeface="宋体" panose="02010600030101010101" pitchFamily="2" charset="-122"/>
              </a:rPr>
              <a:t>23 </a:t>
            </a:r>
            <a:r>
              <a:rPr lang="zh-CN" altLang="zh-CN" sz="1800" dirty="0">
                <a:effectLst/>
                <a:latin typeface="Times New Roman" panose="02020603050405020304" pitchFamily="18" charset="0"/>
                <a:ea typeface="宋体" panose="02010600030101010101" pitchFamily="2" charset="-122"/>
              </a:rPr>
              <a:t>要说明后来的事，好叫我们知道你们是神。”</a:t>
            </a:r>
            <a:endParaRPr lang="zh-CN" altLang="zh-CN" sz="1800" dirty="0">
              <a:effectLst/>
              <a:latin typeface="Times New Roman" panose="02020603050405020304" pitchFamily="18" charset="0"/>
              <a:ea typeface="Times New Roman" panose="02020603050405020304" pitchFamily="18" charset="0"/>
            </a:endParaRPr>
          </a:p>
          <a:p>
            <a:r>
              <a:rPr lang="en-US" altLang="zh-CN" sz="1800" dirty="0">
                <a:effectLst/>
                <a:latin typeface="宋体" panose="02010600030101010101" pitchFamily="2" charset="-122"/>
                <a:ea typeface="Times New Roman" panose="02020603050405020304" pitchFamily="18" charset="0"/>
              </a:rPr>
              <a:t> </a:t>
            </a:r>
            <a:endParaRPr lang="zh-CN" altLang="zh-CN" sz="1800" dirty="0">
              <a:effectLst/>
              <a:latin typeface="Times New Roman" panose="02020603050405020304" pitchFamily="18" charset="0"/>
              <a:ea typeface="Times New Roman" panose="02020603050405020304" pitchFamily="18" charset="0"/>
            </a:endParaRPr>
          </a:p>
          <a:p>
            <a:r>
              <a:rPr lang="zh-CN" altLang="zh-CN" sz="1800" dirty="0">
                <a:solidFill>
                  <a:srgbClr val="000000"/>
                </a:solidFill>
                <a:effectLst/>
                <a:latin typeface="Times New Roman" panose="02020603050405020304" pitchFamily="18" charset="0"/>
                <a:ea typeface="宋体" panose="02010600030101010101" pitchFamily="2" charset="-122"/>
              </a:rPr>
              <a:t>神当然没有跟以色列人拜的假神开辩论会。这是用讽刺的文学手法谴责以色列百姓，让他们看看他们拜的偶像有没有能力掌管未来。怎么知道谁才是真神，就看谁有能力成就预言</a:t>
            </a:r>
            <a:r>
              <a:rPr lang="en-US" altLang="zh-CN" sz="1800" dirty="0">
                <a:solidFill>
                  <a:srgbClr val="000000"/>
                </a:solidFill>
                <a:effectLst/>
                <a:latin typeface="Times New Roman" panose="02020603050405020304" pitchFamily="18" charset="0"/>
                <a:ea typeface="宋体" panose="02010600030101010101" pitchFamily="2" charset="-122"/>
              </a:rPr>
              <a:t>:</a:t>
            </a:r>
            <a:r>
              <a:rPr lang="zh-CN" altLang="zh-CN" sz="1800" dirty="0">
                <a:solidFill>
                  <a:srgbClr val="000000"/>
                </a:solidFill>
                <a:effectLst/>
                <a:latin typeface="Times New Roman" panose="02020603050405020304" pitchFamily="18" charset="0"/>
                <a:ea typeface="宋体" panose="02010600030101010101" pitchFamily="2" charset="-122"/>
              </a:rPr>
              <a:t>说说看以后会发生什么事情，再看看你有没有能力让事情按你所说的成就，有能力掌管未来的才是真神。</a:t>
            </a:r>
            <a:endParaRPr lang="zh-CN" altLang="zh-CN" sz="1800" dirty="0">
              <a:effectLst/>
              <a:latin typeface="Times New Roman" panose="02020603050405020304" pitchFamily="18" charset="0"/>
              <a:ea typeface="Times New Roman" panose="02020603050405020304" pitchFamily="18" charset="0"/>
            </a:endParaRPr>
          </a:p>
          <a:p>
            <a:endParaRPr lang="zh-CN" altLang="zh-CN" dirty="0"/>
          </a:p>
        </p:txBody>
      </p:sp>
      <p:sp>
        <p:nvSpPr>
          <p:cNvPr id="32771" name="Slide Number Placeholder 3">
            <a:extLst>
              <a:ext uri="{FF2B5EF4-FFF2-40B4-BE49-F238E27FC236}">
                <a16:creationId xmlns:a16="http://schemas.microsoft.com/office/drawing/2014/main" id="{3C8BCEC2-2FC8-E94C-AB2C-78C8B9695E58}"/>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fld id="{78AA27C2-F1AE-CF4E-9090-BDA069E0F16A}" type="slidenum">
              <a:rPr kumimoji="1" lang="zh-CN" altLang="en-US" smtClean="0">
                <a:latin typeface="Calibri" panose="020F0502020204030204" pitchFamily="34" charset="0"/>
              </a:rPr>
              <a:pPr/>
              <a:t>19</a:t>
            </a:fld>
            <a:endParaRPr kumimoji="1" lang="zh-CN" altLang="en-US">
              <a:latin typeface="Calibri" panose="020F0502020204030204" pitchFamily="34" charset="0"/>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当时的以色列百姓可以考察的预言有：神对亚伯拉罕的应许，比如应许把迦南地赐给亚伯拉罕的子孙。亚伯拉罕的子孙虽然在埃及作了四百年的奴隶，但是神后来还是带领他们出埃及进入迦南地，实现了他的应许。</a:t>
            </a:r>
          </a:p>
          <a:p>
            <a:r>
              <a:rPr lang="zh-CN" altLang="zh-CN" sz="1800" dirty="0">
                <a:solidFill>
                  <a:srgbClr val="000000"/>
                </a:solidFill>
                <a:effectLst/>
                <a:latin typeface="Times New Roman" panose="02020603050405020304" pitchFamily="18" charset="0"/>
                <a:ea typeface="宋体" panose="02010600030101010101" pitchFamily="2" charset="-122"/>
              </a:rPr>
              <a:t>验证预言的这个方法不仅仅是留给以色列百姓的，也是留给我们每一个人检验真假神的方法。</a:t>
            </a:r>
            <a:endParaRPr lang="zh-CN" altLang="zh-CN" sz="1800" dirty="0">
              <a:effectLst/>
              <a:latin typeface="Times New Roman" panose="02020603050405020304" pitchFamily="18" charset="0"/>
              <a:ea typeface="Times New Roman" panose="02020603050405020304" pitchFamily="18" charset="0"/>
            </a:endParaRPr>
          </a:p>
          <a:p>
            <a:endParaRPr lang="zh-CN" altLang="en-US" dirty="0"/>
          </a:p>
        </p:txBody>
      </p:sp>
      <p:sp>
        <p:nvSpPr>
          <p:cNvPr id="4" name="灯片编号占位符 3"/>
          <p:cNvSpPr>
            <a:spLocks noGrp="1"/>
          </p:cNvSpPr>
          <p:nvPr>
            <p:ph type="sldNum" sz="quarter" idx="5"/>
          </p:nvPr>
        </p:nvSpPr>
        <p:spPr/>
        <p:txBody>
          <a:bodyPr/>
          <a:lstStyle/>
          <a:p>
            <a:pPr>
              <a:defRPr/>
            </a:pPr>
            <a:fld id="{553E568E-BC11-B14F-BE67-BA59D550580D}" type="slidenum">
              <a:rPr lang="en-US" altLang="zh-CN" smtClean="0"/>
              <a:pPr>
                <a:defRPr/>
              </a:pPr>
              <a:t>20</a:t>
            </a:fld>
            <a:endParaRPr lang="en-US" altLang="zh-CN"/>
          </a:p>
        </p:txBody>
      </p:sp>
    </p:spTree>
    <p:extLst>
      <p:ext uri="{BB962C8B-B14F-4D97-AF65-F5344CB8AC3E}">
        <p14:creationId xmlns:p14="http://schemas.microsoft.com/office/powerpoint/2010/main" val="332786961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7" name="Slide Image Placeholder 1">
            <a:extLst>
              <a:ext uri="{FF2B5EF4-FFF2-40B4-BE49-F238E27FC236}">
                <a16:creationId xmlns:a16="http://schemas.microsoft.com/office/drawing/2014/main" id="{767F8B72-49BE-1046-8BC0-669F410DA546}"/>
              </a:ext>
            </a:extLst>
          </p:cNvPr>
          <p:cNvSpPr>
            <a:spLocks noGrp="1" noRot="1" noChangeAspect="1" noChangeArrowheads="1" noTextEdit="1"/>
          </p:cNvSpPr>
          <p:nvPr>
            <p:ph type="sldImg"/>
          </p:nvPr>
        </p:nvSpPr>
        <p:spPr>
          <a:ln/>
        </p:spPr>
      </p:sp>
      <p:sp>
        <p:nvSpPr>
          <p:cNvPr id="34818" name="Notes Placeholder 2">
            <a:extLst>
              <a:ext uri="{FF2B5EF4-FFF2-40B4-BE49-F238E27FC236}">
                <a16:creationId xmlns:a16="http://schemas.microsoft.com/office/drawing/2014/main" id="{BBAD906A-AA3B-AF40-9F3E-F1DE7ADAC82F}"/>
              </a:ext>
            </a:extLst>
          </p:cNvPr>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另一个例子是以赛亚时代之后的。神借但以理解释了尼布甲尼撒王梦到的塑像。</a:t>
            </a:r>
          </a:p>
          <a:p>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a:t>
            </a:r>
            <a:r>
              <a:rPr lang="en-US" altLang="zh-CN" sz="1800" dirty="0">
                <a:effectLst/>
                <a:latin typeface="宋体" panose="02010600030101010101" pitchFamily="2" charset="-122"/>
                <a:ea typeface="宋体" panose="02010600030101010101" pitchFamily="2" charset="-122"/>
                <a:cs typeface="Times New Roman" panose="02020603050405020304" pitchFamily="18" charset="0"/>
              </a:rPr>
              <a:t>P</a:t>
            </a:r>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击）预言了统治中东地区的四大帝国：巴比伦、波斯、希腊和罗马帝国，后来这个预言果然应验了。【在第</a:t>
            </a:r>
            <a:r>
              <a:rPr lang="en-US" altLang="zh-CN" sz="1800" dirty="0">
                <a:effectLst/>
                <a:latin typeface="宋体" panose="02010600030101010101" pitchFamily="2" charset="-122"/>
                <a:ea typeface="宋体" panose="02010600030101010101" pitchFamily="2" charset="-122"/>
                <a:cs typeface="Times New Roman" panose="02020603050405020304" pitchFamily="18" charset="0"/>
              </a:rPr>
              <a:t>26</a:t>
            </a:r>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课我们会详细讨论】预见百年后王朝的更替是人做不到的，因为人不能预知帝王兴衰，也不能控制未来。所以，这个预言必然是由神启示的。</a:t>
            </a:r>
          </a:p>
          <a:p>
            <a:endParaRPr lang="zh-CN" altLang="zh-CN" dirty="0"/>
          </a:p>
        </p:txBody>
      </p:sp>
      <p:sp>
        <p:nvSpPr>
          <p:cNvPr id="34819" name="Slide Number Placeholder 3">
            <a:extLst>
              <a:ext uri="{FF2B5EF4-FFF2-40B4-BE49-F238E27FC236}">
                <a16:creationId xmlns:a16="http://schemas.microsoft.com/office/drawing/2014/main" id="{8DB12AB9-CE8B-2349-A519-7605AA92FAA0}"/>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fld id="{B79AEBB8-878A-684E-B22E-3F5086EA5FE1}" type="slidenum">
              <a:rPr kumimoji="1" lang="zh-CN" altLang="en-US" smtClean="0">
                <a:latin typeface="Calibri" panose="020F0502020204030204" pitchFamily="34" charset="0"/>
              </a:rPr>
              <a:pPr/>
              <a:t>21</a:t>
            </a:fld>
            <a:endParaRPr kumimoji="1" lang="zh-CN" altLang="en-US">
              <a:latin typeface="Calibri" panose="020F0502020204030204" pitchFamily="34" charset="0"/>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这些预言的应验不是个例。圣经中有大量的预言，这是区别圣经和其他宗教经书的一大特征。</a:t>
            </a:r>
            <a:r>
              <a:rPr lang="zh-CN" altLang="zh-CN" sz="1800" dirty="0">
                <a:solidFill>
                  <a:srgbClr val="000000"/>
                </a:solidFill>
                <a:effectLst/>
                <a:latin typeface="宋体" panose="02010600030101010101" pitchFamily="2" charset="-122"/>
                <a:ea typeface="宋体" panose="02010600030101010101" pitchFamily="2" charset="-122"/>
                <a:cs typeface="Times New Roman" panose="02020603050405020304" pitchFamily="18" charset="0"/>
              </a:rPr>
              <a:t>圣经的许多预言都是写在应验前的几百甚至几千年，而且这些预言都一一应验了。</a:t>
            </a:r>
            <a:endParaRPr lang="zh-CN" altLang="zh-CN" sz="1800" dirty="0">
              <a:effectLst/>
              <a:latin typeface="宋体" panose="02010600030101010101" pitchFamily="2" charset="-122"/>
              <a:ea typeface="宋体" panose="02010600030101010101" pitchFamily="2" charset="-122"/>
              <a:cs typeface="Times New Roman" panose="02020603050405020304" pitchFamily="18" charset="0"/>
            </a:endParaRPr>
          </a:p>
          <a:p>
            <a:endParaRPr lang="zh-CN" altLang="en-US" dirty="0"/>
          </a:p>
        </p:txBody>
      </p:sp>
      <p:sp>
        <p:nvSpPr>
          <p:cNvPr id="4" name="灯片编号占位符 3"/>
          <p:cNvSpPr>
            <a:spLocks noGrp="1"/>
          </p:cNvSpPr>
          <p:nvPr>
            <p:ph type="sldNum" sz="quarter" idx="5"/>
          </p:nvPr>
        </p:nvSpPr>
        <p:spPr/>
        <p:txBody>
          <a:bodyPr/>
          <a:lstStyle/>
          <a:p>
            <a:pPr>
              <a:defRPr/>
            </a:pPr>
            <a:fld id="{553E568E-BC11-B14F-BE67-BA59D550580D}" type="slidenum">
              <a:rPr lang="en-US" altLang="zh-CN" smtClean="0"/>
              <a:pPr>
                <a:defRPr/>
              </a:pPr>
              <a:t>22</a:t>
            </a:fld>
            <a:endParaRPr lang="en-US" altLang="zh-CN"/>
          </a:p>
        </p:txBody>
      </p:sp>
    </p:spTree>
    <p:extLst>
      <p:ext uri="{BB962C8B-B14F-4D97-AF65-F5344CB8AC3E}">
        <p14:creationId xmlns:p14="http://schemas.microsoft.com/office/powerpoint/2010/main" val="3971827589"/>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en-US" altLang="zh-CN" sz="1800" b="1" dirty="0">
                <a:effectLst/>
                <a:latin typeface="宋体" panose="02010600030101010101" pitchFamily="2" charset="-122"/>
                <a:ea typeface="宋体" panose="02010600030101010101" pitchFamily="2" charset="-122"/>
                <a:cs typeface="Times New Roman" panose="02020603050405020304" pitchFamily="18" charset="0"/>
              </a:rPr>
              <a:t>1.3.2.</a:t>
            </a:r>
            <a:r>
              <a:rPr lang="zh-CN" altLang="zh-CN" sz="1800" b="1" dirty="0">
                <a:effectLst/>
                <a:latin typeface="宋体" panose="02010600030101010101" pitchFamily="2" charset="-122"/>
                <a:ea typeface="宋体" panose="02010600030101010101" pitchFamily="2" charset="-122"/>
                <a:cs typeface="Times New Roman" panose="02020603050405020304" pitchFamily="18" charset="0"/>
              </a:rPr>
              <a:t>预言是耶稣教导门徒相信他是弥赛亚的根据</a:t>
            </a:r>
          </a:p>
          <a:p>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耶稣基督也教导门徒，通过查究他的预言和预言的应验就可以确认他是基督。</a:t>
            </a:r>
          </a:p>
          <a:p>
            <a:r>
              <a:rPr lang="zh-CN" altLang="zh-CN" sz="1800" dirty="0">
                <a:effectLst/>
                <a:latin typeface="Times New Roman" panose="02020603050405020304" pitchFamily="18" charset="0"/>
                <a:ea typeface="宋体" panose="02010600030101010101" pitchFamily="2" charset="-122"/>
              </a:rPr>
              <a:t>（</a:t>
            </a:r>
            <a:r>
              <a:rPr lang="en-US" altLang="zh-CN" sz="1800" dirty="0">
                <a:effectLst/>
                <a:latin typeface="Times New Roman" panose="02020603050405020304" pitchFamily="18" charset="0"/>
                <a:ea typeface="宋体" panose="02010600030101010101" pitchFamily="2" charset="-122"/>
              </a:rPr>
              <a:t>P</a:t>
            </a:r>
            <a:r>
              <a:rPr lang="zh-CN" altLang="zh-CN" sz="1800" dirty="0">
                <a:effectLst/>
                <a:latin typeface="Times New Roman" panose="02020603050405020304" pitchFamily="18" charset="0"/>
                <a:ea typeface="宋体" panose="02010600030101010101" pitchFamily="2" charset="-122"/>
              </a:rPr>
              <a:t>击）约翰福音</a:t>
            </a:r>
            <a:r>
              <a:rPr lang="en-US" altLang="zh-CN" sz="1800" dirty="0">
                <a:effectLst/>
                <a:latin typeface="Times New Roman" panose="02020603050405020304" pitchFamily="18" charset="0"/>
                <a:ea typeface="宋体" panose="02010600030101010101" pitchFamily="2" charset="-122"/>
              </a:rPr>
              <a:t>13:19 </a:t>
            </a:r>
            <a:r>
              <a:rPr lang="zh-CN" altLang="zh-CN" sz="1800" dirty="0">
                <a:effectLst/>
                <a:latin typeface="Times New Roman" panose="02020603050405020304" pitchFamily="18" charset="0"/>
                <a:ea typeface="宋体" panose="02010600030101010101" pitchFamily="2" charset="-122"/>
              </a:rPr>
              <a:t>如今事情还没有成就，我要先告诉你们，叫你们到事情成就的时候，可以信我是基督。</a:t>
            </a:r>
            <a:endParaRPr lang="zh-CN" altLang="zh-CN" sz="1800" dirty="0">
              <a:effectLst/>
              <a:latin typeface="Times New Roman" panose="02020603050405020304" pitchFamily="18" charset="0"/>
              <a:ea typeface="Times New Roman" panose="02020603050405020304" pitchFamily="18" charset="0"/>
            </a:endParaRPr>
          </a:p>
          <a:p>
            <a:r>
              <a:rPr lang="en-US" altLang="zh-CN" sz="1800" b="1" dirty="0">
                <a:effectLst/>
                <a:latin typeface="宋体" panose="02010600030101010101" pitchFamily="2" charset="-122"/>
                <a:ea typeface="Times New Roman" panose="02020603050405020304" pitchFamily="18" charset="0"/>
              </a:rPr>
              <a:t> </a:t>
            </a:r>
            <a:endParaRPr lang="zh-CN" altLang="zh-CN" sz="1800" dirty="0">
              <a:effectLst/>
              <a:latin typeface="Times New Roman" panose="02020603050405020304" pitchFamily="18" charset="0"/>
              <a:ea typeface="Times New Roman" panose="02020603050405020304" pitchFamily="18" charset="0"/>
            </a:endParaRPr>
          </a:p>
          <a:p>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耶稣说，预言的成就可以作为确定他是基督的凭据；目的就是要我们能够信他而得到永生。神为我们留下预言，让人们看到他才是真神。</a:t>
            </a:r>
          </a:p>
          <a:p>
            <a:r>
              <a:rPr lang="en-US" altLang="zh-CN" sz="1800" dirty="0">
                <a:solidFill>
                  <a:srgbClr val="000000"/>
                </a:solidFill>
                <a:effectLst/>
                <a:latin typeface="宋体" panose="02010600030101010101" pitchFamily="2" charset="-122"/>
                <a:ea typeface="宋体" panose="02010600030101010101" pitchFamily="2" charset="-122"/>
                <a:cs typeface="Times New Roman" panose="02020603050405020304" pitchFamily="18" charset="0"/>
              </a:rPr>
              <a:t> </a:t>
            </a:r>
            <a:endParaRPr lang="zh-CN" altLang="zh-CN" sz="1800" dirty="0">
              <a:effectLst/>
              <a:latin typeface="宋体" panose="02010600030101010101" pitchFamily="2" charset="-122"/>
              <a:ea typeface="宋体" panose="02010600030101010101" pitchFamily="2" charset="-122"/>
              <a:cs typeface="Times New Roman" panose="02020603050405020304" pitchFamily="18" charset="0"/>
            </a:endParaRPr>
          </a:p>
          <a:p>
            <a:endParaRPr lang="zh-CN" altLang="en-US" dirty="0"/>
          </a:p>
        </p:txBody>
      </p:sp>
      <p:sp>
        <p:nvSpPr>
          <p:cNvPr id="4" name="灯片编号占位符 3"/>
          <p:cNvSpPr>
            <a:spLocks noGrp="1"/>
          </p:cNvSpPr>
          <p:nvPr>
            <p:ph type="sldNum" sz="quarter" idx="5"/>
          </p:nvPr>
        </p:nvSpPr>
        <p:spPr/>
        <p:txBody>
          <a:bodyPr/>
          <a:lstStyle/>
          <a:p>
            <a:pPr>
              <a:defRPr/>
            </a:pPr>
            <a:fld id="{553E568E-BC11-B14F-BE67-BA59D550580D}" type="slidenum">
              <a:rPr lang="en-US" altLang="zh-CN" smtClean="0"/>
              <a:pPr>
                <a:defRPr/>
              </a:pPr>
              <a:t>23</a:t>
            </a:fld>
            <a:endParaRPr lang="en-US" altLang="zh-CN"/>
          </a:p>
        </p:txBody>
      </p:sp>
    </p:spTree>
    <p:extLst>
      <p:ext uri="{BB962C8B-B14F-4D97-AF65-F5344CB8AC3E}">
        <p14:creationId xmlns:p14="http://schemas.microsoft.com/office/powerpoint/2010/main" val="3582579460"/>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en-US" altLang="zh-CN" sz="1800" b="1" dirty="0">
                <a:effectLst/>
                <a:latin typeface="宋体" panose="02010600030101010101" pitchFamily="2" charset="-122"/>
                <a:ea typeface="宋体" panose="02010600030101010101" pitchFamily="2" charset="-122"/>
                <a:cs typeface="Times New Roman" panose="02020603050405020304" pitchFamily="18" charset="0"/>
              </a:rPr>
              <a:t>1.3.3.</a:t>
            </a:r>
            <a:r>
              <a:rPr lang="zh-CN" altLang="zh-CN" sz="1800" b="1" dirty="0">
                <a:effectLst/>
                <a:latin typeface="宋体" panose="02010600030101010101" pitchFamily="2" charset="-122"/>
                <a:ea typeface="宋体" panose="02010600030101010101" pitchFamily="2" charset="-122"/>
                <a:cs typeface="Times New Roman" panose="02020603050405020304" pitchFamily="18" charset="0"/>
              </a:rPr>
              <a:t>人不能预测未来</a:t>
            </a:r>
          </a:p>
          <a:p>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为什么预言可以证明圣经中的神是真神？因为人没有能力掌管未来。人类连一周内的天气预报都常会出错，更不用说十年、百年后的预言。</a:t>
            </a:r>
          </a:p>
          <a:p>
            <a:endParaRPr lang="zh-CN" altLang="en-US" dirty="0"/>
          </a:p>
        </p:txBody>
      </p:sp>
      <p:sp>
        <p:nvSpPr>
          <p:cNvPr id="4" name="灯片编号占位符 3"/>
          <p:cNvSpPr>
            <a:spLocks noGrp="1"/>
          </p:cNvSpPr>
          <p:nvPr>
            <p:ph type="sldNum" sz="quarter" idx="5"/>
          </p:nvPr>
        </p:nvSpPr>
        <p:spPr/>
        <p:txBody>
          <a:bodyPr/>
          <a:lstStyle/>
          <a:p>
            <a:pPr>
              <a:defRPr/>
            </a:pPr>
            <a:fld id="{553E568E-BC11-B14F-BE67-BA59D550580D}" type="slidenum">
              <a:rPr lang="en-US" altLang="zh-CN" smtClean="0"/>
              <a:pPr>
                <a:defRPr/>
              </a:pPr>
              <a:t>24</a:t>
            </a:fld>
            <a:endParaRPr lang="en-US" altLang="zh-CN"/>
          </a:p>
        </p:txBody>
      </p:sp>
    </p:spTree>
    <p:extLst>
      <p:ext uri="{BB962C8B-B14F-4D97-AF65-F5344CB8AC3E}">
        <p14:creationId xmlns:p14="http://schemas.microsoft.com/office/powerpoint/2010/main" val="257128003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曾有传言，说玛雅文明留下的预言称</a:t>
            </a:r>
            <a:r>
              <a:rPr lang="en-US" altLang="zh-CN" sz="1800" dirty="0">
                <a:effectLst/>
                <a:latin typeface="宋体" panose="02010600030101010101" pitchFamily="2" charset="-122"/>
                <a:ea typeface="宋体" panose="02010600030101010101" pitchFamily="2" charset="-122"/>
                <a:cs typeface="Times New Roman" panose="02020603050405020304" pitchFamily="18" charset="0"/>
              </a:rPr>
              <a:t>2012</a:t>
            </a:r>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年是世界末日，但现在已经过去许多年了，我们依然还活着。</a:t>
            </a:r>
          </a:p>
          <a:p>
            <a:endParaRPr lang="zh-CN" altLang="en-US" dirty="0"/>
          </a:p>
        </p:txBody>
      </p:sp>
      <p:sp>
        <p:nvSpPr>
          <p:cNvPr id="4" name="灯片编号占位符 3"/>
          <p:cNvSpPr>
            <a:spLocks noGrp="1"/>
          </p:cNvSpPr>
          <p:nvPr>
            <p:ph type="sldNum" sz="quarter" idx="5"/>
          </p:nvPr>
        </p:nvSpPr>
        <p:spPr/>
        <p:txBody>
          <a:bodyPr/>
          <a:lstStyle/>
          <a:p>
            <a:pPr>
              <a:defRPr/>
            </a:pPr>
            <a:fld id="{553E568E-BC11-B14F-BE67-BA59D550580D}" type="slidenum">
              <a:rPr lang="en-US" altLang="zh-CN" smtClean="0"/>
              <a:pPr>
                <a:defRPr/>
              </a:pPr>
              <a:t>25</a:t>
            </a:fld>
            <a:endParaRPr lang="en-US" altLang="zh-CN"/>
          </a:p>
        </p:txBody>
      </p:sp>
    </p:spTree>
    <p:extLst>
      <p:ext uri="{BB962C8B-B14F-4D97-AF65-F5344CB8AC3E}">
        <p14:creationId xmlns:p14="http://schemas.microsoft.com/office/powerpoint/2010/main" val="4266544393"/>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民间传说《推背图》中有许多预言，但是推背图中的描述十分含糊，不同版本相互冲突。而且人们称里面应验的预言，其实更像是后人给的很勉强的解释，可信度不高。</a:t>
            </a:r>
          </a:p>
          <a:p>
            <a:endParaRPr lang="zh-CN" altLang="en-US" dirty="0"/>
          </a:p>
        </p:txBody>
      </p:sp>
      <p:sp>
        <p:nvSpPr>
          <p:cNvPr id="4" name="灯片编号占位符 3"/>
          <p:cNvSpPr>
            <a:spLocks noGrp="1"/>
          </p:cNvSpPr>
          <p:nvPr>
            <p:ph type="sldNum" sz="quarter" idx="5"/>
          </p:nvPr>
        </p:nvSpPr>
        <p:spPr/>
        <p:txBody>
          <a:bodyPr/>
          <a:lstStyle/>
          <a:p>
            <a:pPr>
              <a:defRPr/>
            </a:pPr>
            <a:fld id="{553E568E-BC11-B14F-BE67-BA59D550580D}" type="slidenum">
              <a:rPr lang="en-US" altLang="zh-CN" smtClean="0"/>
              <a:pPr>
                <a:defRPr/>
              </a:pPr>
              <a:t>26</a:t>
            </a:fld>
            <a:endParaRPr lang="en-US" altLang="zh-CN"/>
          </a:p>
        </p:txBody>
      </p:sp>
    </p:spTree>
    <p:extLst>
      <p:ext uri="{BB962C8B-B14F-4D97-AF65-F5344CB8AC3E}">
        <p14:creationId xmlns:p14="http://schemas.microsoft.com/office/powerpoint/2010/main" val="1625439404"/>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但圣经的预言非常不同，圣经预言的事情是具体的，其中百分之九十以上的预言都已经应验了。比如圣经预言了推罗城会被铲平刮净，果然应验了。圣经又预言了埃及会永久衰落，这个预言今天还在应验。圣经的预言中，唯一没有应验的部分是关于末世的。在</a:t>
            </a:r>
            <a:r>
              <a:rPr lang="en-US" altLang="zh-CN" sz="1800" dirty="0">
                <a:effectLst/>
                <a:latin typeface="宋体" panose="02010600030101010101" pitchFamily="2" charset="-122"/>
                <a:ea typeface="宋体" panose="02010600030101010101" pitchFamily="2" charset="-122"/>
                <a:cs typeface="Times New Roman" panose="02020603050405020304" pitchFamily="18" charset="0"/>
              </a:rPr>
              <a:t>34</a:t>
            </a:r>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和</a:t>
            </a:r>
            <a:r>
              <a:rPr lang="en-US" altLang="zh-CN" sz="1800" dirty="0">
                <a:effectLst/>
                <a:latin typeface="宋体" panose="02010600030101010101" pitchFamily="2" charset="-122"/>
                <a:ea typeface="宋体" panose="02010600030101010101" pitchFamily="2" charset="-122"/>
                <a:cs typeface="Times New Roman" panose="02020603050405020304" pitchFamily="18" charset="0"/>
              </a:rPr>
              <a:t>35</a:t>
            </a:r>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两节课中，我们会看到，就连末世的预言，应验的条件正在成熟。通过圣经预言的应验，我们就知道耶和华就是真神，也可以知道圣经的确是在真神耶和华的启示下写成的。</a:t>
            </a:r>
          </a:p>
          <a:p>
            <a:endParaRPr lang="zh-CN" altLang="en-US" dirty="0"/>
          </a:p>
        </p:txBody>
      </p:sp>
      <p:sp>
        <p:nvSpPr>
          <p:cNvPr id="4" name="灯片编号占位符 3"/>
          <p:cNvSpPr>
            <a:spLocks noGrp="1"/>
          </p:cNvSpPr>
          <p:nvPr>
            <p:ph type="sldNum" sz="quarter" idx="5"/>
          </p:nvPr>
        </p:nvSpPr>
        <p:spPr/>
        <p:txBody>
          <a:bodyPr/>
          <a:lstStyle/>
          <a:p>
            <a:pPr>
              <a:defRPr/>
            </a:pPr>
            <a:fld id="{553E568E-BC11-B14F-BE67-BA59D550580D}" type="slidenum">
              <a:rPr lang="en-US" altLang="zh-CN" smtClean="0"/>
              <a:pPr>
                <a:defRPr/>
              </a:pPr>
              <a:t>27</a:t>
            </a:fld>
            <a:endParaRPr lang="en-US" altLang="zh-CN"/>
          </a:p>
        </p:txBody>
      </p:sp>
    </p:spTree>
    <p:extLst>
      <p:ext uri="{BB962C8B-B14F-4D97-AF65-F5344CB8AC3E}">
        <p14:creationId xmlns:p14="http://schemas.microsoft.com/office/powerpoint/2010/main" val="3426330355"/>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正如一位学者的总结：</a:t>
            </a:r>
          </a:p>
          <a:p>
            <a:r>
              <a:rPr lang="en-US" altLang="zh-CN" sz="1800" dirty="0">
                <a:effectLst/>
                <a:latin typeface="宋体" panose="02010600030101010101" pitchFamily="2" charset="-122"/>
                <a:ea typeface="Times New Roman" panose="02020603050405020304" pitchFamily="18" charset="0"/>
              </a:rPr>
              <a:t>“</a:t>
            </a:r>
            <a:r>
              <a:rPr lang="zh-CN" altLang="zh-CN" sz="1800" dirty="0">
                <a:effectLst/>
                <a:latin typeface="Times New Roman" panose="02020603050405020304" pitchFamily="18" charset="0"/>
                <a:ea typeface="宋体" panose="02010600030101010101" pitchFamily="2" charset="-122"/>
              </a:rPr>
              <a:t>关于以色列、迦南地、巴比伦、亚述、埃及和许多个体的预言有几百个，这些预言如此古老而独特、具体而明确，似乎不可能发生，以至于世人根本无法预料。由此可知，记载这些预言的圣经一定是（神）启示的。”——</a:t>
            </a:r>
            <a:r>
              <a:rPr lang="en-US" altLang="zh-CN" sz="1800" dirty="0">
                <a:effectLst/>
                <a:latin typeface="Times New Roman" panose="02020603050405020304" pitchFamily="18" charset="0"/>
                <a:ea typeface="宋体" panose="02010600030101010101" pitchFamily="2" charset="-122"/>
              </a:rPr>
              <a:t>C.I.</a:t>
            </a:r>
            <a:r>
              <a:rPr lang="zh-CN" altLang="zh-CN" sz="1800" dirty="0">
                <a:effectLst/>
                <a:latin typeface="Times New Roman" panose="02020603050405020304" pitchFamily="18" charset="0"/>
                <a:ea typeface="宋体" panose="02010600030101010101" pitchFamily="2" charset="-122"/>
              </a:rPr>
              <a:t>司可福</a:t>
            </a:r>
            <a:endParaRPr lang="zh-CN" altLang="zh-CN" sz="1800" dirty="0">
              <a:effectLst/>
              <a:latin typeface="Times New Roman" panose="02020603050405020304" pitchFamily="18" charset="0"/>
              <a:ea typeface="Times New Roman" panose="02020603050405020304" pitchFamily="18" charset="0"/>
            </a:endParaRPr>
          </a:p>
          <a:p>
            <a:endParaRPr lang="zh-CN" altLang="en-US" dirty="0"/>
          </a:p>
        </p:txBody>
      </p:sp>
      <p:sp>
        <p:nvSpPr>
          <p:cNvPr id="4" name="灯片编号占位符 3"/>
          <p:cNvSpPr>
            <a:spLocks noGrp="1"/>
          </p:cNvSpPr>
          <p:nvPr>
            <p:ph type="sldNum" sz="quarter" idx="5"/>
          </p:nvPr>
        </p:nvSpPr>
        <p:spPr/>
        <p:txBody>
          <a:bodyPr/>
          <a:lstStyle/>
          <a:p>
            <a:pPr>
              <a:defRPr/>
            </a:pPr>
            <a:fld id="{553E568E-BC11-B14F-BE67-BA59D550580D}" type="slidenum">
              <a:rPr lang="en-US" altLang="zh-CN" smtClean="0"/>
              <a:pPr>
                <a:defRPr/>
              </a:pPr>
              <a:t>28</a:t>
            </a:fld>
            <a:endParaRPr lang="en-US" altLang="zh-CN"/>
          </a:p>
        </p:txBody>
      </p:sp>
    </p:spTree>
    <p:extLst>
      <p:ext uri="{BB962C8B-B14F-4D97-AF65-F5344CB8AC3E}">
        <p14:creationId xmlns:p14="http://schemas.microsoft.com/office/powerpoint/2010/main" val="3092118640"/>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en-US" altLang="zh-CN" sz="1800" b="1" dirty="0">
                <a:effectLst/>
                <a:latin typeface="宋体" panose="02010600030101010101" pitchFamily="2" charset="-122"/>
                <a:ea typeface="宋体" panose="02010600030101010101" pitchFamily="2" charset="-122"/>
                <a:cs typeface="Times New Roman" panose="02020603050405020304" pitchFamily="18" charset="0"/>
              </a:rPr>
              <a:t>1.3.4. </a:t>
            </a:r>
            <a:r>
              <a:rPr lang="zh-CN" altLang="zh-CN" sz="1800" b="1" dirty="0">
                <a:effectLst/>
                <a:latin typeface="宋体" panose="02010600030101010101" pitchFamily="2" charset="-122"/>
                <a:ea typeface="宋体" panose="02010600030101010101" pitchFamily="2" charset="-122"/>
                <a:cs typeface="Times New Roman" panose="02020603050405020304" pitchFamily="18" charset="0"/>
              </a:rPr>
              <a:t>怎么解释占卜和算卦</a:t>
            </a:r>
          </a:p>
          <a:p>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或许你会问，有些占卜预测吉凶不也挺准的吗？首先，很多算卦先生都是靠碰概率骗钱的。但是，也有真的能通灵，靠魔鬼的力量做事的。我们来看使徒行传记载的一个事件：</a:t>
            </a:r>
          </a:p>
          <a:p>
            <a:endParaRPr lang="zh-CN" altLang="en-US" dirty="0"/>
          </a:p>
        </p:txBody>
      </p:sp>
      <p:sp>
        <p:nvSpPr>
          <p:cNvPr id="4" name="灯片编号占位符 3"/>
          <p:cNvSpPr>
            <a:spLocks noGrp="1"/>
          </p:cNvSpPr>
          <p:nvPr>
            <p:ph type="sldNum" sz="quarter" idx="5"/>
          </p:nvPr>
        </p:nvSpPr>
        <p:spPr/>
        <p:txBody>
          <a:bodyPr/>
          <a:lstStyle/>
          <a:p>
            <a:pPr>
              <a:defRPr/>
            </a:pPr>
            <a:fld id="{553E568E-BC11-B14F-BE67-BA59D550580D}" type="slidenum">
              <a:rPr lang="en-US" altLang="zh-CN" smtClean="0"/>
              <a:pPr>
                <a:defRPr/>
              </a:pPr>
              <a:t>29</a:t>
            </a:fld>
            <a:endParaRPr lang="en-US" altLang="zh-CN"/>
          </a:p>
        </p:txBody>
      </p:sp>
    </p:spTree>
    <p:extLst>
      <p:ext uri="{BB962C8B-B14F-4D97-AF65-F5344CB8AC3E}">
        <p14:creationId xmlns:p14="http://schemas.microsoft.com/office/powerpoint/2010/main" val="3224974866"/>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使徒行传</a:t>
            </a:r>
            <a:r>
              <a:rPr lang="en-US" altLang="zh-CN" sz="1800" dirty="0">
                <a:effectLst/>
                <a:latin typeface="宋体" panose="02010600030101010101" pitchFamily="2" charset="-122"/>
                <a:ea typeface="宋体" panose="02010600030101010101" pitchFamily="2" charset="-122"/>
                <a:cs typeface="Times New Roman" panose="02020603050405020304" pitchFamily="18" charset="0"/>
              </a:rPr>
              <a:t>16:16</a:t>
            </a:r>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……有一个使女迎著面来，她被巫鬼所附，用法术叫她主人们大得财利。……</a:t>
            </a:r>
            <a:r>
              <a:rPr lang="en-US" altLang="zh-CN" sz="1800" dirty="0">
                <a:effectLst/>
                <a:latin typeface="宋体" panose="02010600030101010101" pitchFamily="2" charset="-122"/>
                <a:ea typeface="宋体" panose="02010600030101010101" pitchFamily="2" charset="-122"/>
                <a:cs typeface="Times New Roman" panose="02020603050405020304" pitchFamily="18" charset="0"/>
              </a:rPr>
              <a:t>18</a:t>
            </a:r>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保罗就心中厌烦，转身对那鬼说：“我奉耶稣基督的名，吩咐你从她身上出来！”那鬼当时就出来了。</a:t>
            </a:r>
            <a:r>
              <a:rPr lang="en-US" altLang="zh-CN" sz="1800" dirty="0">
                <a:effectLst/>
                <a:latin typeface="宋体" panose="02010600030101010101" pitchFamily="2" charset="-122"/>
                <a:ea typeface="宋体" panose="02010600030101010101" pitchFamily="2" charset="-122"/>
                <a:cs typeface="Times New Roman" panose="02020603050405020304" pitchFamily="18" charset="0"/>
              </a:rPr>
              <a:t>19</a:t>
            </a:r>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使女的主人们见得利的指望没有了，便揪住保罗和西拉……</a:t>
            </a:r>
          </a:p>
          <a:p>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那个使女被鬼附的时候，用法术给主人赚了不少钱。当鬼被赶走之后，那个使女就没有法术了。表明那些特殊的能力是来自于魔鬼。</a:t>
            </a:r>
          </a:p>
          <a:p>
            <a:endParaRPr lang="zh-CN" altLang="en-US" dirty="0"/>
          </a:p>
        </p:txBody>
      </p:sp>
      <p:sp>
        <p:nvSpPr>
          <p:cNvPr id="4" name="灯片编号占位符 3"/>
          <p:cNvSpPr>
            <a:spLocks noGrp="1"/>
          </p:cNvSpPr>
          <p:nvPr>
            <p:ph type="sldNum" sz="quarter" idx="5"/>
          </p:nvPr>
        </p:nvSpPr>
        <p:spPr/>
        <p:txBody>
          <a:bodyPr/>
          <a:lstStyle/>
          <a:p>
            <a:pPr>
              <a:defRPr/>
            </a:pPr>
            <a:fld id="{553E568E-BC11-B14F-BE67-BA59D550580D}" type="slidenum">
              <a:rPr lang="en-US" altLang="zh-CN" smtClean="0"/>
              <a:pPr>
                <a:defRPr/>
              </a:pPr>
              <a:t>30</a:t>
            </a:fld>
            <a:endParaRPr lang="en-US" altLang="zh-CN"/>
          </a:p>
        </p:txBody>
      </p:sp>
    </p:spTree>
    <p:extLst>
      <p:ext uri="{BB962C8B-B14F-4D97-AF65-F5344CB8AC3E}">
        <p14:creationId xmlns:p14="http://schemas.microsoft.com/office/powerpoint/2010/main" val="389392119"/>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以前，因为人类交通和通讯没那么发达，发生在远方的事情要隔很久才能传来。邪灵是灵，它们不受空间限制，它们可以看到发生远处的事情。很多灵媒会借助邪灵准确地说出远方发生的事，以此诱惑人。</a:t>
            </a:r>
          </a:p>
          <a:p>
            <a:r>
              <a:rPr lang="en-US" altLang="zh-CN" sz="1800" dirty="0">
                <a:effectLst/>
                <a:latin typeface="宋体" panose="02010600030101010101" pitchFamily="2" charset="-122"/>
                <a:ea typeface="宋体" panose="02010600030101010101" pitchFamily="2" charset="-122"/>
                <a:cs typeface="Times New Roman" panose="02020603050405020304" pitchFamily="18" charset="0"/>
              </a:rPr>
              <a:t> </a:t>
            </a:r>
            <a:endParaRPr lang="zh-CN" altLang="zh-CN" sz="1800" dirty="0">
              <a:effectLst/>
              <a:latin typeface="宋体" panose="02010600030101010101" pitchFamily="2" charset="-122"/>
              <a:ea typeface="宋体" panose="02010600030101010101" pitchFamily="2" charset="-122"/>
              <a:cs typeface="Times New Roman" panose="02020603050405020304" pitchFamily="18" charset="0"/>
            </a:endParaRPr>
          </a:p>
          <a:p>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另外，这些邪灵也可以看到发生在室内的事情、人私下做的事情，甚至是很久之前没有人知道的事情，例如你奶奶在</a:t>
            </a:r>
            <a:r>
              <a:rPr lang="en-US" altLang="zh-CN" sz="1800" dirty="0">
                <a:effectLst/>
                <a:latin typeface="宋体" panose="02010600030101010101" pitchFamily="2" charset="-122"/>
                <a:ea typeface="宋体" panose="02010600030101010101" pitchFamily="2" charset="-122"/>
                <a:cs typeface="Times New Roman" panose="02020603050405020304" pitchFamily="18" charset="0"/>
              </a:rPr>
              <a:t>50</a:t>
            </a:r>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年前临终对你说过的话。巫婆、大仙可以在邪灵的工作下把这些秘密说出来，以此骗人。但是邪灵和灵媒没有能力预见未来或掌控未来。</a:t>
            </a:r>
            <a:r>
              <a:rPr lang="en-US" altLang="zh-CN" sz="1800" dirty="0">
                <a:effectLst/>
                <a:latin typeface="宋体" panose="02010600030101010101" pitchFamily="2" charset="-122"/>
                <a:ea typeface="宋体" panose="02010600030101010101" pitchFamily="2" charset="-122"/>
                <a:cs typeface="Times New Roman" panose="02020603050405020304" pitchFamily="18" charset="0"/>
              </a:rPr>
              <a:t> </a:t>
            </a:r>
            <a:endParaRPr lang="zh-CN" altLang="zh-CN" sz="1800" dirty="0">
              <a:effectLst/>
              <a:latin typeface="宋体" panose="02010600030101010101" pitchFamily="2" charset="-122"/>
              <a:ea typeface="宋体" panose="02010600030101010101" pitchFamily="2" charset="-122"/>
              <a:cs typeface="Times New Roman" panose="02020603050405020304" pitchFamily="18" charset="0"/>
            </a:endParaRPr>
          </a:p>
          <a:p>
            <a:r>
              <a:rPr lang="en-US" altLang="zh-CN" sz="1800" dirty="0">
                <a:effectLst/>
                <a:latin typeface="宋体" panose="02010600030101010101" pitchFamily="2" charset="-122"/>
                <a:ea typeface="宋体" panose="02010600030101010101" pitchFamily="2" charset="-122"/>
                <a:cs typeface="Times New Roman" panose="02020603050405020304" pitchFamily="18" charset="0"/>
              </a:rPr>
              <a:t> </a:t>
            </a:r>
            <a:endParaRPr lang="zh-CN" altLang="zh-CN" sz="1800" dirty="0">
              <a:effectLst/>
              <a:latin typeface="宋体" panose="02010600030101010101" pitchFamily="2" charset="-122"/>
              <a:ea typeface="宋体" panose="02010600030101010101" pitchFamily="2" charset="-122"/>
              <a:cs typeface="Times New Roman" panose="02020603050405020304" pitchFamily="18" charset="0"/>
            </a:endParaRPr>
          </a:p>
          <a:p>
            <a:r>
              <a:rPr lang="zh-CN" altLang="en-US" sz="1800" dirty="0">
                <a:effectLst/>
                <a:latin typeface="Times New Roman" panose="02020603050405020304" pitchFamily="18" charset="0"/>
                <a:ea typeface="宋体" panose="02010600030101010101" pitchFamily="2" charset="-122"/>
                <a:cs typeface="宋体" panose="02010600030101010101" pitchFamily="2" charset="-122"/>
              </a:rPr>
              <a:t>注</a:t>
            </a:r>
            <a:r>
              <a:rPr lang="en-US" altLang="zh-CN" sz="1800" dirty="0">
                <a:effectLst/>
                <a:latin typeface="Times New Roman" panose="02020603050405020304" pitchFamily="18" charset="0"/>
                <a:ea typeface="宋体" panose="02010600030101010101" pitchFamily="2" charset="-122"/>
                <a:cs typeface="宋体" panose="02010600030101010101" pitchFamily="2" charset="-122"/>
              </a:rPr>
              <a:t>: </a:t>
            </a:r>
            <a:r>
              <a:rPr lang="zh-CN" altLang="zh-CN" sz="1800" dirty="0">
                <a:effectLst/>
                <a:latin typeface="Times New Roman" panose="02020603050405020304" pitchFamily="18" charset="0"/>
                <a:ea typeface="宋体" panose="02010600030101010101" pitchFamily="2" charset="-122"/>
                <a:cs typeface="宋体" panose="02010600030101010101" pitchFamily="2" charset="-122"/>
              </a:rPr>
              <a:t>有些学生可能会说，他们听说有些巫婆准确预测未来。回应如下：魔鬼知道人私下所说和所做的，它们有一定的能力根据这些信息预测人们将要采取的行动，这会让它们看似有能力预测未来。同时，它们也有一定的能力，虽然这些能力是有限的，但它们或许可以通过一些手段让它们所预测的事情发生。另外，应该提醒学生不要轻信巫术显灵的故事，很多故事都是夸大或骗人的。</a:t>
            </a:r>
            <a:endParaRPr lang="zh-CN" altLang="zh-CN" sz="1800" dirty="0">
              <a:effectLst/>
              <a:latin typeface="Times New Roman" panose="02020603050405020304" pitchFamily="18" charset="0"/>
              <a:ea typeface="Times New Roman" panose="02020603050405020304" pitchFamily="18" charset="0"/>
            </a:endParaRPr>
          </a:p>
          <a:p>
            <a:endParaRPr lang="zh-CN" altLang="en-US" dirty="0"/>
          </a:p>
        </p:txBody>
      </p:sp>
      <p:sp>
        <p:nvSpPr>
          <p:cNvPr id="4" name="灯片编号占位符 3"/>
          <p:cNvSpPr>
            <a:spLocks noGrp="1"/>
          </p:cNvSpPr>
          <p:nvPr>
            <p:ph type="sldNum" sz="quarter" idx="5"/>
          </p:nvPr>
        </p:nvSpPr>
        <p:spPr/>
        <p:txBody>
          <a:bodyPr/>
          <a:lstStyle/>
          <a:p>
            <a:pPr>
              <a:defRPr/>
            </a:pPr>
            <a:fld id="{553E568E-BC11-B14F-BE67-BA59D550580D}" type="slidenum">
              <a:rPr lang="en-US" altLang="zh-CN" smtClean="0"/>
              <a:pPr>
                <a:defRPr/>
              </a:pPr>
              <a:t>31</a:t>
            </a:fld>
            <a:endParaRPr lang="en-US" altLang="zh-CN"/>
          </a:p>
        </p:txBody>
      </p:sp>
    </p:spTree>
    <p:extLst>
      <p:ext uri="{BB962C8B-B14F-4D97-AF65-F5344CB8AC3E}">
        <p14:creationId xmlns:p14="http://schemas.microsoft.com/office/powerpoint/2010/main" val="347200424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现在，不少年轻人赶时髦，玩塔罗牌、网络算卦改运等，这些做法都有通灵交鬼的危险。跟灵界的邪灵来往非常危险，得罪神，千万不要尝试。</a:t>
            </a:r>
          </a:p>
          <a:p>
            <a:r>
              <a:rPr lang="en-US" altLang="zh-CN" sz="1800" dirty="0">
                <a:solidFill>
                  <a:srgbClr val="000000"/>
                </a:solidFill>
                <a:effectLst/>
                <a:latin typeface="宋体" panose="02010600030101010101" pitchFamily="2" charset="-122"/>
                <a:ea typeface="宋体" panose="02010600030101010101" pitchFamily="2" charset="-122"/>
                <a:cs typeface="Times New Roman" panose="02020603050405020304" pitchFamily="18" charset="0"/>
              </a:rPr>
              <a:t> </a:t>
            </a:r>
            <a:endParaRPr lang="zh-CN" altLang="zh-CN" sz="1800" dirty="0">
              <a:effectLst/>
              <a:latin typeface="宋体" panose="02010600030101010101" pitchFamily="2" charset="-122"/>
              <a:ea typeface="宋体" panose="02010600030101010101" pitchFamily="2" charset="-122"/>
              <a:cs typeface="Times New Roman" panose="02020603050405020304" pitchFamily="18" charset="0"/>
            </a:endParaRPr>
          </a:p>
          <a:p>
            <a:endParaRPr lang="zh-CN" altLang="en-US" dirty="0"/>
          </a:p>
        </p:txBody>
      </p:sp>
      <p:sp>
        <p:nvSpPr>
          <p:cNvPr id="4" name="灯片编号占位符 3"/>
          <p:cNvSpPr>
            <a:spLocks noGrp="1"/>
          </p:cNvSpPr>
          <p:nvPr>
            <p:ph type="sldNum" sz="quarter" idx="5"/>
          </p:nvPr>
        </p:nvSpPr>
        <p:spPr/>
        <p:txBody>
          <a:bodyPr/>
          <a:lstStyle/>
          <a:p>
            <a:pPr>
              <a:defRPr/>
            </a:pPr>
            <a:fld id="{553E568E-BC11-B14F-BE67-BA59D550580D}" type="slidenum">
              <a:rPr lang="en-US" altLang="zh-CN" smtClean="0"/>
              <a:pPr>
                <a:defRPr/>
              </a:pPr>
              <a:t>32</a:t>
            </a:fld>
            <a:endParaRPr lang="en-US" altLang="zh-CN"/>
          </a:p>
        </p:txBody>
      </p:sp>
    </p:spTree>
    <p:extLst>
      <p:ext uri="{BB962C8B-B14F-4D97-AF65-F5344CB8AC3E}">
        <p14:creationId xmlns:p14="http://schemas.microsoft.com/office/powerpoint/2010/main" val="3811943386"/>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zh-CN" altLang="zh-CN" sz="1800" dirty="0">
                <a:solidFill>
                  <a:srgbClr val="000000"/>
                </a:solidFill>
                <a:effectLst/>
                <a:latin typeface="宋体" panose="02010600030101010101" pitchFamily="2" charset="-122"/>
                <a:ea typeface="宋体" panose="02010600030101010101" pitchFamily="2" charset="-122"/>
                <a:cs typeface="Times New Roman" panose="02020603050405020304" pitchFamily="18" charset="0"/>
              </a:rPr>
              <a:t>总之，邪灵只能用一些手段骗人，但它们不能像圣经那样，把几百甚至几千年之后的事情提前告诉人，后面让预言的事情像当初写下的那样成就。</a:t>
            </a:r>
            <a:endParaRPr lang="zh-CN" altLang="zh-CN" sz="1800" dirty="0">
              <a:effectLst/>
              <a:latin typeface="宋体" panose="02010600030101010101" pitchFamily="2" charset="-122"/>
              <a:ea typeface="宋体" panose="02010600030101010101" pitchFamily="2" charset="-122"/>
              <a:cs typeface="Times New Roman" panose="02020603050405020304" pitchFamily="18" charset="0"/>
            </a:endParaRPr>
          </a:p>
          <a:p>
            <a:endParaRPr lang="zh-CN" altLang="en-US" dirty="0"/>
          </a:p>
        </p:txBody>
      </p:sp>
      <p:sp>
        <p:nvSpPr>
          <p:cNvPr id="4" name="灯片编号占位符 3"/>
          <p:cNvSpPr>
            <a:spLocks noGrp="1"/>
          </p:cNvSpPr>
          <p:nvPr>
            <p:ph type="sldNum" sz="quarter" idx="5"/>
          </p:nvPr>
        </p:nvSpPr>
        <p:spPr/>
        <p:txBody>
          <a:bodyPr/>
          <a:lstStyle/>
          <a:p>
            <a:pPr>
              <a:defRPr/>
            </a:pPr>
            <a:fld id="{553E568E-BC11-B14F-BE67-BA59D550580D}" type="slidenum">
              <a:rPr lang="en-US" altLang="zh-CN" smtClean="0"/>
              <a:pPr>
                <a:defRPr/>
              </a:pPr>
              <a:t>33</a:t>
            </a:fld>
            <a:endParaRPr lang="en-US" altLang="zh-CN"/>
          </a:p>
        </p:txBody>
      </p:sp>
    </p:spTree>
    <p:extLst>
      <p:ext uri="{BB962C8B-B14F-4D97-AF65-F5344CB8AC3E}">
        <p14:creationId xmlns:p14="http://schemas.microsoft.com/office/powerpoint/2010/main" val="319826758"/>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幻灯片图像占位符 1">
            <a:extLst>
              <a:ext uri="{FF2B5EF4-FFF2-40B4-BE49-F238E27FC236}">
                <a16:creationId xmlns:a16="http://schemas.microsoft.com/office/drawing/2014/main" id="{649BF253-9ED8-E940-B5B6-427D0FFF70C0}"/>
              </a:ext>
            </a:extLst>
          </p:cNvPr>
          <p:cNvSpPr>
            <a:spLocks noGrp="1" noRot="1" noChangeAspect="1" noChangeArrowheads="1" noTextEdit="1"/>
          </p:cNvSpPr>
          <p:nvPr>
            <p:ph type="sldImg" idx="4294967295"/>
          </p:nvPr>
        </p:nvSpPr>
        <p:spPr>
          <a:ln>
            <a:miter lim="800000"/>
          </a:ln>
        </p:spPr>
      </p:sp>
      <p:sp>
        <p:nvSpPr>
          <p:cNvPr id="17411" name="备注占位符 2">
            <a:extLst>
              <a:ext uri="{FF2B5EF4-FFF2-40B4-BE49-F238E27FC236}">
                <a16:creationId xmlns:a16="http://schemas.microsoft.com/office/drawing/2014/main" id="{614D35A2-A15E-174A-AFE5-B75BCF352906}"/>
              </a:ext>
            </a:extLst>
          </p:cNvPr>
          <p:cNvSpPr>
            <a:spLocks noGrp="1" noChangeArrowheads="1"/>
          </p:cNvSpPr>
          <p:nvPr>
            <p:ph type="body" idx="429496729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zh-CN" sz="1800" b="1" dirty="0">
                <a:solidFill>
                  <a:srgbClr val="000000"/>
                </a:solidFill>
                <a:effectLst/>
                <a:latin typeface="宋体" panose="02010600030101010101" pitchFamily="2" charset="-122"/>
                <a:ea typeface="宋体" panose="02010600030101010101" pitchFamily="2" charset="-122"/>
                <a:cs typeface="Times New Roman" panose="02020603050405020304" pitchFamily="18" charset="0"/>
              </a:rPr>
              <a:t>1.4.</a:t>
            </a:r>
            <a:r>
              <a:rPr lang="zh-CN" altLang="zh-CN" sz="1800" b="1" dirty="0">
                <a:solidFill>
                  <a:srgbClr val="000000"/>
                </a:solidFill>
                <a:effectLst/>
                <a:latin typeface="宋体" panose="02010600030101010101" pitchFamily="2" charset="-122"/>
                <a:ea typeface="宋体" panose="02010600030101010101" pitchFamily="2" charset="-122"/>
                <a:cs typeface="Times New Roman" panose="02020603050405020304" pitchFamily="18" charset="0"/>
              </a:rPr>
              <a:t>归纳证明圣经的神是真神的三个步骤</a:t>
            </a:r>
            <a:endParaRPr lang="zh-CN" altLang="zh-CN" sz="1800" b="1" dirty="0">
              <a:effectLst/>
              <a:latin typeface="宋体" panose="02010600030101010101" pitchFamily="2" charset="-122"/>
              <a:ea typeface="宋体" panose="02010600030101010101" pitchFamily="2" charset="-122"/>
              <a:cs typeface="Times New Roman" panose="02020603050405020304" pitchFamily="18" charset="0"/>
            </a:endParaRPr>
          </a:p>
          <a:p>
            <a:r>
              <a:rPr lang="zh-CN" altLang="zh-CN" sz="1800" dirty="0">
                <a:solidFill>
                  <a:srgbClr val="000000"/>
                </a:solidFill>
                <a:effectLst/>
                <a:latin typeface="宋体" panose="02010600030101010101" pitchFamily="2" charset="-122"/>
                <a:ea typeface="宋体" panose="02010600030101010101" pitchFamily="2" charset="-122"/>
                <a:cs typeface="Times New Roman" panose="02020603050405020304" pitchFamily="18" charset="0"/>
              </a:rPr>
              <a:t>我们来回顾一下证实圣经是真理的三个步骤：</a:t>
            </a:r>
            <a:endParaRPr lang="zh-CN" altLang="zh-CN" sz="1800" dirty="0">
              <a:effectLst/>
              <a:latin typeface="宋体" panose="02010600030101010101" pitchFamily="2" charset="-122"/>
              <a:ea typeface="宋体" panose="02010600030101010101" pitchFamily="2" charset="-122"/>
              <a:cs typeface="Times New Roman" panose="02020603050405020304" pitchFamily="18" charset="0"/>
            </a:endParaRPr>
          </a:p>
          <a:p>
            <a:r>
              <a:rPr lang="zh-CN" altLang="zh-CN" sz="1800" dirty="0">
                <a:solidFill>
                  <a:srgbClr val="000000"/>
                </a:solidFill>
                <a:effectLst/>
                <a:latin typeface="Times New Roman" panose="02020603050405020304" pitchFamily="18" charset="0"/>
                <a:ea typeface="宋体" panose="02010600030101010101" pitchFamily="2" charset="-122"/>
              </a:rPr>
              <a:t>（</a:t>
            </a:r>
            <a:r>
              <a:rPr lang="en-US" altLang="zh-CN" sz="1800" dirty="0">
                <a:solidFill>
                  <a:srgbClr val="000000"/>
                </a:solidFill>
                <a:effectLst/>
                <a:latin typeface="Times New Roman" panose="02020603050405020304" pitchFamily="18" charset="0"/>
                <a:ea typeface="宋体" panose="02010600030101010101" pitchFamily="2" charset="-122"/>
              </a:rPr>
              <a:t>1</a:t>
            </a:r>
            <a:r>
              <a:rPr lang="zh-CN" altLang="zh-CN" sz="1800" dirty="0">
                <a:solidFill>
                  <a:srgbClr val="000000"/>
                </a:solidFill>
                <a:effectLst/>
                <a:latin typeface="Times New Roman" panose="02020603050405020304" pitchFamily="18" charset="0"/>
                <a:ea typeface="宋体" panose="02010600030101010101" pitchFamily="2" charset="-122"/>
              </a:rPr>
              <a:t>）自然界证实存在一位超自然的，全能的创造主；</a:t>
            </a:r>
            <a:endParaRPr lang="zh-CN" altLang="zh-CN" sz="1800" dirty="0">
              <a:effectLst/>
              <a:latin typeface="Times New Roman" panose="02020603050405020304" pitchFamily="18" charset="0"/>
              <a:ea typeface="Times New Roman" panose="02020603050405020304" pitchFamily="18" charset="0"/>
            </a:endParaRPr>
          </a:p>
          <a:p>
            <a:r>
              <a:rPr lang="zh-CN" altLang="zh-CN" sz="1800" dirty="0">
                <a:solidFill>
                  <a:srgbClr val="000000"/>
                </a:solidFill>
                <a:effectLst/>
                <a:latin typeface="Times New Roman" panose="02020603050405020304" pitchFamily="18" charset="0"/>
                <a:ea typeface="宋体" panose="02010600030101010101" pitchFamily="2" charset="-122"/>
              </a:rPr>
              <a:t>（</a:t>
            </a:r>
            <a:r>
              <a:rPr lang="en-US" altLang="zh-CN" sz="1800" dirty="0">
                <a:solidFill>
                  <a:srgbClr val="000000"/>
                </a:solidFill>
                <a:effectLst/>
                <a:latin typeface="Times New Roman" panose="02020603050405020304" pitchFamily="18" charset="0"/>
                <a:ea typeface="宋体" panose="02010600030101010101" pitchFamily="2" charset="-122"/>
              </a:rPr>
              <a:t>2</a:t>
            </a:r>
            <a:r>
              <a:rPr lang="zh-CN" altLang="zh-CN" sz="1800" dirty="0">
                <a:solidFill>
                  <a:srgbClr val="000000"/>
                </a:solidFill>
                <a:effectLst/>
                <a:latin typeface="Times New Roman" panose="02020603050405020304" pitchFamily="18" charset="0"/>
                <a:ea typeface="宋体" panose="02010600030101010101" pitchFamily="2" charset="-122"/>
              </a:rPr>
              <a:t>）历史学和考古学表明圣经的记载是真实准确的。</a:t>
            </a:r>
            <a:endParaRPr lang="zh-CN" altLang="zh-CN" sz="1800" dirty="0">
              <a:effectLst/>
              <a:latin typeface="Times New Roman" panose="02020603050405020304" pitchFamily="18" charset="0"/>
              <a:ea typeface="Times New Roman" panose="02020603050405020304" pitchFamily="18" charset="0"/>
            </a:endParaRPr>
          </a:p>
          <a:p>
            <a:r>
              <a:rPr lang="zh-CN" altLang="zh-CN" sz="1800" dirty="0">
                <a:solidFill>
                  <a:srgbClr val="000000"/>
                </a:solidFill>
                <a:effectLst/>
                <a:latin typeface="Times New Roman" panose="02020603050405020304" pitchFamily="18" charset="0"/>
                <a:ea typeface="宋体" panose="02010600030101010101" pitchFamily="2" charset="-122"/>
              </a:rPr>
              <a:t>（</a:t>
            </a:r>
            <a:r>
              <a:rPr lang="en-US" altLang="zh-CN" sz="1800" dirty="0">
                <a:solidFill>
                  <a:srgbClr val="000000"/>
                </a:solidFill>
                <a:effectLst/>
                <a:latin typeface="Times New Roman" panose="02020603050405020304" pitchFamily="18" charset="0"/>
                <a:ea typeface="宋体" panose="02010600030101010101" pitchFamily="2" charset="-122"/>
              </a:rPr>
              <a:t>3</a:t>
            </a:r>
            <a:r>
              <a:rPr lang="zh-CN" altLang="zh-CN" sz="1800" dirty="0">
                <a:solidFill>
                  <a:srgbClr val="000000"/>
                </a:solidFill>
                <a:effectLst/>
                <a:latin typeface="Times New Roman" panose="02020603050405020304" pitchFamily="18" charset="0"/>
                <a:ea typeface="宋体" panose="02010600030101010101" pitchFamily="2" charset="-122"/>
              </a:rPr>
              <a:t>）圣经记载的预言表明圣经的神就是真神。</a:t>
            </a:r>
            <a:endParaRPr lang="zh-CN" altLang="zh-CN" sz="1800" dirty="0">
              <a:effectLst/>
              <a:latin typeface="Times New Roman" panose="02020603050405020304" pitchFamily="18" charset="0"/>
              <a:ea typeface="Times New Roman" panose="02020603050405020304" pitchFamily="18" charset="0"/>
            </a:endParaRPr>
          </a:p>
          <a:p>
            <a:pPr marL="457200"/>
            <a:r>
              <a:rPr lang="zh-CN" altLang="zh-CN" sz="1800" dirty="0">
                <a:effectLst/>
                <a:latin typeface="Times New Roman" panose="02020603050405020304" pitchFamily="18" charset="0"/>
                <a:ea typeface="宋体" panose="02010600030101010101" pitchFamily="2" charset="-122"/>
              </a:rPr>
              <a:t>神赐给我们有理性，能思考和分析的能力，让我们能够寻找神。神也赐下了我们所需要的自然科学、历史学、考古学和预言方面的丰富证据，让我们能确定圣经的神就是真神。</a:t>
            </a:r>
            <a:endParaRPr lang="zh-CN" altLang="zh-CN" sz="1800" dirty="0">
              <a:effectLst/>
              <a:latin typeface="Times New Roman" panose="02020603050405020304" pitchFamily="18" charset="0"/>
              <a:ea typeface="Times New Roman" panose="02020603050405020304" pitchFamily="18" charset="0"/>
            </a:endParaRPr>
          </a:p>
          <a:p>
            <a:r>
              <a:rPr lang="en-US" altLang="zh-CN" sz="1800" u="none" strike="noStrike" dirty="0">
                <a:effectLst/>
                <a:latin typeface="宋体" panose="02010600030101010101" pitchFamily="2" charset="-122"/>
                <a:ea typeface="Times New Roman" panose="02020603050405020304" pitchFamily="18" charset="0"/>
              </a:rPr>
              <a:t> </a:t>
            </a:r>
            <a:endParaRPr lang="zh-CN" altLang="zh-CN" sz="1800" dirty="0">
              <a:effectLst/>
              <a:latin typeface="Times New Roman" panose="02020603050405020304" pitchFamily="18" charset="0"/>
              <a:ea typeface="Times New Roman" panose="02020603050405020304" pitchFamily="18" charset="0"/>
            </a:endParaRPr>
          </a:p>
          <a:p>
            <a:endParaRPr lang="zh-CN" altLang="en-US" b="1" dirty="0"/>
          </a:p>
        </p:txBody>
      </p:sp>
      <p:sp>
        <p:nvSpPr>
          <p:cNvPr id="17412" name="灯片编号占位符 3">
            <a:extLst>
              <a:ext uri="{FF2B5EF4-FFF2-40B4-BE49-F238E27FC236}">
                <a16:creationId xmlns:a16="http://schemas.microsoft.com/office/drawing/2014/main" id="{BF71F779-42B0-C844-AEC7-75F58E6A77D1}"/>
              </a:ext>
            </a:extLst>
          </p:cNvPr>
          <p:cNvSpPr>
            <a:spLocks noGrp="1" noChangeArrowheads="1"/>
          </p:cNvSpPr>
          <p:nvPr/>
        </p:nvSpPr>
        <p:spPr bwMode="auto">
          <a:xfrm>
            <a:off x="3884613" y="8685213"/>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r" eaLnBrk="1" hangingPunct="1"/>
            <a:fld id="{4470AADD-F882-D449-BFCE-C9D3CEB7A225}" type="slidenum">
              <a:rPr lang="zh-CN" altLang="en-US" sz="1200">
                <a:latin typeface="Calibri" panose="020F0502020204030204" pitchFamily="34" charset="0"/>
              </a:rPr>
              <a:pPr algn="r" eaLnBrk="1" hangingPunct="1"/>
              <a:t>34</a:t>
            </a:fld>
            <a:endParaRPr lang="en-US" altLang="zh-CN" sz="1200">
              <a:latin typeface="Calibri" panose="020F0502020204030204" pitchFamily="34" charset="0"/>
            </a:endParaRPr>
          </a:p>
        </p:txBody>
      </p:sp>
    </p:spTree>
    <p:extLst>
      <p:ext uri="{BB962C8B-B14F-4D97-AF65-F5344CB8AC3E}">
        <p14:creationId xmlns:p14="http://schemas.microsoft.com/office/powerpoint/2010/main" val="1747777961"/>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1" name="Rectangle 2">
            <a:extLst>
              <a:ext uri="{FF2B5EF4-FFF2-40B4-BE49-F238E27FC236}">
                <a16:creationId xmlns:a16="http://schemas.microsoft.com/office/drawing/2014/main" id="{24C4C002-0527-2649-9771-DA9CF6349EAE}"/>
              </a:ext>
            </a:extLst>
          </p:cNvPr>
          <p:cNvSpPr>
            <a:spLocks noGrp="1" noRot="1" noChangeAspect="1" noChangeArrowheads="1" noTextEdit="1"/>
          </p:cNvSpPr>
          <p:nvPr>
            <p:ph type="sldImg"/>
          </p:nvPr>
        </p:nvSpPr>
        <p:spPr>
          <a:ln/>
        </p:spPr>
      </p:sp>
      <p:sp>
        <p:nvSpPr>
          <p:cNvPr id="15362" name="Rectangle 3">
            <a:extLst>
              <a:ext uri="{FF2B5EF4-FFF2-40B4-BE49-F238E27FC236}">
                <a16:creationId xmlns:a16="http://schemas.microsoft.com/office/drawing/2014/main" id="{223A9DC3-4258-074F-A935-1BA46D19339F}"/>
              </a:ext>
            </a:extLst>
          </p:cNvPr>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zh-CN" sz="1800" b="1" dirty="0">
                <a:effectLst/>
                <a:latin typeface="宋体" panose="02010600030101010101" pitchFamily="2" charset="-122"/>
                <a:ea typeface="宋体" panose="02010600030101010101" pitchFamily="2" charset="-122"/>
                <a:cs typeface="Times New Roman" panose="02020603050405020304" pitchFamily="18" charset="0"/>
              </a:rPr>
              <a:t>2.</a:t>
            </a:r>
            <a:r>
              <a:rPr lang="zh-CN" altLang="zh-CN" sz="1800" b="1" dirty="0">
                <a:effectLst/>
                <a:latin typeface="宋体" panose="02010600030101010101" pitchFamily="2" charset="-122"/>
                <a:ea typeface="宋体" panose="02010600030101010101" pitchFamily="2" charset="-122"/>
                <a:cs typeface="Times New Roman" panose="02020603050405020304" pitchFamily="18" charset="0"/>
              </a:rPr>
              <a:t>神是“排他”和“自私”的吗？ </a:t>
            </a:r>
          </a:p>
          <a:p>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圣经反复强调只有耶和华是独一真神</a:t>
            </a:r>
          </a:p>
          <a:p>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以赛亚书</a:t>
            </a:r>
            <a:r>
              <a:rPr lang="en-US" altLang="zh-CN" sz="1800" dirty="0">
                <a:effectLst/>
                <a:latin typeface="宋体" panose="02010600030101010101" pitchFamily="2" charset="-122"/>
                <a:ea typeface="宋体" panose="02010600030101010101" pitchFamily="2" charset="-122"/>
                <a:cs typeface="Times New Roman" panose="02020603050405020304" pitchFamily="18" charset="0"/>
              </a:rPr>
              <a:t>45:21-22</a:t>
            </a:r>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除了我以外，再没有神！……地极的人都当仰望我，就必得救。因为我是神，再没有别神！</a:t>
            </a:r>
          </a:p>
          <a:p>
            <a:r>
              <a:rPr lang="en-US" altLang="zh-CN" sz="1800" dirty="0">
                <a:effectLst/>
                <a:latin typeface="宋体" panose="02010600030101010101" pitchFamily="2" charset="-122"/>
                <a:ea typeface="宋体" panose="02010600030101010101" pitchFamily="2" charset="-122"/>
                <a:cs typeface="Times New Roman" panose="02020603050405020304" pitchFamily="18" charset="0"/>
              </a:rPr>
              <a:t> </a:t>
            </a:r>
            <a:endParaRPr lang="zh-CN" altLang="zh-CN" sz="1800" dirty="0">
              <a:effectLst/>
              <a:latin typeface="宋体" panose="02010600030101010101" pitchFamily="2" charset="-122"/>
              <a:ea typeface="宋体" panose="02010600030101010101" pitchFamily="2" charset="-122"/>
              <a:cs typeface="Times New Roman" panose="02020603050405020304" pitchFamily="18" charset="0"/>
            </a:endParaRPr>
          </a:p>
          <a:p>
            <a:endParaRPr lang="zh-CN" altLang="en-US" dirty="0"/>
          </a:p>
        </p:txBody>
      </p:sp>
    </p:spTree>
    <p:extLst>
      <p:ext uri="{BB962C8B-B14F-4D97-AF65-F5344CB8AC3E}">
        <p14:creationId xmlns:p14="http://schemas.microsoft.com/office/powerpoint/2010/main" val="873079966"/>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因为只有一位神，所以不可以拜其他的假神。十大诫命说只能拜耶和华：</a:t>
            </a:r>
          </a:p>
          <a:p>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出埃及记</a:t>
            </a:r>
            <a:r>
              <a:rPr lang="en-US" altLang="zh-CN" sz="1800" dirty="0">
                <a:effectLst/>
                <a:latin typeface="宋体" panose="02010600030101010101" pitchFamily="2" charset="-122"/>
                <a:ea typeface="宋体" panose="02010600030101010101" pitchFamily="2" charset="-122"/>
                <a:cs typeface="Times New Roman" panose="02020603050405020304" pitchFamily="18" charset="0"/>
              </a:rPr>
              <a:t>20:2-3</a:t>
            </a:r>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我是耶和华你的神</a:t>
            </a:r>
            <a:r>
              <a:rPr lang="en-US" altLang="zh-CN" sz="1800" dirty="0">
                <a:effectLst/>
                <a:latin typeface="宋体" panose="02010600030101010101" pitchFamily="2" charset="-122"/>
                <a:ea typeface="宋体" panose="02010600030101010101" pitchFamily="2" charset="-122"/>
                <a:cs typeface="Times New Roman" panose="02020603050405020304" pitchFamily="18" charset="0"/>
              </a:rPr>
              <a:t>……</a:t>
            </a:r>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除了我以外，你不可有别的神。</a:t>
            </a:r>
          </a:p>
          <a:p>
            <a:endParaRPr lang="zh-CN" altLang="en-US" dirty="0"/>
          </a:p>
        </p:txBody>
      </p:sp>
      <p:sp>
        <p:nvSpPr>
          <p:cNvPr id="4" name="灯片编号占位符 3"/>
          <p:cNvSpPr>
            <a:spLocks noGrp="1"/>
          </p:cNvSpPr>
          <p:nvPr>
            <p:ph type="sldNum" sz="quarter" idx="5"/>
          </p:nvPr>
        </p:nvSpPr>
        <p:spPr/>
        <p:txBody>
          <a:bodyPr/>
          <a:lstStyle/>
          <a:p>
            <a:pPr>
              <a:defRPr/>
            </a:pPr>
            <a:fld id="{553E568E-BC11-B14F-BE67-BA59D550580D}" type="slidenum">
              <a:rPr lang="en-US" altLang="zh-CN" smtClean="0"/>
              <a:pPr>
                <a:defRPr/>
              </a:pPr>
              <a:t>36</a:t>
            </a:fld>
            <a:endParaRPr lang="en-US" altLang="zh-CN"/>
          </a:p>
        </p:txBody>
      </p:sp>
    </p:spTree>
    <p:extLst>
      <p:ext uri="{BB962C8B-B14F-4D97-AF65-F5344CB8AC3E}">
        <p14:creationId xmlns:p14="http://schemas.microsoft.com/office/powerpoint/2010/main" val="303952923"/>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或许你会问，这样的态度算不算排斥其他宗教？很多非基督徒认为基督教的确有排斥其他宗教的问题。他们甚至会对比不同的宗教，认为佛教、道教、印度教没那么狭隘。</a:t>
            </a:r>
          </a:p>
          <a:p>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佛教都说耶稣也是一个佛或菩萨；印度教说耶稣是众神之一。但基督教坚持称只有圣经的三一神是真神，其它全部都是假神，只是偶像。基督教这么排他，是不是太狭隘了？我们来看几个日常的例子，就容易明白了。</a:t>
            </a:r>
          </a:p>
          <a:p>
            <a:endParaRPr lang="zh-CN" altLang="en-US" dirty="0"/>
          </a:p>
        </p:txBody>
      </p:sp>
      <p:sp>
        <p:nvSpPr>
          <p:cNvPr id="4" name="灯片编号占位符 3"/>
          <p:cNvSpPr>
            <a:spLocks noGrp="1"/>
          </p:cNvSpPr>
          <p:nvPr>
            <p:ph type="sldNum" sz="quarter" idx="5"/>
          </p:nvPr>
        </p:nvSpPr>
        <p:spPr/>
        <p:txBody>
          <a:bodyPr/>
          <a:lstStyle/>
          <a:p>
            <a:pPr>
              <a:defRPr/>
            </a:pPr>
            <a:fld id="{553E568E-BC11-B14F-BE67-BA59D550580D}" type="slidenum">
              <a:rPr lang="en-US" altLang="zh-CN" smtClean="0"/>
              <a:pPr>
                <a:defRPr/>
              </a:pPr>
              <a:t>37</a:t>
            </a:fld>
            <a:endParaRPr lang="en-US" altLang="zh-CN"/>
          </a:p>
        </p:txBody>
      </p:sp>
    </p:spTree>
    <p:extLst>
      <p:ext uri="{BB962C8B-B14F-4D97-AF65-F5344CB8AC3E}">
        <p14:creationId xmlns:p14="http://schemas.microsoft.com/office/powerpoint/2010/main" val="4045877950"/>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en-US" altLang="zh-CN" sz="1800" b="1" dirty="0">
                <a:effectLst/>
                <a:latin typeface="宋体" panose="02010600030101010101" pitchFamily="2" charset="-122"/>
                <a:ea typeface="宋体" panose="02010600030101010101" pitchFamily="2" charset="-122"/>
                <a:cs typeface="Times New Roman" panose="02020603050405020304" pitchFamily="18" charset="0"/>
              </a:rPr>
              <a:t>2.1.</a:t>
            </a:r>
            <a:r>
              <a:rPr lang="zh-CN" altLang="zh-CN" sz="1800" b="1" dirty="0">
                <a:effectLst/>
                <a:latin typeface="宋体" panose="02010600030101010101" pitchFamily="2" charset="-122"/>
                <a:ea typeface="宋体" panose="02010600030101010101" pitchFamily="2" charset="-122"/>
                <a:cs typeface="Times New Roman" panose="02020603050405020304" pitchFamily="18" charset="0"/>
              </a:rPr>
              <a:t>客观事实绝大部分具有排他性</a:t>
            </a:r>
          </a:p>
          <a:p>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其实客观事实绝大部分具有排他性。例如：在一个大气压下，水的沸腾温度是</a:t>
            </a:r>
            <a:r>
              <a:rPr lang="en-US" altLang="zh-CN" sz="1800" dirty="0">
                <a:effectLst/>
                <a:latin typeface="宋体" panose="02010600030101010101" pitchFamily="2" charset="-122"/>
                <a:ea typeface="宋体" panose="02010600030101010101" pitchFamily="2" charset="-122"/>
                <a:cs typeface="Times New Roman" panose="02020603050405020304" pitchFamily="18" charset="0"/>
              </a:rPr>
              <a:t>100</a:t>
            </a:r>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℃，不是</a:t>
            </a:r>
            <a:r>
              <a:rPr lang="en-US" altLang="zh-CN" sz="1800" dirty="0">
                <a:effectLst/>
                <a:latin typeface="宋体" panose="02010600030101010101" pitchFamily="2" charset="-122"/>
                <a:ea typeface="宋体" panose="02010600030101010101" pitchFamily="2" charset="-122"/>
                <a:cs typeface="Times New Roman" panose="02020603050405020304" pitchFamily="18" charset="0"/>
              </a:rPr>
              <a:t>90</a:t>
            </a:r>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℃也不是</a:t>
            </a:r>
            <a:r>
              <a:rPr lang="en-US" altLang="zh-CN" sz="1800" dirty="0">
                <a:effectLst/>
                <a:latin typeface="宋体" panose="02010600030101010101" pitchFamily="2" charset="-122"/>
                <a:ea typeface="宋体" panose="02010600030101010101" pitchFamily="2" charset="-122"/>
                <a:cs typeface="Times New Roman" panose="02020603050405020304" pitchFamily="18" charset="0"/>
              </a:rPr>
              <a:t>120</a:t>
            </a:r>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℃。你考试如果写</a:t>
            </a:r>
            <a:r>
              <a:rPr lang="en-US" altLang="zh-CN" sz="1800" dirty="0">
                <a:effectLst/>
                <a:latin typeface="宋体" panose="02010600030101010101" pitchFamily="2" charset="-122"/>
                <a:ea typeface="宋体" panose="02010600030101010101" pitchFamily="2" charset="-122"/>
                <a:cs typeface="Times New Roman" panose="02020603050405020304" pitchFamily="18" charset="0"/>
              </a:rPr>
              <a:t>120</a:t>
            </a:r>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℃，老师判你错，你能投诉老师说不够包容吗？</a:t>
            </a:r>
          </a:p>
          <a:p>
            <a:r>
              <a:rPr lang="en-US" altLang="zh-CN" sz="1800" dirty="0">
                <a:effectLst/>
                <a:latin typeface="宋体" panose="02010600030101010101" pitchFamily="2" charset="-122"/>
                <a:ea typeface="宋体" panose="02010600030101010101" pitchFamily="2" charset="-122"/>
                <a:cs typeface="Times New Roman" panose="02020603050405020304" pitchFamily="18" charset="0"/>
              </a:rPr>
              <a:t> </a:t>
            </a:r>
            <a:endParaRPr lang="zh-CN" altLang="zh-CN" sz="1800" dirty="0">
              <a:effectLst/>
              <a:latin typeface="宋体" panose="02010600030101010101" pitchFamily="2" charset="-122"/>
              <a:ea typeface="宋体" panose="02010600030101010101" pitchFamily="2" charset="-122"/>
              <a:cs typeface="Times New Roman" panose="02020603050405020304" pitchFamily="18" charset="0"/>
            </a:endParaRPr>
          </a:p>
          <a:p>
            <a:endParaRPr lang="zh-CN" altLang="en-US" dirty="0"/>
          </a:p>
        </p:txBody>
      </p:sp>
      <p:sp>
        <p:nvSpPr>
          <p:cNvPr id="4" name="灯片编号占位符 3"/>
          <p:cNvSpPr>
            <a:spLocks noGrp="1"/>
          </p:cNvSpPr>
          <p:nvPr>
            <p:ph type="sldNum" sz="quarter" idx="5"/>
          </p:nvPr>
        </p:nvSpPr>
        <p:spPr/>
        <p:txBody>
          <a:bodyPr/>
          <a:lstStyle/>
          <a:p>
            <a:pPr>
              <a:defRPr/>
            </a:pPr>
            <a:fld id="{553E568E-BC11-B14F-BE67-BA59D550580D}" type="slidenum">
              <a:rPr lang="en-US" altLang="zh-CN" smtClean="0"/>
              <a:pPr>
                <a:defRPr/>
              </a:pPr>
              <a:t>38</a:t>
            </a:fld>
            <a:endParaRPr lang="en-US" altLang="zh-CN"/>
          </a:p>
        </p:txBody>
      </p:sp>
    </p:spTree>
    <p:extLst>
      <p:ext uri="{BB962C8B-B14F-4D97-AF65-F5344CB8AC3E}">
        <p14:creationId xmlns:p14="http://schemas.microsoft.com/office/powerpoint/2010/main" val="2338431655"/>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同样道理，地球上重力方向是向下，不是向上，你不能不接受。你要是去挑战这个客观事实，后果将会很悲惨。再来看一个例子。</a:t>
            </a:r>
          </a:p>
          <a:p>
            <a:endParaRPr lang="zh-CN" altLang="en-US" dirty="0"/>
          </a:p>
        </p:txBody>
      </p:sp>
      <p:sp>
        <p:nvSpPr>
          <p:cNvPr id="4" name="灯片编号占位符 3"/>
          <p:cNvSpPr>
            <a:spLocks noGrp="1"/>
          </p:cNvSpPr>
          <p:nvPr>
            <p:ph type="sldNum" sz="quarter" idx="5"/>
          </p:nvPr>
        </p:nvSpPr>
        <p:spPr/>
        <p:txBody>
          <a:bodyPr/>
          <a:lstStyle/>
          <a:p>
            <a:pPr>
              <a:defRPr/>
            </a:pPr>
            <a:fld id="{553E568E-BC11-B14F-BE67-BA59D550580D}" type="slidenum">
              <a:rPr lang="en-US" altLang="zh-CN" smtClean="0"/>
              <a:pPr>
                <a:defRPr/>
              </a:pPr>
              <a:t>39</a:t>
            </a:fld>
            <a:endParaRPr lang="en-US" altLang="zh-CN"/>
          </a:p>
        </p:txBody>
      </p:sp>
    </p:spTree>
    <p:extLst>
      <p:ext uri="{BB962C8B-B14F-4D97-AF65-F5344CB8AC3E}">
        <p14:creationId xmlns:p14="http://schemas.microsoft.com/office/powerpoint/2010/main" val="3168595217"/>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银行只接受真钱，不接受假币。你能让银行包容你，接受你的假币吗？在关乎短暂的钱财上，都不能接受虚假，那么在关乎永恒灵魂的真理上，就更加不能接受虚假了！</a:t>
            </a:r>
          </a:p>
          <a:p>
            <a:r>
              <a:rPr lang="en-US" altLang="zh-CN" sz="1800" b="1" dirty="0">
                <a:effectLst/>
                <a:latin typeface="宋体" panose="02010600030101010101" pitchFamily="2" charset="-122"/>
                <a:ea typeface="Times New Roman" panose="02020603050405020304" pitchFamily="18" charset="0"/>
              </a:rPr>
              <a:t> </a:t>
            </a:r>
            <a:endParaRPr lang="zh-CN" altLang="zh-CN" sz="1800" dirty="0">
              <a:effectLst/>
              <a:latin typeface="Times New Roman" panose="02020603050405020304" pitchFamily="18" charset="0"/>
              <a:ea typeface="Times New Roman" panose="02020603050405020304" pitchFamily="18" charset="0"/>
            </a:endParaRPr>
          </a:p>
          <a:p>
            <a:endParaRPr lang="zh-CN" altLang="en-US" dirty="0"/>
          </a:p>
        </p:txBody>
      </p:sp>
      <p:sp>
        <p:nvSpPr>
          <p:cNvPr id="4" name="灯片编号占位符 3"/>
          <p:cNvSpPr>
            <a:spLocks noGrp="1"/>
          </p:cNvSpPr>
          <p:nvPr>
            <p:ph type="sldNum" sz="quarter" idx="5"/>
          </p:nvPr>
        </p:nvSpPr>
        <p:spPr/>
        <p:txBody>
          <a:bodyPr/>
          <a:lstStyle/>
          <a:p>
            <a:pPr>
              <a:defRPr/>
            </a:pPr>
            <a:fld id="{553E568E-BC11-B14F-BE67-BA59D550580D}" type="slidenum">
              <a:rPr lang="en-US" altLang="zh-CN" smtClean="0"/>
              <a:pPr>
                <a:defRPr/>
              </a:pPr>
              <a:t>40</a:t>
            </a:fld>
            <a:endParaRPr lang="en-US" altLang="zh-CN"/>
          </a:p>
        </p:txBody>
      </p:sp>
    </p:spTree>
    <p:extLst>
      <p:ext uri="{BB962C8B-B14F-4D97-AF65-F5344CB8AC3E}">
        <p14:creationId xmlns:p14="http://schemas.microsoft.com/office/powerpoint/2010/main" val="78723584"/>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en-US" altLang="zh-CN" sz="1800" b="1" dirty="0">
                <a:effectLst/>
                <a:latin typeface="宋体" panose="02010600030101010101" pitchFamily="2" charset="-122"/>
                <a:ea typeface="宋体" panose="02010600030101010101" pitchFamily="2" charset="-122"/>
                <a:cs typeface="Times New Roman" panose="02020603050405020304" pitchFamily="18" charset="0"/>
              </a:rPr>
              <a:t>2.2.</a:t>
            </a:r>
            <a:r>
              <a:rPr lang="zh-CN" altLang="zh-CN" sz="1800" b="1" dirty="0">
                <a:effectLst/>
                <a:latin typeface="宋体" panose="02010600030101010101" pitchFamily="2" charset="-122"/>
                <a:ea typeface="宋体" panose="02010600030101010101" pitchFamily="2" charset="-122"/>
                <a:cs typeface="Times New Roman" panose="02020603050405020304" pitchFamily="18" charset="0"/>
              </a:rPr>
              <a:t>真实与虚假不能兼容</a:t>
            </a:r>
          </a:p>
          <a:p>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圣经告诉我们：</a:t>
            </a:r>
          </a:p>
          <a:p>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哥林多后书</a:t>
            </a:r>
            <a:r>
              <a:rPr lang="en-US" altLang="zh-CN" sz="1800" dirty="0">
                <a:effectLst/>
                <a:latin typeface="宋体" panose="02010600030101010101" pitchFamily="2" charset="-122"/>
                <a:ea typeface="宋体" panose="02010600030101010101" pitchFamily="2" charset="-122"/>
                <a:cs typeface="Times New Roman" panose="02020603050405020304" pitchFamily="18" charset="0"/>
              </a:rPr>
              <a:t>6:14 …… </a:t>
            </a:r>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光明和黑暗有甚么相通呢？</a:t>
            </a:r>
            <a:r>
              <a:rPr lang="en-US" altLang="zh-CN" sz="1800" dirty="0">
                <a:effectLst/>
                <a:latin typeface="宋体" panose="02010600030101010101" pitchFamily="2" charset="-122"/>
                <a:ea typeface="宋体" panose="02010600030101010101" pitchFamily="2" charset="-122"/>
                <a:cs typeface="Times New Roman" panose="02020603050405020304" pitchFamily="18" charset="0"/>
              </a:rPr>
              <a:t>15</a:t>
            </a:r>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基督和彼列（撒旦的别名）有甚么相和呢？</a:t>
            </a:r>
            <a:r>
              <a:rPr lang="en-US" altLang="zh-CN" sz="1800" dirty="0">
                <a:effectLst/>
                <a:latin typeface="宋体" panose="02010600030101010101" pitchFamily="2" charset="-122"/>
                <a:ea typeface="宋体" panose="02010600030101010101" pitchFamily="2" charset="-122"/>
                <a:cs typeface="Times New Roman" panose="02020603050405020304" pitchFamily="18" charset="0"/>
              </a:rPr>
              <a:t>…… 16</a:t>
            </a:r>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神的殿和偶像有甚么相同呢？</a:t>
            </a:r>
          </a:p>
          <a:p>
            <a:r>
              <a:rPr lang="en-US" altLang="zh-CN" sz="1800" dirty="0">
                <a:effectLst/>
                <a:latin typeface="宋体" panose="02010600030101010101" pitchFamily="2" charset="-122"/>
                <a:ea typeface="Times New Roman" panose="02020603050405020304" pitchFamily="18" charset="0"/>
              </a:rPr>
              <a:t> </a:t>
            </a:r>
            <a:endParaRPr lang="zh-CN" altLang="zh-CN" sz="1800" dirty="0">
              <a:effectLst/>
              <a:latin typeface="Times New Roman" panose="02020603050405020304" pitchFamily="18" charset="0"/>
              <a:ea typeface="Times New Roman" panose="02020603050405020304" pitchFamily="18" charset="0"/>
            </a:endParaRPr>
          </a:p>
          <a:p>
            <a:r>
              <a:rPr lang="zh-CN" altLang="zh-CN" sz="1800" dirty="0">
                <a:effectLst/>
                <a:latin typeface="Times New Roman" panose="02020603050405020304" pitchFamily="18" charset="0"/>
                <a:ea typeface="宋体" panose="02010600030101010101" pitchFamily="2" charset="-122"/>
              </a:rPr>
              <a:t>客观事实是，创造天地的神是独一的真神，其它都不是。若将人造的偶像，包括进化论，用来代替神，就会得罪真神，让你走向灭亡，因此不能包容！</a:t>
            </a:r>
            <a:endParaRPr lang="zh-CN" altLang="zh-CN" sz="1800" dirty="0">
              <a:effectLst/>
              <a:latin typeface="Times New Roman" panose="02020603050405020304" pitchFamily="18" charset="0"/>
              <a:ea typeface="Times New Roman" panose="02020603050405020304" pitchFamily="18" charset="0"/>
            </a:endParaRPr>
          </a:p>
          <a:p>
            <a:endParaRPr lang="zh-CN" altLang="en-US" dirty="0"/>
          </a:p>
        </p:txBody>
      </p:sp>
      <p:sp>
        <p:nvSpPr>
          <p:cNvPr id="4" name="灯片编号占位符 3"/>
          <p:cNvSpPr>
            <a:spLocks noGrp="1"/>
          </p:cNvSpPr>
          <p:nvPr>
            <p:ph type="sldNum" sz="quarter" idx="5"/>
          </p:nvPr>
        </p:nvSpPr>
        <p:spPr/>
        <p:txBody>
          <a:bodyPr/>
          <a:lstStyle/>
          <a:p>
            <a:pPr>
              <a:defRPr/>
            </a:pPr>
            <a:fld id="{553E568E-BC11-B14F-BE67-BA59D550580D}" type="slidenum">
              <a:rPr lang="en-US" altLang="zh-CN" smtClean="0"/>
              <a:pPr>
                <a:defRPr/>
              </a:pPr>
              <a:t>41</a:t>
            </a:fld>
            <a:endParaRPr lang="en-US" altLang="zh-CN"/>
          </a:p>
        </p:txBody>
      </p:sp>
    </p:spTree>
    <p:extLst>
      <p:ext uri="{BB962C8B-B14F-4D97-AF65-F5344CB8AC3E}">
        <p14:creationId xmlns:p14="http://schemas.microsoft.com/office/powerpoint/2010/main" val="797299357"/>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en-US" altLang="zh-CN" sz="1800" kern="0" dirty="0">
                <a:effectLst/>
                <a:latin typeface="Times New Roman" panose="02020603050405020304" pitchFamily="18" charset="0"/>
                <a:ea typeface="Times New Roman" panose="02020603050405020304" pitchFamily="18" charset="0"/>
              </a:rPr>
              <a:t>耶和华坚持每个人都只能承认他是真神，相信他，这算自私吗？不，就像你的父亲坚持要你承认他是你的唯一父亲一样，因为这就是事实，绝对不是自私！神本来就是创造者，是他创造了我们，他不仅创造了我们，还爱我们。如果我们否认这点，这当然会大大地得罪神。这就好像，父母亲手把我们养大，我们却不认父母，这合理吗？这是大逆不道。</a:t>
            </a:r>
            <a:endParaRPr lang="zh-CN" altLang="en-US" dirty="0"/>
          </a:p>
        </p:txBody>
      </p:sp>
      <p:sp>
        <p:nvSpPr>
          <p:cNvPr id="4" name="灯片编号占位符 3"/>
          <p:cNvSpPr>
            <a:spLocks noGrp="1"/>
          </p:cNvSpPr>
          <p:nvPr>
            <p:ph type="sldNum" sz="quarter" idx="5"/>
          </p:nvPr>
        </p:nvSpPr>
        <p:spPr/>
        <p:txBody>
          <a:bodyPr/>
          <a:lstStyle/>
          <a:p>
            <a:pPr>
              <a:defRPr/>
            </a:pPr>
            <a:fld id="{553E568E-BC11-B14F-BE67-BA59D550580D}" type="slidenum">
              <a:rPr lang="en-US" altLang="zh-CN" smtClean="0"/>
              <a:pPr>
                <a:defRPr/>
              </a:pPr>
              <a:t>42</a:t>
            </a:fld>
            <a:endParaRPr lang="en-US" altLang="zh-CN"/>
          </a:p>
        </p:txBody>
      </p:sp>
    </p:spTree>
    <p:extLst>
      <p:ext uri="{BB962C8B-B14F-4D97-AF65-F5344CB8AC3E}">
        <p14:creationId xmlns:p14="http://schemas.microsoft.com/office/powerpoint/2010/main" val="662190199"/>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en-US" altLang="zh-CN" sz="1800" kern="0" dirty="0" err="1">
                <a:effectLst/>
                <a:latin typeface="Times New Roman" panose="02020603050405020304" pitchFamily="18" charset="0"/>
                <a:ea typeface="Times New Roman" panose="02020603050405020304" pitchFamily="18" charset="0"/>
              </a:rPr>
              <a:t>再说，神是真实存在的，他不会因为你的不信而变为不存在，也不会因为你不愿意面对他，他就不审判你的罪</a:t>
            </a:r>
            <a:r>
              <a:rPr lang="en-US" altLang="zh-CN" sz="1800" kern="0" dirty="0">
                <a:effectLst/>
                <a:latin typeface="Times New Roman" panose="02020603050405020304" pitchFamily="18" charset="0"/>
                <a:ea typeface="Times New Roman" panose="02020603050405020304" pitchFamily="18" charset="0"/>
              </a:rPr>
              <a:t>。</a:t>
            </a:r>
            <a:endParaRPr lang="zh-CN" altLang="en-US" dirty="0"/>
          </a:p>
        </p:txBody>
      </p:sp>
      <p:sp>
        <p:nvSpPr>
          <p:cNvPr id="4" name="灯片编号占位符 3"/>
          <p:cNvSpPr>
            <a:spLocks noGrp="1"/>
          </p:cNvSpPr>
          <p:nvPr>
            <p:ph type="sldNum" sz="quarter" idx="5"/>
          </p:nvPr>
        </p:nvSpPr>
        <p:spPr/>
        <p:txBody>
          <a:bodyPr/>
          <a:lstStyle/>
          <a:p>
            <a:pPr>
              <a:defRPr/>
            </a:pPr>
            <a:fld id="{553E568E-BC11-B14F-BE67-BA59D550580D}" type="slidenum">
              <a:rPr lang="en-US" altLang="zh-CN" smtClean="0"/>
              <a:pPr>
                <a:defRPr/>
              </a:pPr>
              <a:t>43</a:t>
            </a:fld>
            <a:endParaRPr lang="en-US" altLang="zh-CN"/>
          </a:p>
        </p:txBody>
      </p:sp>
    </p:spTree>
    <p:extLst>
      <p:ext uri="{BB962C8B-B14F-4D97-AF65-F5344CB8AC3E}">
        <p14:creationId xmlns:p14="http://schemas.microsoft.com/office/powerpoint/2010/main" val="4117520204"/>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en-US" altLang="zh-CN" sz="1800" b="1" dirty="0">
                <a:effectLst/>
                <a:latin typeface="宋体" panose="02010600030101010101" pitchFamily="2" charset="-122"/>
                <a:ea typeface="宋体" panose="02010600030101010101" pitchFamily="2" charset="-122"/>
                <a:cs typeface="Times New Roman" panose="02020603050405020304" pitchFamily="18" charset="0"/>
              </a:rPr>
              <a:t>3.</a:t>
            </a:r>
            <a:r>
              <a:rPr lang="zh-CN" altLang="zh-CN" sz="1800" b="1" dirty="0">
                <a:effectLst/>
                <a:latin typeface="宋体" panose="02010600030101010101" pitchFamily="2" charset="-122"/>
                <a:ea typeface="宋体" panose="02010600030101010101" pitchFamily="2" charset="-122"/>
                <a:cs typeface="Times New Roman" panose="02020603050405020304" pitchFamily="18" charset="0"/>
              </a:rPr>
              <a:t>所有宗教都殊途同归吗？</a:t>
            </a:r>
          </a:p>
          <a:p>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我们再来看本课的最后一个问题：所有宗教都殊途同归吗？有人说：不需要分辨争论什么是真理，争论就不和谐，伤了和气。宗教都是导人向善，殊途同归</a:t>
            </a:r>
            <a:r>
              <a:rPr lang="en-US" altLang="zh-CN" sz="1800" dirty="0">
                <a:effectLst/>
                <a:latin typeface="宋体" panose="02010600030101010101" pitchFamily="2" charset="-122"/>
                <a:ea typeface="宋体" panose="02010600030101010101" pitchFamily="2" charset="-122"/>
                <a:cs typeface="Times New Roman" panose="02020603050405020304" pitchFamily="18" charset="0"/>
              </a:rPr>
              <a:t>,</a:t>
            </a:r>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你认为这种说法正确吗？或许绝大部分宗教是劝人向善，这个很好理解，因为全人类都有同一位创造者所赐的道德良知。但是，说所有的宗教都一样，实在荒唐。稍微了解一下就可以知道各个宗教的差异很大！</a:t>
            </a:r>
          </a:p>
          <a:p>
            <a:endParaRPr lang="zh-CN" altLang="en-US" dirty="0"/>
          </a:p>
        </p:txBody>
      </p:sp>
      <p:sp>
        <p:nvSpPr>
          <p:cNvPr id="4" name="灯片编号占位符 3"/>
          <p:cNvSpPr>
            <a:spLocks noGrp="1"/>
          </p:cNvSpPr>
          <p:nvPr>
            <p:ph type="sldNum" sz="quarter" idx="5"/>
          </p:nvPr>
        </p:nvSpPr>
        <p:spPr/>
        <p:txBody>
          <a:bodyPr/>
          <a:lstStyle/>
          <a:p>
            <a:pPr>
              <a:defRPr/>
            </a:pPr>
            <a:fld id="{553E568E-BC11-B14F-BE67-BA59D550580D}" type="slidenum">
              <a:rPr lang="en-US" altLang="zh-CN" smtClean="0"/>
              <a:pPr>
                <a:defRPr/>
              </a:pPr>
              <a:t>44</a:t>
            </a:fld>
            <a:endParaRPr lang="en-US" altLang="zh-CN"/>
          </a:p>
        </p:txBody>
      </p:sp>
    </p:spTree>
    <p:extLst>
      <p:ext uri="{BB962C8B-B14F-4D97-AF65-F5344CB8AC3E}">
        <p14:creationId xmlns:p14="http://schemas.microsoft.com/office/powerpoint/2010/main" val="3662253647"/>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en-US" altLang="zh-CN" sz="1800" b="1" dirty="0">
                <a:effectLst/>
                <a:latin typeface="宋体" panose="02010600030101010101" pitchFamily="2" charset="-122"/>
                <a:ea typeface="宋体" panose="02010600030101010101" pitchFamily="2" charset="-122"/>
                <a:cs typeface="Times New Roman" panose="02020603050405020304" pitchFamily="18" charset="0"/>
              </a:rPr>
              <a:t>3.1.</a:t>
            </a:r>
            <a:r>
              <a:rPr lang="zh-CN" altLang="zh-CN" sz="1800" b="1" dirty="0">
                <a:effectLst/>
                <a:latin typeface="宋体" panose="02010600030101010101" pitchFamily="2" charset="-122"/>
                <a:ea typeface="宋体" panose="02010600030101010101" pitchFamily="2" charset="-122"/>
                <a:cs typeface="Times New Roman" panose="02020603050405020304" pitchFamily="18" charset="0"/>
              </a:rPr>
              <a:t>各宗教的巨大差异</a:t>
            </a:r>
          </a:p>
          <a:p>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我们就简单举几个例子：</a:t>
            </a:r>
          </a:p>
          <a:p>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印度教、佛教相信很多位神或佛，但是伊斯兰教、基督教只相信一位神。</a:t>
            </a:r>
          </a:p>
          <a:p>
            <a:r>
              <a:rPr lang="en-US" altLang="zh-CN" sz="1800" dirty="0">
                <a:effectLst/>
                <a:latin typeface="宋体" panose="02010600030101010101" pitchFamily="2" charset="-122"/>
                <a:ea typeface="宋体" panose="02010600030101010101" pitchFamily="2" charset="-122"/>
                <a:cs typeface="Times New Roman" panose="02020603050405020304" pitchFamily="18" charset="0"/>
              </a:rPr>
              <a:t> </a:t>
            </a:r>
            <a:endParaRPr lang="zh-CN" altLang="zh-CN" sz="1800" dirty="0">
              <a:effectLst/>
              <a:latin typeface="宋体" panose="02010600030101010101" pitchFamily="2" charset="-122"/>
              <a:ea typeface="宋体" panose="02010600030101010101" pitchFamily="2" charset="-122"/>
              <a:cs typeface="Times New Roman" panose="02020603050405020304" pitchFamily="18" charset="0"/>
            </a:endParaRPr>
          </a:p>
          <a:p>
            <a:endParaRPr lang="zh-CN" altLang="en-US" dirty="0"/>
          </a:p>
        </p:txBody>
      </p:sp>
      <p:sp>
        <p:nvSpPr>
          <p:cNvPr id="4" name="灯片编号占位符 3"/>
          <p:cNvSpPr>
            <a:spLocks noGrp="1"/>
          </p:cNvSpPr>
          <p:nvPr>
            <p:ph type="sldNum" sz="quarter" idx="5"/>
          </p:nvPr>
        </p:nvSpPr>
        <p:spPr/>
        <p:txBody>
          <a:bodyPr/>
          <a:lstStyle/>
          <a:p>
            <a:pPr>
              <a:defRPr/>
            </a:pPr>
            <a:fld id="{553E568E-BC11-B14F-BE67-BA59D550580D}" type="slidenum">
              <a:rPr lang="en-US" altLang="zh-CN" smtClean="0"/>
              <a:pPr>
                <a:defRPr/>
              </a:pPr>
              <a:t>45</a:t>
            </a:fld>
            <a:endParaRPr lang="en-US" altLang="zh-CN"/>
          </a:p>
        </p:txBody>
      </p:sp>
    </p:spTree>
    <p:extLst>
      <p:ext uri="{BB962C8B-B14F-4D97-AF65-F5344CB8AC3E}">
        <p14:creationId xmlns:p14="http://schemas.microsoft.com/office/powerpoint/2010/main" val="2420599748"/>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伊斯兰教相信神是一位一体的，不能说耶稣是圣子，神不可能有儿子。基督教相信神是三位一体的，圣父、圣子、圣灵都是神。</a:t>
            </a:r>
          </a:p>
          <a:p>
            <a:endParaRPr lang="zh-CN" altLang="en-US" dirty="0"/>
          </a:p>
        </p:txBody>
      </p:sp>
      <p:sp>
        <p:nvSpPr>
          <p:cNvPr id="4" name="灯片编号占位符 3"/>
          <p:cNvSpPr>
            <a:spLocks noGrp="1"/>
          </p:cNvSpPr>
          <p:nvPr>
            <p:ph type="sldNum" sz="quarter" idx="5"/>
          </p:nvPr>
        </p:nvSpPr>
        <p:spPr/>
        <p:txBody>
          <a:bodyPr/>
          <a:lstStyle/>
          <a:p>
            <a:pPr>
              <a:defRPr/>
            </a:pPr>
            <a:fld id="{553E568E-BC11-B14F-BE67-BA59D550580D}" type="slidenum">
              <a:rPr lang="en-US" altLang="zh-CN" smtClean="0"/>
              <a:pPr>
                <a:defRPr/>
              </a:pPr>
              <a:t>46</a:t>
            </a:fld>
            <a:endParaRPr lang="en-US" altLang="zh-CN"/>
          </a:p>
        </p:txBody>
      </p:sp>
    </p:spTree>
    <p:extLst>
      <p:ext uri="{BB962C8B-B14F-4D97-AF65-F5344CB8AC3E}">
        <p14:creationId xmlns:p14="http://schemas.microsoft.com/office/powerpoint/2010/main" val="3353211341"/>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印度教、佛教拜很多神像，但伊斯兰教、基督教禁止拜神像。</a:t>
            </a:r>
          </a:p>
          <a:p>
            <a:endParaRPr lang="zh-CN" altLang="en-US" dirty="0"/>
          </a:p>
        </p:txBody>
      </p:sp>
      <p:sp>
        <p:nvSpPr>
          <p:cNvPr id="4" name="灯片编号占位符 3"/>
          <p:cNvSpPr>
            <a:spLocks noGrp="1"/>
          </p:cNvSpPr>
          <p:nvPr>
            <p:ph type="sldNum" sz="quarter" idx="5"/>
          </p:nvPr>
        </p:nvSpPr>
        <p:spPr/>
        <p:txBody>
          <a:bodyPr/>
          <a:lstStyle/>
          <a:p>
            <a:pPr>
              <a:defRPr/>
            </a:pPr>
            <a:fld id="{553E568E-BC11-B14F-BE67-BA59D550580D}" type="slidenum">
              <a:rPr lang="en-US" altLang="zh-CN" smtClean="0"/>
              <a:pPr>
                <a:defRPr/>
              </a:pPr>
              <a:t>47</a:t>
            </a:fld>
            <a:endParaRPr lang="en-US" altLang="zh-CN"/>
          </a:p>
        </p:txBody>
      </p:sp>
    </p:spTree>
    <p:extLst>
      <p:ext uri="{BB962C8B-B14F-4D97-AF65-F5344CB8AC3E}">
        <p14:creationId xmlns:p14="http://schemas.microsoft.com/office/powerpoint/2010/main" val="3643611242"/>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印度教相信耶稣是多位神中的一位，伊斯兰教称耶稣只是一位先知。基督教坚持耶稣是神独一的儿子。</a:t>
            </a:r>
          </a:p>
          <a:p>
            <a:endParaRPr lang="en-CN" dirty="0"/>
          </a:p>
        </p:txBody>
      </p:sp>
      <p:sp>
        <p:nvSpPr>
          <p:cNvPr id="4" name="Slide Number Placeholder 3"/>
          <p:cNvSpPr>
            <a:spLocks noGrp="1"/>
          </p:cNvSpPr>
          <p:nvPr>
            <p:ph type="sldNum" sz="quarter" idx="5"/>
          </p:nvPr>
        </p:nvSpPr>
        <p:spPr/>
        <p:txBody>
          <a:bodyPr/>
          <a:lstStyle/>
          <a:p>
            <a:pPr>
              <a:defRPr/>
            </a:pPr>
            <a:fld id="{553E568E-BC11-B14F-BE67-BA59D550580D}" type="slidenum">
              <a:rPr lang="en-US" altLang="zh-CN" smtClean="0"/>
              <a:pPr>
                <a:defRPr/>
              </a:pPr>
              <a:t>48</a:t>
            </a:fld>
            <a:endParaRPr lang="en-US" altLang="zh-CN"/>
          </a:p>
        </p:txBody>
      </p:sp>
    </p:spTree>
    <p:extLst>
      <p:ext uri="{BB962C8B-B14F-4D97-AF65-F5344CB8AC3E}">
        <p14:creationId xmlns:p14="http://schemas.microsoft.com/office/powerpoint/2010/main" val="414559933"/>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印度教和佛教相信有轮回，而伊斯兰教、基督教相信人的灵魂不会轮回，回到这个世界。</a:t>
            </a:r>
          </a:p>
          <a:p>
            <a:endParaRPr lang="zh-CN" altLang="en-US" dirty="0"/>
          </a:p>
        </p:txBody>
      </p:sp>
      <p:sp>
        <p:nvSpPr>
          <p:cNvPr id="4" name="灯片编号占位符 3"/>
          <p:cNvSpPr>
            <a:spLocks noGrp="1"/>
          </p:cNvSpPr>
          <p:nvPr>
            <p:ph type="sldNum" sz="quarter" idx="5"/>
          </p:nvPr>
        </p:nvSpPr>
        <p:spPr/>
        <p:txBody>
          <a:bodyPr/>
          <a:lstStyle/>
          <a:p>
            <a:pPr>
              <a:defRPr/>
            </a:pPr>
            <a:fld id="{553E568E-BC11-B14F-BE67-BA59D550580D}" type="slidenum">
              <a:rPr lang="en-US" altLang="zh-CN" smtClean="0"/>
              <a:pPr>
                <a:defRPr/>
              </a:pPr>
              <a:t>49</a:t>
            </a:fld>
            <a:endParaRPr lang="en-US" altLang="zh-CN"/>
          </a:p>
        </p:txBody>
      </p:sp>
    </p:spTree>
    <p:extLst>
      <p:ext uri="{BB962C8B-B14F-4D97-AF65-F5344CB8AC3E}">
        <p14:creationId xmlns:p14="http://schemas.microsoft.com/office/powerpoint/2010/main" val="3856975670"/>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佛教称要靠戒除欲望和开悟才能得救，伊斯兰教相信得救要靠履行宗教义务，基督教说信靠主耶稣就能得救。</a:t>
            </a:r>
          </a:p>
          <a:p>
            <a:r>
              <a:rPr lang="en-US" altLang="zh-CN" sz="1800" dirty="0">
                <a:effectLst/>
                <a:latin typeface="宋体" panose="02010600030101010101" pitchFamily="2" charset="-122"/>
                <a:ea typeface="宋体" panose="02010600030101010101" pitchFamily="2" charset="-122"/>
                <a:cs typeface="Times New Roman" panose="02020603050405020304" pitchFamily="18" charset="0"/>
              </a:rPr>
              <a:t> </a:t>
            </a:r>
            <a:endParaRPr lang="zh-CN" altLang="zh-CN" sz="1800" dirty="0">
              <a:effectLst/>
              <a:latin typeface="宋体" panose="02010600030101010101" pitchFamily="2" charset="-122"/>
              <a:ea typeface="宋体" panose="02010600030101010101" pitchFamily="2" charset="-122"/>
              <a:cs typeface="Times New Roman" panose="02020603050405020304" pitchFamily="18" charset="0"/>
            </a:endParaRPr>
          </a:p>
          <a:p>
            <a:endParaRPr lang="zh-CN" altLang="en-US" dirty="0"/>
          </a:p>
        </p:txBody>
      </p:sp>
      <p:sp>
        <p:nvSpPr>
          <p:cNvPr id="4" name="灯片编号占位符 3"/>
          <p:cNvSpPr>
            <a:spLocks noGrp="1"/>
          </p:cNvSpPr>
          <p:nvPr>
            <p:ph type="sldNum" sz="quarter" idx="5"/>
          </p:nvPr>
        </p:nvSpPr>
        <p:spPr/>
        <p:txBody>
          <a:bodyPr/>
          <a:lstStyle/>
          <a:p>
            <a:pPr>
              <a:defRPr/>
            </a:pPr>
            <a:fld id="{553E568E-BC11-B14F-BE67-BA59D550580D}" type="slidenum">
              <a:rPr lang="en-US" altLang="zh-CN" smtClean="0"/>
              <a:pPr>
                <a:defRPr/>
              </a:pPr>
              <a:t>50</a:t>
            </a:fld>
            <a:endParaRPr lang="en-US" altLang="zh-CN"/>
          </a:p>
        </p:txBody>
      </p:sp>
    </p:spTree>
    <p:extLst>
      <p:ext uri="{BB962C8B-B14F-4D97-AF65-F5344CB8AC3E}">
        <p14:creationId xmlns:p14="http://schemas.microsoft.com/office/powerpoint/2010/main" val="381557551"/>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印度教、佛教没有明确规定能娶几位妻子。伊斯兰教相信最多可以娶四位，基督教相信只能娶一位妻子。</a:t>
            </a:r>
          </a:p>
          <a:p>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除此之外还有很多差异——所以只要我们稍微比较一下这几个宗教，就很容易发现各宗教的教义之间存在巨大差异和矛盾。</a:t>
            </a:r>
          </a:p>
          <a:p>
            <a:r>
              <a:rPr lang="zh-CN" altLang="zh-CN" sz="1800" dirty="0">
                <a:effectLst/>
                <a:latin typeface="Times New Roman" panose="02020603050405020304" pitchFamily="18" charset="0"/>
                <a:ea typeface="宋体" panose="02010600030101010101" pitchFamily="2" charset="-122"/>
              </a:rPr>
              <a:t>（</a:t>
            </a:r>
            <a:r>
              <a:rPr lang="en-US" altLang="zh-CN" sz="1800" dirty="0">
                <a:effectLst/>
                <a:latin typeface="Times New Roman" panose="02020603050405020304" pitchFamily="18" charset="0"/>
                <a:ea typeface="宋体" panose="02010600030101010101" pitchFamily="2" charset="-122"/>
              </a:rPr>
              <a:t>P</a:t>
            </a:r>
            <a:r>
              <a:rPr lang="zh-CN" altLang="zh-CN" sz="1800" dirty="0">
                <a:effectLst/>
                <a:latin typeface="Times New Roman" panose="02020603050405020304" pitchFamily="18" charset="0"/>
                <a:ea typeface="宋体" panose="02010600030101010101" pitchFamily="2" charset="-122"/>
              </a:rPr>
              <a:t>击）不可能都是源自于真神。那么到底哪一个是真的呢？</a:t>
            </a:r>
            <a:endParaRPr lang="zh-CN" altLang="zh-CN" sz="1800" dirty="0">
              <a:effectLst/>
              <a:latin typeface="Times New Roman" panose="02020603050405020304" pitchFamily="18" charset="0"/>
              <a:ea typeface="Times New Roman" panose="02020603050405020304" pitchFamily="18" charset="0"/>
            </a:endParaRPr>
          </a:p>
          <a:p>
            <a:endParaRPr lang="zh-CN" altLang="en-US" dirty="0"/>
          </a:p>
        </p:txBody>
      </p:sp>
      <p:sp>
        <p:nvSpPr>
          <p:cNvPr id="4" name="灯片编号占位符 3"/>
          <p:cNvSpPr>
            <a:spLocks noGrp="1"/>
          </p:cNvSpPr>
          <p:nvPr>
            <p:ph type="sldNum" sz="quarter" idx="5"/>
          </p:nvPr>
        </p:nvSpPr>
        <p:spPr/>
        <p:txBody>
          <a:bodyPr/>
          <a:lstStyle/>
          <a:p>
            <a:pPr>
              <a:defRPr/>
            </a:pPr>
            <a:fld id="{553E568E-BC11-B14F-BE67-BA59D550580D}" type="slidenum">
              <a:rPr lang="en-US" altLang="zh-CN" smtClean="0"/>
              <a:pPr>
                <a:defRPr/>
              </a:pPr>
              <a:t>51</a:t>
            </a:fld>
            <a:endParaRPr lang="en-US" altLang="zh-CN"/>
          </a:p>
        </p:txBody>
      </p:sp>
    </p:spTree>
    <p:extLst>
      <p:ext uri="{BB962C8B-B14F-4D97-AF65-F5344CB8AC3E}">
        <p14:creationId xmlns:p14="http://schemas.microsoft.com/office/powerpoint/2010/main" val="1595229332"/>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en-US" altLang="zh-CN" sz="1800" b="1" dirty="0">
                <a:effectLst/>
                <a:latin typeface="宋体" panose="02010600030101010101" pitchFamily="2" charset="-122"/>
                <a:ea typeface="宋体" panose="02010600030101010101" pitchFamily="2" charset="-122"/>
                <a:cs typeface="Times New Roman" panose="02020603050405020304" pitchFamily="18" charset="0"/>
              </a:rPr>
              <a:t>3.2.</a:t>
            </a:r>
            <a:r>
              <a:rPr lang="zh-CN" altLang="zh-CN" sz="1800" b="1" dirty="0">
                <a:effectLst/>
                <a:latin typeface="宋体" panose="02010600030101010101" pitchFamily="2" charset="-122"/>
                <a:ea typeface="宋体" panose="02010600030101010101" pitchFamily="2" charset="-122"/>
                <a:cs typeface="Times New Roman" panose="02020603050405020304" pitchFamily="18" charset="0"/>
              </a:rPr>
              <a:t>客观证据指向独一真神</a:t>
            </a:r>
          </a:p>
          <a:p>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我们还是根据客观的证据来寻求真神，客观的意思就是，不根据自己的喜好，不根据传统传说，而是根据真实可靠的证据。我们再来回顾一下，如何凭借客观证据得知神是真神。</a:t>
            </a:r>
          </a:p>
          <a:p>
            <a:r>
              <a:rPr lang="en-US" altLang="zh-CN" sz="1800" dirty="0">
                <a:effectLst/>
                <a:latin typeface="宋体" panose="02010600030101010101" pitchFamily="2" charset="-122"/>
                <a:ea typeface="宋体" panose="02010600030101010101" pitchFamily="2" charset="-122"/>
                <a:cs typeface="Times New Roman" panose="02020603050405020304" pitchFamily="18" charset="0"/>
              </a:rPr>
              <a:t> </a:t>
            </a:r>
            <a:endParaRPr lang="zh-CN" altLang="zh-CN" sz="1800" dirty="0">
              <a:effectLst/>
              <a:latin typeface="宋体" panose="02010600030101010101" pitchFamily="2" charset="-122"/>
              <a:ea typeface="宋体" panose="02010600030101010101" pitchFamily="2" charset="-122"/>
              <a:cs typeface="Times New Roman" panose="02020603050405020304" pitchFamily="18" charset="0"/>
            </a:endParaRPr>
          </a:p>
          <a:p>
            <a:endParaRPr lang="zh-CN" altLang="en-US" dirty="0"/>
          </a:p>
        </p:txBody>
      </p:sp>
      <p:sp>
        <p:nvSpPr>
          <p:cNvPr id="4" name="灯片编号占位符 3"/>
          <p:cNvSpPr>
            <a:spLocks noGrp="1"/>
          </p:cNvSpPr>
          <p:nvPr>
            <p:ph type="sldNum" sz="quarter" idx="5"/>
          </p:nvPr>
        </p:nvSpPr>
        <p:spPr/>
        <p:txBody>
          <a:bodyPr/>
          <a:lstStyle/>
          <a:p>
            <a:pPr>
              <a:defRPr/>
            </a:pPr>
            <a:fld id="{553E568E-BC11-B14F-BE67-BA59D550580D}" type="slidenum">
              <a:rPr lang="en-US" altLang="zh-CN" smtClean="0"/>
              <a:pPr>
                <a:defRPr/>
              </a:pPr>
              <a:t>52</a:t>
            </a:fld>
            <a:endParaRPr lang="en-US" altLang="zh-CN"/>
          </a:p>
        </p:txBody>
      </p:sp>
    </p:spTree>
    <p:extLst>
      <p:ext uri="{BB962C8B-B14F-4D97-AF65-F5344CB8AC3E}">
        <p14:creationId xmlns:p14="http://schemas.microsoft.com/office/powerpoint/2010/main" val="3910301480"/>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幻灯片图像占位符 1">
            <a:extLst>
              <a:ext uri="{FF2B5EF4-FFF2-40B4-BE49-F238E27FC236}">
                <a16:creationId xmlns:a16="http://schemas.microsoft.com/office/drawing/2014/main" id="{649BF253-9ED8-E940-B5B6-427D0FFF70C0}"/>
              </a:ext>
            </a:extLst>
          </p:cNvPr>
          <p:cNvSpPr>
            <a:spLocks noGrp="1" noRot="1" noChangeAspect="1" noChangeArrowheads="1" noTextEdit="1"/>
          </p:cNvSpPr>
          <p:nvPr>
            <p:ph type="sldImg" idx="4294967295"/>
          </p:nvPr>
        </p:nvSpPr>
        <p:spPr>
          <a:ln>
            <a:miter lim="800000"/>
          </a:ln>
        </p:spPr>
      </p:sp>
      <p:sp>
        <p:nvSpPr>
          <p:cNvPr id="17411" name="备注占位符 2">
            <a:extLst>
              <a:ext uri="{FF2B5EF4-FFF2-40B4-BE49-F238E27FC236}">
                <a16:creationId xmlns:a16="http://schemas.microsoft.com/office/drawing/2014/main" id="{614D35A2-A15E-174A-AFE5-B75BCF352906}"/>
              </a:ext>
            </a:extLst>
          </p:cNvPr>
          <p:cNvSpPr>
            <a:spLocks noGrp="1" noChangeArrowheads="1"/>
          </p:cNvSpPr>
          <p:nvPr>
            <p:ph type="body" idx="429496729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首先，大自然中的客观证据表明宇宙不是进化来的，而是由一位超自然、非物质的全能创造者设计的。</a:t>
            </a:r>
          </a:p>
          <a:p>
            <a:endParaRPr lang="zh-CN" altLang="en-US" b="1" dirty="0"/>
          </a:p>
        </p:txBody>
      </p:sp>
      <p:sp>
        <p:nvSpPr>
          <p:cNvPr id="17412" name="灯片编号占位符 3">
            <a:extLst>
              <a:ext uri="{FF2B5EF4-FFF2-40B4-BE49-F238E27FC236}">
                <a16:creationId xmlns:a16="http://schemas.microsoft.com/office/drawing/2014/main" id="{BF71F779-42B0-C844-AEC7-75F58E6A77D1}"/>
              </a:ext>
            </a:extLst>
          </p:cNvPr>
          <p:cNvSpPr>
            <a:spLocks noGrp="1" noChangeArrowheads="1"/>
          </p:cNvSpPr>
          <p:nvPr/>
        </p:nvSpPr>
        <p:spPr bwMode="auto">
          <a:xfrm>
            <a:off x="3884613" y="8685213"/>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r" eaLnBrk="1" hangingPunct="1"/>
            <a:fld id="{4470AADD-F882-D449-BFCE-C9D3CEB7A225}" type="slidenum">
              <a:rPr lang="zh-CN" altLang="en-US" sz="1200">
                <a:latin typeface="Calibri" panose="020F0502020204030204" pitchFamily="34" charset="0"/>
              </a:rPr>
              <a:pPr algn="r" eaLnBrk="1" hangingPunct="1"/>
              <a:t>53</a:t>
            </a:fld>
            <a:endParaRPr lang="en-US" altLang="zh-CN" sz="1200">
              <a:latin typeface="Calibri" panose="020F0502020204030204" pitchFamily="34" charset="0"/>
            </a:endParaRPr>
          </a:p>
        </p:txBody>
      </p:sp>
    </p:spTree>
    <p:extLst>
      <p:ext uri="{BB962C8B-B14F-4D97-AF65-F5344CB8AC3E}">
        <p14:creationId xmlns:p14="http://schemas.microsoft.com/office/powerpoint/2010/main" val="2333505015"/>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幻灯片图像占位符 1">
            <a:extLst>
              <a:ext uri="{FF2B5EF4-FFF2-40B4-BE49-F238E27FC236}">
                <a16:creationId xmlns:a16="http://schemas.microsoft.com/office/drawing/2014/main" id="{649BF253-9ED8-E940-B5B6-427D0FFF70C0}"/>
              </a:ext>
            </a:extLst>
          </p:cNvPr>
          <p:cNvSpPr>
            <a:spLocks noGrp="1" noRot="1" noChangeAspect="1" noChangeArrowheads="1" noTextEdit="1"/>
          </p:cNvSpPr>
          <p:nvPr>
            <p:ph type="sldImg" idx="4294967295"/>
          </p:nvPr>
        </p:nvSpPr>
        <p:spPr>
          <a:ln>
            <a:miter lim="800000"/>
          </a:ln>
        </p:spPr>
      </p:sp>
      <p:sp>
        <p:nvSpPr>
          <p:cNvPr id="17411" name="备注占位符 2">
            <a:extLst>
              <a:ext uri="{FF2B5EF4-FFF2-40B4-BE49-F238E27FC236}">
                <a16:creationId xmlns:a16="http://schemas.microsoft.com/office/drawing/2014/main" id="{614D35A2-A15E-174A-AFE5-B75BCF352906}"/>
              </a:ext>
            </a:extLst>
          </p:cNvPr>
          <p:cNvSpPr>
            <a:spLocks noGrp="1" noChangeArrowheads="1"/>
          </p:cNvSpPr>
          <p:nvPr>
            <p:ph type="body" idx="429496729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zh-CN" sz="1800" kern="0" dirty="0" err="1">
                <a:effectLst/>
                <a:latin typeface="Times New Roman" panose="02020603050405020304" pitchFamily="18" charset="0"/>
                <a:ea typeface="Times New Roman" panose="02020603050405020304" pitchFamily="18" charset="0"/>
              </a:rPr>
              <a:t>第二，历史和考古证据表明，圣经记载的历史是真实的，不是后人乱编的故事。具体的证据，在接下来的课程中会详细学习</a:t>
            </a:r>
            <a:r>
              <a:rPr lang="en-US" altLang="zh-CN" sz="1800" kern="0" dirty="0">
                <a:effectLst/>
                <a:latin typeface="Times New Roman" panose="02020603050405020304" pitchFamily="18" charset="0"/>
                <a:ea typeface="Times New Roman" panose="02020603050405020304" pitchFamily="18" charset="0"/>
              </a:rPr>
              <a:t>。</a:t>
            </a:r>
            <a:endParaRPr lang="zh-CN" altLang="en-US" b="1" dirty="0"/>
          </a:p>
        </p:txBody>
      </p:sp>
      <p:sp>
        <p:nvSpPr>
          <p:cNvPr id="17412" name="灯片编号占位符 3">
            <a:extLst>
              <a:ext uri="{FF2B5EF4-FFF2-40B4-BE49-F238E27FC236}">
                <a16:creationId xmlns:a16="http://schemas.microsoft.com/office/drawing/2014/main" id="{BF71F779-42B0-C844-AEC7-75F58E6A77D1}"/>
              </a:ext>
            </a:extLst>
          </p:cNvPr>
          <p:cNvSpPr>
            <a:spLocks noGrp="1" noChangeArrowheads="1"/>
          </p:cNvSpPr>
          <p:nvPr/>
        </p:nvSpPr>
        <p:spPr bwMode="auto">
          <a:xfrm>
            <a:off x="3884613" y="8685213"/>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r" eaLnBrk="1" hangingPunct="1"/>
            <a:fld id="{4470AADD-F882-D449-BFCE-C9D3CEB7A225}" type="slidenum">
              <a:rPr lang="zh-CN" altLang="en-US" sz="1200">
                <a:latin typeface="Calibri" panose="020F0502020204030204" pitchFamily="34" charset="0"/>
              </a:rPr>
              <a:pPr algn="r" eaLnBrk="1" hangingPunct="1"/>
              <a:t>54</a:t>
            </a:fld>
            <a:endParaRPr lang="en-US" altLang="zh-CN" sz="1200">
              <a:latin typeface="Calibri" panose="020F0502020204030204" pitchFamily="34" charset="0"/>
            </a:endParaRPr>
          </a:p>
        </p:txBody>
      </p:sp>
    </p:spTree>
    <p:extLst>
      <p:ext uri="{BB962C8B-B14F-4D97-AF65-F5344CB8AC3E}">
        <p14:creationId xmlns:p14="http://schemas.microsoft.com/office/powerpoint/2010/main" val="2416139475"/>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幻灯片图像占位符 1">
            <a:extLst>
              <a:ext uri="{FF2B5EF4-FFF2-40B4-BE49-F238E27FC236}">
                <a16:creationId xmlns:a16="http://schemas.microsoft.com/office/drawing/2014/main" id="{649BF253-9ED8-E940-B5B6-427D0FFF70C0}"/>
              </a:ext>
            </a:extLst>
          </p:cNvPr>
          <p:cNvSpPr>
            <a:spLocks noGrp="1" noRot="1" noChangeAspect="1" noChangeArrowheads="1" noTextEdit="1"/>
          </p:cNvSpPr>
          <p:nvPr>
            <p:ph type="sldImg" idx="4294967295"/>
          </p:nvPr>
        </p:nvSpPr>
        <p:spPr>
          <a:ln>
            <a:miter lim="800000"/>
          </a:ln>
        </p:spPr>
      </p:sp>
      <p:sp>
        <p:nvSpPr>
          <p:cNvPr id="17411" name="备注占位符 2">
            <a:extLst>
              <a:ext uri="{FF2B5EF4-FFF2-40B4-BE49-F238E27FC236}">
                <a16:creationId xmlns:a16="http://schemas.microsoft.com/office/drawing/2014/main" id="{614D35A2-A15E-174A-AFE5-B75BCF352906}"/>
              </a:ext>
            </a:extLst>
          </p:cNvPr>
          <p:cNvSpPr>
            <a:spLocks noGrp="1" noChangeArrowheads="1"/>
          </p:cNvSpPr>
          <p:nvPr>
            <p:ph type="body" idx="429496729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第三，圣经记载了神借先知发出的大量预言，有些预言是关于几百年甚至几千年之后的事情。我们现今回顾历史，可以看到，这些预言都一一应验了。唯一没有应验的关于末世的预言，也可以看到应验的条件正在成熟。由这些证据来看，我们就可以确定，圣经是创造者的启示，耶和华是独一的真神，是宇宙的创造者，是掌管历史和未来的神。</a:t>
            </a:r>
          </a:p>
          <a:p>
            <a:endParaRPr lang="zh-CN" altLang="en-US" b="1" dirty="0"/>
          </a:p>
        </p:txBody>
      </p:sp>
      <p:sp>
        <p:nvSpPr>
          <p:cNvPr id="17412" name="灯片编号占位符 3">
            <a:extLst>
              <a:ext uri="{FF2B5EF4-FFF2-40B4-BE49-F238E27FC236}">
                <a16:creationId xmlns:a16="http://schemas.microsoft.com/office/drawing/2014/main" id="{BF71F779-42B0-C844-AEC7-75F58E6A77D1}"/>
              </a:ext>
            </a:extLst>
          </p:cNvPr>
          <p:cNvSpPr>
            <a:spLocks noGrp="1" noChangeArrowheads="1"/>
          </p:cNvSpPr>
          <p:nvPr/>
        </p:nvSpPr>
        <p:spPr bwMode="auto">
          <a:xfrm>
            <a:off x="3884613" y="8685213"/>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r" eaLnBrk="1" hangingPunct="1"/>
            <a:fld id="{4470AADD-F882-D449-BFCE-C9D3CEB7A225}" type="slidenum">
              <a:rPr lang="zh-CN" altLang="en-US" sz="1200">
                <a:latin typeface="Calibri" panose="020F0502020204030204" pitchFamily="34" charset="0"/>
              </a:rPr>
              <a:pPr algn="r" eaLnBrk="1" hangingPunct="1"/>
              <a:t>55</a:t>
            </a:fld>
            <a:endParaRPr lang="en-US" altLang="zh-CN" sz="1200">
              <a:latin typeface="Calibri" panose="020F0502020204030204" pitchFamily="34" charset="0"/>
            </a:endParaRPr>
          </a:p>
        </p:txBody>
      </p:sp>
    </p:spTree>
    <p:extLst>
      <p:ext uri="{BB962C8B-B14F-4D97-AF65-F5344CB8AC3E}">
        <p14:creationId xmlns:p14="http://schemas.microsoft.com/office/powerpoint/2010/main" val="3514798330"/>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en-US" altLang="zh-CN" sz="1800" b="1" dirty="0">
                <a:effectLst/>
                <a:latin typeface="宋体" panose="02010600030101010101" pitchFamily="2" charset="-122"/>
                <a:ea typeface="宋体" panose="02010600030101010101" pitchFamily="2" charset="-122"/>
                <a:cs typeface="Times New Roman" panose="02020603050405020304" pitchFamily="18" charset="0"/>
              </a:rPr>
              <a:t>4.</a:t>
            </a:r>
            <a:r>
              <a:rPr lang="zh-CN" altLang="zh-CN" sz="1800" b="1" dirty="0">
                <a:effectLst/>
                <a:latin typeface="宋体" panose="02010600030101010101" pitchFamily="2" charset="-122"/>
                <a:ea typeface="宋体" panose="02010600030101010101" pitchFamily="2" charset="-122"/>
                <a:cs typeface="Times New Roman" panose="02020603050405020304" pitchFamily="18" charset="0"/>
              </a:rPr>
              <a:t>总结</a:t>
            </a:r>
          </a:p>
          <a:p>
            <a:r>
              <a:rPr lang="en-US" altLang="zh-CN" sz="1800" b="1" dirty="0">
                <a:effectLst/>
                <a:latin typeface="宋体" panose="02010600030101010101" pitchFamily="2" charset="-122"/>
                <a:ea typeface="宋体" panose="02010600030101010101" pitchFamily="2" charset="-122"/>
                <a:cs typeface="Times New Roman" panose="02020603050405020304" pitchFamily="18" charset="0"/>
              </a:rPr>
              <a:t>4.1.</a:t>
            </a:r>
            <a:r>
              <a:rPr lang="zh-CN" altLang="zh-CN" sz="1800" b="1" dirty="0">
                <a:effectLst/>
                <a:latin typeface="宋体" panose="02010600030101010101" pitchFamily="2" charset="-122"/>
                <a:ea typeface="宋体" panose="02010600030101010101" pitchFamily="2" charset="-122"/>
                <a:cs typeface="Times New Roman" panose="02020603050405020304" pitchFamily="18" charset="0"/>
              </a:rPr>
              <a:t>只有一种得救方法</a:t>
            </a:r>
          </a:p>
          <a:p>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神在圣经中很清楚地告诉我们，只有一种得救的方法：</a:t>
            </a:r>
          </a:p>
          <a:p>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使徒行传</a:t>
            </a:r>
            <a:r>
              <a:rPr lang="en-US" altLang="zh-CN" sz="1800" dirty="0">
                <a:effectLst/>
                <a:latin typeface="宋体" panose="02010600030101010101" pitchFamily="2" charset="-122"/>
                <a:ea typeface="宋体" panose="02010600030101010101" pitchFamily="2" charset="-122"/>
                <a:cs typeface="Times New Roman" panose="02020603050405020304" pitchFamily="18" charset="0"/>
              </a:rPr>
              <a:t>4:12</a:t>
            </a:r>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除他以外，别无拯救；因为在天下人间，没有赐下别的名，我们可以靠著得救。</a:t>
            </a:r>
          </a:p>
          <a:p>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这个唯一得救的方法就是信靠主耶稣基督。</a:t>
            </a:r>
          </a:p>
          <a:p>
            <a:r>
              <a:rPr lang="en-US" altLang="zh-CN" sz="1800" dirty="0">
                <a:effectLst/>
                <a:latin typeface="宋体" panose="02010600030101010101" pitchFamily="2" charset="-122"/>
                <a:ea typeface="宋体" panose="02010600030101010101" pitchFamily="2" charset="-122"/>
                <a:cs typeface="Times New Roman" panose="02020603050405020304" pitchFamily="18" charset="0"/>
              </a:rPr>
              <a:t> </a:t>
            </a:r>
            <a:endParaRPr lang="zh-CN" altLang="zh-CN" sz="1800" dirty="0">
              <a:effectLst/>
              <a:latin typeface="宋体" panose="02010600030101010101" pitchFamily="2" charset="-122"/>
              <a:ea typeface="宋体" panose="02010600030101010101" pitchFamily="2" charset="-122"/>
              <a:cs typeface="Times New Roman" panose="02020603050405020304" pitchFamily="18" charset="0"/>
            </a:endParaRPr>
          </a:p>
          <a:p>
            <a:endParaRPr lang="zh-CN" altLang="en-US" dirty="0"/>
          </a:p>
        </p:txBody>
      </p:sp>
      <p:sp>
        <p:nvSpPr>
          <p:cNvPr id="4" name="灯片编号占位符 3"/>
          <p:cNvSpPr>
            <a:spLocks noGrp="1"/>
          </p:cNvSpPr>
          <p:nvPr>
            <p:ph type="sldNum" sz="quarter" idx="5"/>
          </p:nvPr>
        </p:nvSpPr>
        <p:spPr/>
        <p:txBody>
          <a:bodyPr/>
          <a:lstStyle/>
          <a:p>
            <a:pPr>
              <a:defRPr/>
            </a:pPr>
            <a:fld id="{553E568E-BC11-B14F-BE67-BA59D550580D}" type="slidenum">
              <a:rPr lang="en-US" altLang="zh-CN" smtClean="0"/>
              <a:pPr>
                <a:defRPr/>
              </a:pPr>
              <a:t>56</a:t>
            </a:fld>
            <a:endParaRPr lang="en-US" altLang="zh-CN"/>
          </a:p>
        </p:txBody>
      </p:sp>
    </p:spTree>
    <p:extLst>
      <p:ext uri="{BB962C8B-B14F-4D97-AF65-F5344CB8AC3E}">
        <p14:creationId xmlns:p14="http://schemas.microsoft.com/office/powerpoint/2010/main" val="1500826820"/>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en-US" altLang="zh-CN" sz="1800" b="1" dirty="0">
                <a:effectLst/>
                <a:latin typeface="宋体" panose="02010600030101010101" pitchFamily="2" charset="-122"/>
                <a:ea typeface="宋体" panose="02010600030101010101" pitchFamily="2" charset="-122"/>
                <a:cs typeface="Times New Roman" panose="02020603050405020304" pitchFamily="18" charset="0"/>
              </a:rPr>
              <a:t>4.2.</a:t>
            </a:r>
            <a:r>
              <a:rPr lang="zh-CN" altLang="zh-CN" sz="1800" b="1" dirty="0">
                <a:effectLst/>
                <a:latin typeface="宋体" panose="02010600030101010101" pitchFamily="2" charset="-122"/>
                <a:ea typeface="宋体" panose="02010600030101010101" pitchFamily="2" charset="-122"/>
                <a:cs typeface="Times New Roman" panose="02020603050405020304" pitchFamily="18" charset="0"/>
              </a:rPr>
              <a:t>拒绝独一真神的后果</a:t>
            </a:r>
          </a:p>
          <a:p>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拒绝独一真神有什么样的后果呢？我们来看以下经文：</a:t>
            </a:r>
          </a:p>
          <a:p>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约翰福音</a:t>
            </a:r>
            <a:r>
              <a:rPr lang="en-US" altLang="zh-CN" sz="1800" dirty="0">
                <a:effectLst/>
                <a:latin typeface="宋体" panose="02010600030101010101" pitchFamily="2" charset="-122"/>
                <a:ea typeface="宋体" panose="02010600030101010101" pitchFamily="2" charset="-122"/>
                <a:cs typeface="Times New Roman" panose="02020603050405020304" pitchFamily="18" charset="0"/>
              </a:rPr>
              <a:t>3:18 </a:t>
            </a:r>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信他的人，不被定罪；不信的人，罪已经定了，因为他不信神独生子的名。</a:t>
            </a:r>
          </a:p>
          <a:p>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其它的罪都能够通过信耶稣得到洗净，但是拒绝主耶稣的罪却无法得赦免，因为拒绝了唯一的得救方法，自身的罪无法解决。</a:t>
            </a:r>
          </a:p>
          <a:p>
            <a:r>
              <a:rPr lang="en-US" altLang="zh-CN" sz="1800" dirty="0">
                <a:effectLst/>
                <a:latin typeface="宋体" panose="02010600030101010101" pitchFamily="2" charset="-122"/>
                <a:ea typeface="宋体" panose="02010600030101010101" pitchFamily="2" charset="-122"/>
                <a:cs typeface="Times New Roman" panose="02020603050405020304" pitchFamily="18" charset="0"/>
              </a:rPr>
              <a:t> </a:t>
            </a:r>
            <a:endParaRPr lang="zh-CN" altLang="zh-CN" sz="1800" dirty="0">
              <a:effectLst/>
              <a:latin typeface="宋体" panose="02010600030101010101" pitchFamily="2" charset="-122"/>
              <a:ea typeface="宋体" panose="02010600030101010101" pitchFamily="2" charset="-122"/>
              <a:cs typeface="Times New Roman" panose="02020603050405020304" pitchFamily="18" charset="0"/>
            </a:endParaRPr>
          </a:p>
          <a:p>
            <a:endParaRPr lang="zh-CN" altLang="en-US" dirty="0"/>
          </a:p>
        </p:txBody>
      </p:sp>
      <p:sp>
        <p:nvSpPr>
          <p:cNvPr id="4" name="灯片编号占位符 3"/>
          <p:cNvSpPr>
            <a:spLocks noGrp="1"/>
          </p:cNvSpPr>
          <p:nvPr>
            <p:ph type="sldNum" sz="quarter" idx="5"/>
          </p:nvPr>
        </p:nvSpPr>
        <p:spPr/>
        <p:txBody>
          <a:bodyPr/>
          <a:lstStyle/>
          <a:p>
            <a:pPr>
              <a:defRPr/>
            </a:pPr>
            <a:fld id="{553E568E-BC11-B14F-BE67-BA59D550580D}" type="slidenum">
              <a:rPr lang="en-US" altLang="zh-CN" smtClean="0"/>
              <a:pPr>
                <a:defRPr/>
              </a:pPr>
              <a:t>57</a:t>
            </a:fld>
            <a:endParaRPr lang="en-US" altLang="zh-CN"/>
          </a:p>
        </p:txBody>
      </p:sp>
    </p:spTree>
    <p:extLst>
      <p:ext uri="{BB962C8B-B14F-4D97-AF65-F5344CB8AC3E}">
        <p14:creationId xmlns:p14="http://schemas.microsoft.com/office/powerpoint/2010/main" val="3356890212"/>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拒绝独一真神的后果就像拒绝相信万有引力定律，并从屋顶跳下来一样。结局就是头破血流，自讨苦吃，甚至一命呜呼。</a:t>
            </a:r>
          </a:p>
          <a:p>
            <a:r>
              <a:rPr lang="en-US" altLang="zh-CN" sz="1800" dirty="0">
                <a:effectLst/>
                <a:latin typeface="宋体" panose="02010600030101010101" pitchFamily="2" charset="-122"/>
                <a:ea typeface="宋体" panose="02010600030101010101" pitchFamily="2" charset="-122"/>
                <a:cs typeface="Times New Roman" panose="02020603050405020304" pitchFamily="18" charset="0"/>
              </a:rPr>
              <a:t> </a:t>
            </a:r>
            <a:endParaRPr lang="zh-CN" altLang="zh-CN" sz="1800" dirty="0">
              <a:effectLst/>
              <a:latin typeface="宋体" panose="02010600030101010101" pitchFamily="2" charset="-122"/>
              <a:ea typeface="宋体" panose="02010600030101010101" pitchFamily="2" charset="-122"/>
              <a:cs typeface="Times New Roman" panose="02020603050405020304" pitchFamily="18" charset="0"/>
            </a:endParaRPr>
          </a:p>
          <a:p>
            <a:endParaRPr lang="zh-CN" altLang="en-US" dirty="0"/>
          </a:p>
        </p:txBody>
      </p:sp>
      <p:sp>
        <p:nvSpPr>
          <p:cNvPr id="4" name="灯片编号占位符 3"/>
          <p:cNvSpPr>
            <a:spLocks noGrp="1"/>
          </p:cNvSpPr>
          <p:nvPr>
            <p:ph type="sldNum" sz="quarter" idx="5"/>
          </p:nvPr>
        </p:nvSpPr>
        <p:spPr/>
        <p:txBody>
          <a:bodyPr/>
          <a:lstStyle/>
          <a:p>
            <a:pPr>
              <a:defRPr/>
            </a:pPr>
            <a:fld id="{553E568E-BC11-B14F-BE67-BA59D550580D}" type="slidenum">
              <a:rPr lang="en-US" altLang="zh-CN" smtClean="0"/>
              <a:pPr>
                <a:defRPr/>
              </a:pPr>
              <a:t>58</a:t>
            </a:fld>
            <a:endParaRPr lang="en-US" altLang="zh-CN"/>
          </a:p>
        </p:txBody>
      </p:sp>
    </p:spTree>
    <p:extLst>
      <p:ext uri="{BB962C8B-B14F-4D97-AF65-F5344CB8AC3E}">
        <p14:creationId xmlns:p14="http://schemas.microsoft.com/office/powerpoint/2010/main" val="4161040215"/>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拒绝独一真神的后果就像患了癌症，却拒绝服用可以治愈癌症的唯一药物一样。结局就是病入膏肓，死路一条。</a:t>
            </a:r>
          </a:p>
          <a:p>
            <a:endParaRPr lang="zh-CN" altLang="en-US" dirty="0"/>
          </a:p>
        </p:txBody>
      </p:sp>
      <p:sp>
        <p:nvSpPr>
          <p:cNvPr id="4" name="灯片编号占位符 3"/>
          <p:cNvSpPr>
            <a:spLocks noGrp="1"/>
          </p:cNvSpPr>
          <p:nvPr>
            <p:ph type="sldNum" sz="quarter" idx="5"/>
          </p:nvPr>
        </p:nvSpPr>
        <p:spPr/>
        <p:txBody>
          <a:bodyPr/>
          <a:lstStyle/>
          <a:p>
            <a:pPr>
              <a:defRPr/>
            </a:pPr>
            <a:fld id="{553E568E-BC11-B14F-BE67-BA59D550580D}" type="slidenum">
              <a:rPr lang="en-US" altLang="zh-CN" smtClean="0"/>
              <a:pPr>
                <a:defRPr/>
              </a:pPr>
              <a:t>59</a:t>
            </a:fld>
            <a:endParaRPr lang="en-US" altLang="zh-CN"/>
          </a:p>
        </p:txBody>
      </p:sp>
    </p:spTree>
    <p:extLst>
      <p:ext uri="{BB962C8B-B14F-4D97-AF65-F5344CB8AC3E}">
        <p14:creationId xmlns:p14="http://schemas.microsoft.com/office/powerpoint/2010/main" val="3030236226"/>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不信主的人的结局，神的话已经清楚说明了</a:t>
            </a:r>
            <a:r>
              <a:rPr lang="en-US" altLang="zh-CN" sz="1800" dirty="0">
                <a:effectLst/>
                <a:latin typeface="宋体" panose="02010600030101010101" pitchFamily="2" charset="-122"/>
                <a:ea typeface="宋体" panose="02010600030101010101" pitchFamily="2" charset="-122"/>
                <a:cs typeface="Times New Roman" panose="02020603050405020304" pitchFamily="18" charset="0"/>
              </a:rPr>
              <a:t>:</a:t>
            </a:r>
            <a:endParaRPr lang="zh-CN" altLang="zh-CN" sz="1800" dirty="0">
              <a:effectLst/>
              <a:latin typeface="宋体" panose="02010600030101010101" pitchFamily="2" charset="-122"/>
              <a:ea typeface="宋体" panose="02010600030101010101" pitchFamily="2" charset="-122"/>
              <a:cs typeface="Times New Roman" panose="02020603050405020304" pitchFamily="18" charset="0"/>
            </a:endParaRPr>
          </a:p>
          <a:p>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启示录</a:t>
            </a:r>
            <a:r>
              <a:rPr lang="en-US" altLang="zh-CN" sz="1800" dirty="0">
                <a:effectLst/>
                <a:latin typeface="宋体" panose="02010600030101010101" pitchFamily="2" charset="-122"/>
                <a:ea typeface="宋体" panose="02010600030101010101" pitchFamily="2" charset="-122"/>
                <a:cs typeface="Times New Roman" panose="02020603050405020304" pitchFamily="18" charset="0"/>
              </a:rPr>
              <a:t> 21:8</a:t>
            </a:r>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惟有胆怯的、不信的、可憎的、杀人的、淫乱的、行邪术的、拜偶像的，和一切说谎话的，他们的分就在烧著硫磺的火湖里；这是第二次的死。</a:t>
            </a:r>
          </a:p>
          <a:p>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拒绝唯一的救赎主的人，会因为自己所犯得罪，就是违背自己的良心而受到惩罚，包括说谎这一类的罪。他们的结局就是永远烧著硫磺的火湖。</a:t>
            </a:r>
          </a:p>
          <a:p>
            <a:r>
              <a:rPr lang="en-US" altLang="zh-CN" sz="1800" dirty="0">
                <a:effectLst/>
                <a:latin typeface="宋体" panose="02010600030101010101" pitchFamily="2" charset="-122"/>
                <a:ea typeface="宋体" panose="02010600030101010101" pitchFamily="2" charset="-122"/>
                <a:cs typeface="Times New Roman" panose="02020603050405020304" pitchFamily="18" charset="0"/>
              </a:rPr>
              <a:t> </a:t>
            </a:r>
            <a:endParaRPr lang="zh-CN" altLang="zh-CN" sz="1800" dirty="0">
              <a:effectLst/>
              <a:latin typeface="宋体" panose="02010600030101010101" pitchFamily="2" charset="-122"/>
              <a:ea typeface="宋体" panose="02010600030101010101" pitchFamily="2" charset="-122"/>
              <a:cs typeface="Times New Roman" panose="02020603050405020304" pitchFamily="18" charset="0"/>
            </a:endParaRPr>
          </a:p>
          <a:p>
            <a:endParaRPr lang="zh-CN" altLang="en-US" dirty="0"/>
          </a:p>
        </p:txBody>
      </p:sp>
      <p:sp>
        <p:nvSpPr>
          <p:cNvPr id="4" name="灯片编号占位符 3"/>
          <p:cNvSpPr>
            <a:spLocks noGrp="1"/>
          </p:cNvSpPr>
          <p:nvPr>
            <p:ph type="sldNum" sz="quarter" idx="5"/>
          </p:nvPr>
        </p:nvSpPr>
        <p:spPr/>
        <p:txBody>
          <a:bodyPr/>
          <a:lstStyle/>
          <a:p>
            <a:pPr>
              <a:defRPr/>
            </a:pPr>
            <a:fld id="{553E568E-BC11-B14F-BE67-BA59D550580D}" type="slidenum">
              <a:rPr lang="en-US" altLang="zh-CN" smtClean="0"/>
              <a:pPr>
                <a:defRPr/>
              </a:pPr>
              <a:t>60</a:t>
            </a:fld>
            <a:endParaRPr lang="en-US" altLang="zh-CN"/>
          </a:p>
        </p:txBody>
      </p:sp>
    </p:spTree>
    <p:extLst>
      <p:ext uri="{BB962C8B-B14F-4D97-AF65-F5344CB8AC3E}">
        <p14:creationId xmlns:p14="http://schemas.microsoft.com/office/powerpoint/2010/main" val="2961606933"/>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en-US" altLang="zh-CN" sz="1800" kern="0" dirty="0" err="1">
                <a:effectLst/>
                <a:latin typeface="Times New Roman" panose="02020603050405020304" pitchFamily="18" charset="0"/>
                <a:ea typeface="Times New Roman" panose="02020603050405020304" pitchFamily="18" charset="0"/>
              </a:rPr>
              <a:t>耶和华坚持每个人都只能相信他，不是自私，而是对我们最大的爱和保护</a:t>
            </a:r>
            <a:r>
              <a:rPr lang="en-US" altLang="zh-CN" sz="1800" kern="0" dirty="0">
                <a:effectLst/>
                <a:latin typeface="Times New Roman" panose="02020603050405020304" pitchFamily="18" charset="0"/>
                <a:ea typeface="Times New Roman" panose="02020603050405020304" pitchFamily="18" charset="0"/>
              </a:rPr>
              <a:t>！</a:t>
            </a:r>
            <a:endParaRPr lang="zh-CN" altLang="en-US" dirty="0"/>
          </a:p>
        </p:txBody>
      </p:sp>
      <p:sp>
        <p:nvSpPr>
          <p:cNvPr id="4" name="灯片编号占位符 3"/>
          <p:cNvSpPr>
            <a:spLocks noGrp="1"/>
          </p:cNvSpPr>
          <p:nvPr>
            <p:ph type="sldNum" sz="quarter" idx="5"/>
          </p:nvPr>
        </p:nvSpPr>
        <p:spPr/>
        <p:txBody>
          <a:bodyPr/>
          <a:lstStyle/>
          <a:p>
            <a:pPr>
              <a:defRPr/>
            </a:pPr>
            <a:fld id="{553E568E-BC11-B14F-BE67-BA59D550580D}" type="slidenum">
              <a:rPr lang="en-US" altLang="zh-CN" smtClean="0"/>
              <a:pPr>
                <a:defRPr/>
              </a:pPr>
              <a:t>61</a:t>
            </a:fld>
            <a:endParaRPr lang="en-US" altLang="zh-CN"/>
          </a:p>
        </p:txBody>
      </p:sp>
    </p:spTree>
    <p:extLst>
      <p:ext uri="{BB962C8B-B14F-4D97-AF65-F5344CB8AC3E}">
        <p14:creationId xmlns:p14="http://schemas.microsoft.com/office/powerpoint/2010/main" val="1496122597"/>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zh-CN" altLang="zh-CN" sz="1800" dirty="0">
                <a:effectLst/>
                <a:latin typeface="Times New Roman" panose="02020603050405020304" pitchFamily="18" charset="0"/>
                <a:ea typeface="宋体" panose="02010600030101010101" pitchFamily="2" charset="-122"/>
              </a:rPr>
              <a:t>祷告结束。</a:t>
            </a:r>
            <a:endParaRPr lang="zh-CN" altLang="zh-CN" sz="1800" dirty="0">
              <a:effectLst/>
              <a:latin typeface="Times New Roman" panose="02020603050405020304" pitchFamily="18" charset="0"/>
              <a:ea typeface="Times New Roman" panose="02020603050405020304" pitchFamily="18" charset="0"/>
            </a:endParaRPr>
          </a:p>
          <a:p>
            <a:endParaRPr lang="zh-CN" altLang="en-US" dirty="0"/>
          </a:p>
        </p:txBody>
      </p:sp>
      <p:sp>
        <p:nvSpPr>
          <p:cNvPr id="4" name="灯片编号占位符 3"/>
          <p:cNvSpPr>
            <a:spLocks noGrp="1"/>
          </p:cNvSpPr>
          <p:nvPr>
            <p:ph type="sldNum" sz="quarter" idx="5"/>
          </p:nvPr>
        </p:nvSpPr>
        <p:spPr/>
        <p:txBody>
          <a:bodyPr/>
          <a:lstStyle/>
          <a:p>
            <a:pPr>
              <a:defRPr/>
            </a:pPr>
            <a:fld id="{553E568E-BC11-B14F-BE67-BA59D550580D}" type="slidenum">
              <a:rPr lang="en-US" altLang="zh-CN" smtClean="0"/>
              <a:pPr>
                <a:defRPr/>
              </a:pPr>
              <a:t>62</a:t>
            </a:fld>
            <a:endParaRPr lang="en-US" altLang="zh-CN"/>
          </a:p>
        </p:txBody>
      </p:sp>
    </p:spTree>
    <p:extLst>
      <p:ext uri="{BB962C8B-B14F-4D97-AF65-F5344CB8AC3E}">
        <p14:creationId xmlns:p14="http://schemas.microsoft.com/office/powerpoint/2010/main" val="2166045409"/>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and Vertical Text">
    <p:spTree>
      <p:nvGrpSpPr>
        <p:cNvPr id="1" name=""/>
        <p:cNvGrpSpPr/>
        <p:nvPr/>
      </p:nvGrpSpPr>
      <p:grpSpPr>
        <a:xfrm>
          <a:off x="0" y="0"/>
          <a:ext cx="0" cy="0"/>
          <a:chOff x="0" y="0"/>
          <a:chExt cx="0" cy="0"/>
        </a:xfrm>
      </p:grpSpPr>
      <p:pic>
        <p:nvPicPr>
          <p:cNvPr id="8" name="图片 7">
            <a:extLst>
              <a:ext uri="{FF2B5EF4-FFF2-40B4-BE49-F238E27FC236}">
                <a16:creationId xmlns:a16="http://schemas.microsoft.com/office/drawing/2014/main" id="{190213F3-1CCC-4C4D-831D-4F3238D96088}"/>
              </a:ext>
            </a:extLst>
          </p:cNvPr>
          <p:cNvPicPr>
            <a:picLocks noChangeAspect="1"/>
          </p:cNvPicPr>
          <p:nvPr userDrawn="1"/>
        </p:nvPicPr>
        <p:blipFill>
          <a:blip r:embed="rId2"/>
          <a:stretch>
            <a:fillRect/>
          </a:stretch>
        </p:blipFill>
        <p:spPr>
          <a:xfrm>
            <a:off x="0" y="11855"/>
            <a:ext cx="9144000" cy="6834289"/>
          </a:xfrm>
          <a:prstGeom prst="rect">
            <a:avLst/>
          </a:prstGeom>
        </p:spPr>
      </p:pic>
      <p:sp>
        <p:nvSpPr>
          <p:cNvPr id="3" name="标题占位符 6">
            <a:extLst>
              <a:ext uri="{FF2B5EF4-FFF2-40B4-BE49-F238E27FC236}">
                <a16:creationId xmlns:a16="http://schemas.microsoft.com/office/drawing/2014/main" id="{17EAE570-6353-F346-9D55-F0A6EC9FC926}"/>
              </a:ext>
            </a:extLst>
          </p:cNvPr>
          <p:cNvSpPr>
            <a:spLocks noGrp="1"/>
          </p:cNvSpPr>
          <p:nvPr>
            <p:ph type="title"/>
          </p:nvPr>
        </p:nvSpPr>
        <p:spPr>
          <a:xfrm>
            <a:off x="0" y="168355"/>
            <a:ext cx="9144000" cy="1325563"/>
          </a:xfrm>
          <a:prstGeom prst="rect">
            <a:avLst/>
          </a:prstGeom>
        </p:spPr>
        <p:txBody>
          <a:bodyPr vert="horz" lIns="91440" tIns="45720" rIns="91440" bIns="45720" rtlCol="0" anchor="ctr">
            <a:normAutofit/>
          </a:bodyPr>
          <a:lstStyle>
            <a:lvl1pPr algn="ctr">
              <a:defRPr sz="3600" b="1" i="0" baseline="0">
                <a:solidFill>
                  <a:srgbClr val="002060"/>
                </a:solidFill>
                <a:latin typeface="Microsoft YaHei" panose="020B0503020204020204" pitchFamily="34" charset="-122"/>
                <a:ea typeface="Microsoft YaHei" panose="020B0503020204020204" pitchFamily="34" charset="-122"/>
              </a:defRPr>
            </a:lvl1pPr>
          </a:lstStyle>
          <a:p>
            <a:r>
              <a:rPr kumimoji="1" lang="zh-CN" altLang="en-US" dirty="0"/>
              <a:t>单击此处编辑母版标题样式</a:t>
            </a:r>
          </a:p>
        </p:txBody>
      </p:sp>
    </p:spTree>
    <p:extLst>
      <p:ext uri="{BB962C8B-B14F-4D97-AF65-F5344CB8AC3E}">
        <p14:creationId xmlns:p14="http://schemas.microsoft.com/office/powerpoint/2010/main" val="249702571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Vertical Title and Text">
    <p:spTree>
      <p:nvGrpSpPr>
        <p:cNvPr id="1" name=""/>
        <p:cNvGrpSpPr/>
        <p:nvPr/>
      </p:nvGrpSpPr>
      <p:grpSpPr>
        <a:xfrm>
          <a:off x="0" y="0"/>
          <a:ext cx="0" cy="0"/>
          <a:chOff x="0" y="0"/>
          <a:chExt cx="0" cy="0"/>
        </a:xfrm>
      </p:grpSpPr>
      <p:pic>
        <p:nvPicPr>
          <p:cNvPr id="8" name="图片 7">
            <a:extLst>
              <a:ext uri="{FF2B5EF4-FFF2-40B4-BE49-F238E27FC236}">
                <a16:creationId xmlns:a16="http://schemas.microsoft.com/office/drawing/2014/main" id="{22B809EC-EA1A-DE43-B4B1-86CFD6B3F535}"/>
              </a:ext>
            </a:extLst>
          </p:cNvPr>
          <p:cNvPicPr>
            <a:picLocks noChangeAspect="1"/>
          </p:cNvPicPr>
          <p:nvPr userDrawn="1"/>
        </p:nvPicPr>
        <p:blipFill>
          <a:blip r:embed="rId2"/>
          <a:stretch>
            <a:fillRect/>
          </a:stretch>
        </p:blipFill>
        <p:spPr>
          <a:xfrm>
            <a:off x="0" y="11855"/>
            <a:ext cx="9144000" cy="6834289"/>
          </a:xfrm>
          <a:prstGeom prst="rect">
            <a:avLst/>
          </a:prstGeom>
        </p:spPr>
      </p:pic>
      <p:sp>
        <p:nvSpPr>
          <p:cNvPr id="3" name="标题占位符 6">
            <a:extLst>
              <a:ext uri="{FF2B5EF4-FFF2-40B4-BE49-F238E27FC236}">
                <a16:creationId xmlns:a16="http://schemas.microsoft.com/office/drawing/2014/main" id="{5EFB6602-9039-7A4B-92C4-057A1F7CD44F}"/>
              </a:ext>
            </a:extLst>
          </p:cNvPr>
          <p:cNvSpPr>
            <a:spLocks noGrp="1"/>
          </p:cNvSpPr>
          <p:nvPr>
            <p:ph type="title"/>
          </p:nvPr>
        </p:nvSpPr>
        <p:spPr>
          <a:xfrm>
            <a:off x="0" y="168355"/>
            <a:ext cx="9144000" cy="1325563"/>
          </a:xfrm>
          <a:prstGeom prst="rect">
            <a:avLst/>
          </a:prstGeom>
        </p:spPr>
        <p:txBody>
          <a:bodyPr vert="horz" lIns="91440" tIns="45720" rIns="91440" bIns="45720" rtlCol="0" anchor="ctr">
            <a:normAutofit/>
          </a:bodyPr>
          <a:lstStyle>
            <a:lvl1pPr algn="ctr">
              <a:defRPr sz="3600" b="1" i="0" baseline="0">
                <a:solidFill>
                  <a:srgbClr val="002060"/>
                </a:solidFill>
                <a:latin typeface="Microsoft YaHei" panose="020B0503020204020204" pitchFamily="34" charset="-122"/>
                <a:ea typeface="Microsoft YaHei" panose="020B0503020204020204" pitchFamily="34" charset="-122"/>
              </a:defRPr>
            </a:lvl1pPr>
          </a:lstStyle>
          <a:p>
            <a:r>
              <a:rPr kumimoji="1" lang="zh-CN" altLang="en-US" dirty="0"/>
              <a:t>单击此处编辑母版标题样式</a:t>
            </a:r>
          </a:p>
        </p:txBody>
      </p:sp>
    </p:spTree>
    <p:extLst>
      <p:ext uri="{BB962C8B-B14F-4D97-AF65-F5344CB8AC3E}">
        <p14:creationId xmlns:p14="http://schemas.microsoft.com/office/powerpoint/2010/main" val="59776991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标题幻灯片">
    <p:spTree>
      <p:nvGrpSpPr>
        <p:cNvPr id="1" name=""/>
        <p:cNvGrpSpPr/>
        <p:nvPr/>
      </p:nvGrpSpPr>
      <p:grpSpPr>
        <a:xfrm>
          <a:off x="0" y="0"/>
          <a:ext cx="0" cy="0"/>
          <a:chOff x="0" y="0"/>
          <a:chExt cx="0" cy="0"/>
        </a:xfrm>
      </p:grpSpPr>
      <p:pic>
        <p:nvPicPr>
          <p:cNvPr id="3" name="图片 2">
            <a:extLst>
              <a:ext uri="{FF2B5EF4-FFF2-40B4-BE49-F238E27FC236}">
                <a16:creationId xmlns:a16="http://schemas.microsoft.com/office/drawing/2014/main" id="{FA4A576D-5B0A-314E-BEE0-848851704971}"/>
              </a:ext>
            </a:extLst>
          </p:cNvPr>
          <p:cNvPicPr>
            <a:picLocks noChangeAspect="1"/>
          </p:cNvPicPr>
          <p:nvPr userDrawn="1"/>
        </p:nvPicPr>
        <p:blipFill>
          <a:blip r:embed="rId2"/>
          <a:stretch>
            <a:fillRect/>
          </a:stretch>
        </p:blipFill>
        <p:spPr>
          <a:xfrm>
            <a:off x="0" y="11855"/>
            <a:ext cx="9144000" cy="6834289"/>
          </a:xfrm>
          <a:prstGeom prst="rect">
            <a:avLst/>
          </a:prstGeom>
        </p:spPr>
      </p:pic>
    </p:spTree>
    <p:extLst>
      <p:ext uri="{BB962C8B-B14F-4D97-AF65-F5344CB8AC3E}">
        <p14:creationId xmlns:p14="http://schemas.microsoft.com/office/powerpoint/2010/main" val="237550317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两项内容">
    <p:spTree>
      <p:nvGrpSpPr>
        <p:cNvPr id="1" name=""/>
        <p:cNvGrpSpPr/>
        <p:nvPr/>
      </p:nvGrpSpPr>
      <p:grpSpPr>
        <a:xfrm>
          <a:off x="0" y="0"/>
          <a:ext cx="0" cy="0"/>
          <a:chOff x="0" y="0"/>
          <a:chExt cx="0" cy="0"/>
        </a:xfrm>
      </p:grpSpPr>
      <p:pic>
        <p:nvPicPr>
          <p:cNvPr id="3" name="图片 2">
            <a:extLst>
              <a:ext uri="{FF2B5EF4-FFF2-40B4-BE49-F238E27FC236}">
                <a16:creationId xmlns:a16="http://schemas.microsoft.com/office/drawing/2014/main" id="{CD79CCF8-3394-9C4A-AA0B-C65038093BB1}"/>
              </a:ext>
            </a:extLst>
          </p:cNvPr>
          <p:cNvPicPr>
            <a:picLocks noChangeAspect="1"/>
          </p:cNvPicPr>
          <p:nvPr userDrawn="1"/>
        </p:nvPicPr>
        <p:blipFill>
          <a:blip r:embed="rId2"/>
          <a:stretch>
            <a:fillRect/>
          </a:stretch>
        </p:blipFill>
        <p:spPr>
          <a:xfrm>
            <a:off x="0" y="11855"/>
            <a:ext cx="9144000" cy="6834289"/>
          </a:xfrm>
          <a:prstGeom prst="rect">
            <a:avLst/>
          </a:prstGeom>
        </p:spPr>
      </p:pic>
      <p:sp>
        <p:nvSpPr>
          <p:cNvPr id="4" name="标题占位符 6">
            <a:extLst>
              <a:ext uri="{FF2B5EF4-FFF2-40B4-BE49-F238E27FC236}">
                <a16:creationId xmlns:a16="http://schemas.microsoft.com/office/drawing/2014/main" id="{E6CC055E-A18F-E040-8A1B-2DF7DACEFF23}"/>
              </a:ext>
            </a:extLst>
          </p:cNvPr>
          <p:cNvSpPr>
            <a:spLocks noGrp="1"/>
          </p:cNvSpPr>
          <p:nvPr>
            <p:ph type="title"/>
          </p:nvPr>
        </p:nvSpPr>
        <p:spPr>
          <a:xfrm>
            <a:off x="0" y="168355"/>
            <a:ext cx="9144000" cy="1325563"/>
          </a:xfrm>
          <a:prstGeom prst="rect">
            <a:avLst/>
          </a:prstGeom>
        </p:spPr>
        <p:txBody>
          <a:bodyPr vert="horz" lIns="91440" tIns="45720" rIns="91440" bIns="45720" rtlCol="0" anchor="ctr">
            <a:normAutofit/>
          </a:bodyPr>
          <a:lstStyle>
            <a:lvl1pPr algn="ctr">
              <a:defRPr sz="3600" b="1" i="0" baseline="0">
                <a:solidFill>
                  <a:srgbClr val="002060"/>
                </a:solidFill>
                <a:latin typeface="Microsoft YaHei" panose="020B0503020204020204" pitchFamily="34" charset="-122"/>
                <a:ea typeface="Microsoft YaHei" panose="020B0503020204020204" pitchFamily="34" charset="-122"/>
              </a:defRPr>
            </a:lvl1pPr>
          </a:lstStyle>
          <a:p>
            <a:r>
              <a:rPr kumimoji="1" lang="zh-CN" altLang="en-US" dirty="0"/>
              <a:t>单击此处编辑母版标题样式</a:t>
            </a:r>
          </a:p>
        </p:txBody>
      </p:sp>
    </p:spTree>
    <p:extLst>
      <p:ext uri="{BB962C8B-B14F-4D97-AF65-F5344CB8AC3E}">
        <p14:creationId xmlns:p14="http://schemas.microsoft.com/office/powerpoint/2010/main" val="360746788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1_比较">
    <p:spTree>
      <p:nvGrpSpPr>
        <p:cNvPr id="1" name=""/>
        <p:cNvGrpSpPr/>
        <p:nvPr/>
      </p:nvGrpSpPr>
      <p:grpSpPr>
        <a:xfrm>
          <a:off x="0" y="0"/>
          <a:ext cx="0" cy="0"/>
          <a:chOff x="0" y="0"/>
          <a:chExt cx="0" cy="0"/>
        </a:xfrm>
      </p:grpSpPr>
      <p:pic>
        <p:nvPicPr>
          <p:cNvPr id="3" name="图片 2">
            <a:extLst>
              <a:ext uri="{FF2B5EF4-FFF2-40B4-BE49-F238E27FC236}">
                <a16:creationId xmlns:a16="http://schemas.microsoft.com/office/drawing/2014/main" id="{3CAE0CE4-DC9F-A14A-953D-9599CE2DFADE}"/>
              </a:ext>
            </a:extLst>
          </p:cNvPr>
          <p:cNvPicPr>
            <a:picLocks noChangeAspect="1"/>
          </p:cNvPicPr>
          <p:nvPr userDrawn="1"/>
        </p:nvPicPr>
        <p:blipFill>
          <a:blip r:embed="rId2"/>
          <a:stretch>
            <a:fillRect/>
          </a:stretch>
        </p:blipFill>
        <p:spPr>
          <a:xfrm>
            <a:off x="0" y="11855"/>
            <a:ext cx="9144000" cy="6834289"/>
          </a:xfrm>
          <a:prstGeom prst="rect">
            <a:avLst/>
          </a:prstGeom>
        </p:spPr>
      </p:pic>
      <p:sp>
        <p:nvSpPr>
          <p:cNvPr id="11" name="标题占位符 6">
            <a:extLst>
              <a:ext uri="{FF2B5EF4-FFF2-40B4-BE49-F238E27FC236}">
                <a16:creationId xmlns:a16="http://schemas.microsoft.com/office/drawing/2014/main" id="{63A926F8-FC42-D243-BA17-DA34FC42F21D}"/>
              </a:ext>
            </a:extLst>
          </p:cNvPr>
          <p:cNvSpPr>
            <a:spLocks noGrp="1"/>
          </p:cNvSpPr>
          <p:nvPr>
            <p:ph type="title"/>
          </p:nvPr>
        </p:nvSpPr>
        <p:spPr>
          <a:xfrm>
            <a:off x="0" y="168355"/>
            <a:ext cx="9144000" cy="1325563"/>
          </a:xfrm>
          <a:prstGeom prst="rect">
            <a:avLst/>
          </a:prstGeom>
        </p:spPr>
        <p:txBody>
          <a:bodyPr vert="horz" lIns="91440" tIns="45720" rIns="91440" bIns="45720" rtlCol="0" anchor="ctr">
            <a:normAutofit/>
          </a:bodyPr>
          <a:lstStyle>
            <a:lvl1pPr algn="ctr">
              <a:defRPr sz="3600" b="1" i="0" baseline="0">
                <a:solidFill>
                  <a:srgbClr val="002060"/>
                </a:solidFill>
                <a:latin typeface="Microsoft YaHei" panose="020B0503020204020204" pitchFamily="34" charset="-122"/>
                <a:ea typeface="Microsoft YaHei" panose="020B0503020204020204" pitchFamily="34" charset="-122"/>
              </a:defRPr>
            </a:lvl1pPr>
          </a:lstStyle>
          <a:p>
            <a:r>
              <a:rPr kumimoji="1" lang="zh-CN" altLang="en-US" dirty="0"/>
              <a:t>单击此处编辑母版标题样式</a:t>
            </a:r>
          </a:p>
        </p:txBody>
      </p:sp>
    </p:spTree>
    <p:extLst>
      <p:ext uri="{BB962C8B-B14F-4D97-AF65-F5344CB8AC3E}">
        <p14:creationId xmlns:p14="http://schemas.microsoft.com/office/powerpoint/2010/main" val="387587851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标题和内容">
    <p:spTree>
      <p:nvGrpSpPr>
        <p:cNvPr id="1" name=""/>
        <p:cNvGrpSpPr/>
        <p:nvPr/>
      </p:nvGrpSpPr>
      <p:grpSpPr>
        <a:xfrm>
          <a:off x="0" y="0"/>
          <a:ext cx="0" cy="0"/>
          <a:chOff x="0" y="0"/>
          <a:chExt cx="0" cy="0"/>
        </a:xfrm>
      </p:grpSpPr>
      <p:pic>
        <p:nvPicPr>
          <p:cNvPr id="3" name="图片 2">
            <a:extLst>
              <a:ext uri="{FF2B5EF4-FFF2-40B4-BE49-F238E27FC236}">
                <a16:creationId xmlns:a16="http://schemas.microsoft.com/office/drawing/2014/main" id="{6F74045D-5B35-1346-B79E-1B158C791D9B}"/>
              </a:ext>
            </a:extLst>
          </p:cNvPr>
          <p:cNvPicPr>
            <a:picLocks noChangeAspect="1"/>
          </p:cNvPicPr>
          <p:nvPr userDrawn="1"/>
        </p:nvPicPr>
        <p:blipFill>
          <a:blip r:embed="rId2"/>
          <a:stretch>
            <a:fillRect/>
          </a:stretch>
        </p:blipFill>
        <p:spPr>
          <a:xfrm>
            <a:off x="0" y="11855"/>
            <a:ext cx="9144000" cy="6834289"/>
          </a:xfrm>
          <a:prstGeom prst="rect">
            <a:avLst/>
          </a:prstGeom>
        </p:spPr>
      </p:pic>
    </p:spTree>
    <p:extLst>
      <p:ext uri="{BB962C8B-B14F-4D97-AF65-F5344CB8AC3E}">
        <p14:creationId xmlns:p14="http://schemas.microsoft.com/office/powerpoint/2010/main" val="413526546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preserve="1" userDrawn="1">
  <p:cSld name="两栏内容">
    <p:spTree>
      <p:nvGrpSpPr>
        <p:cNvPr id="1" name=""/>
        <p:cNvGrpSpPr/>
        <p:nvPr/>
      </p:nvGrpSpPr>
      <p:grpSpPr>
        <a:xfrm>
          <a:off x="0" y="0"/>
          <a:ext cx="0" cy="0"/>
          <a:chOff x="0" y="0"/>
          <a:chExt cx="0" cy="0"/>
        </a:xfrm>
      </p:grpSpPr>
    </p:spTree>
    <p:extLst>
      <p:ext uri="{BB962C8B-B14F-4D97-AF65-F5344CB8AC3E}">
        <p14:creationId xmlns:p14="http://schemas.microsoft.com/office/powerpoint/2010/main" val="185016843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1_两项内容">
    <p:spTree>
      <p:nvGrpSpPr>
        <p:cNvPr id="1" name=""/>
        <p:cNvGrpSpPr/>
        <p:nvPr/>
      </p:nvGrpSpPr>
      <p:grpSpPr>
        <a:xfrm>
          <a:off x="0" y="0"/>
          <a:ext cx="0" cy="0"/>
          <a:chOff x="0" y="0"/>
          <a:chExt cx="0" cy="0"/>
        </a:xfrm>
      </p:grpSpPr>
      <p:pic>
        <p:nvPicPr>
          <p:cNvPr id="3" name="图片 2">
            <a:extLst>
              <a:ext uri="{FF2B5EF4-FFF2-40B4-BE49-F238E27FC236}">
                <a16:creationId xmlns:a16="http://schemas.microsoft.com/office/drawing/2014/main" id="{CD79CCF8-3394-9C4A-AA0B-C65038093BB1}"/>
              </a:ext>
            </a:extLst>
          </p:cNvPr>
          <p:cNvPicPr>
            <a:picLocks noChangeAspect="1"/>
          </p:cNvPicPr>
          <p:nvPr userDrawn="1"/>
        </p:nvPicPr>
        <p:blipFill>
          <a:blip r:embed="rId2"/>
          <a:stretch>
            <a:fillRect/>
          </a:stretch>
        </p:blipFill>
        <p:spPr>
          <a:xfrm>
            <a:off x="0" y="11855"/>
            <a:ext cx="9144000" cy="6834289"/>
          </a:xfrm>
          <a:prstGeom prst="rect">
            <a:avLst/>
          </a:prstGeom>
        </p:spPr>
      </p:pic>
    </p:spTree>
    <p:extLst>
      <p:ext uri="{BB962C8B-B14F-4D97-AF65-F5344CB8AC3E}">
        <p14:creationId xmlns:p14="http://schemas.microsoft.com/office/powerpoint/2010/main" val="274825198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1_标题幻灯片">
    <p:spTree>
      <p:nvGrpSpPr>
        <p:cNvPr id="1" name=""/>
        <p:cNvGrpSpPr/>
        <p:nvPr/>
      </p:nvGrpSpPr>
      <p:grpSpPr>
        <a:xfrm>
          <a:off x="0" y="0"/>
          <a:ext cx="0" cy="0"/>
          <a:chOff x="0" y="0"/>
          <a:chExt cx="0" cy="0"/>
        </a:xfrm>
      </p:grpSpPr>
      <p:sp>
        <p:nvSpPr>
          <p:cNvPr id="3" name="Subtitle 2"/>
          <p:cNvSpPr>
            <a:spLocks noGrp="1"/>
          </p:cNvSpPr>
          <p:nvPr>
            <p:ph type="subTitle" idx="1"/>
          </p:nvPr>
        </p:nvSpPr>
        <p:spPr>
          <a:xfrm>
            <a:off x="0" y="162000"/>
            <a:ext cx="9144000" cy="590931"/>
          </a:xfrm>
          <a:prstGeom prst="rect">
            <a:avLst/>
          </a:prstGeom>
          <a:noFill/>
        </p:spPr>
        <p:txBody>
          <a:bodyPr vert="horz" wrap="square" lIns="91440" tIns="45720" rIns="91440" bIns="45720" rtlCol="0">
            <a:spAutoFit/>
          </a:bodyPr>
          <a:lstStyle>
            <a:lvl1pPr marL="0" indent="0" algn="ctr" defTabSz="914400">
              <a:spcBef>
                <a:spcPct val="0"/>
              </a:spcBef>
              <a:buFont typeface="Arial" panose="020B0604020202020204" pitchFamily="34" charset="0"/>
              <a:buNone/>
              <a:defRPr lang="en-US" sz="3600" b="1" dirty="0">
                <a:solidFill>
                  <a:srgbClr val="002954"/>
                </a:solidFill>
                <a:latin typeface="Arial" panose="020B0604020202020204" pitchFamily="34" charset="0"/>
                <a:ea typeface="微软雅黑" panose="020B0503020204020204" pitchFamily="34" charset="-122"/>
                <a:cs typeface="Arial" panose="020B0604020202020204" pitchFamily="34" charset="0"/>
              </a:defRPr>
            </a:lvl1pPr>
          </a:lstStyle>
          <a:p>
            <a:pPr marL="0" lvl="0" indent="0" algn="ctr" defTabSz="914400">
              <a:spcBef>
                <a:spcPct val="0"/>
              </a:spcBef>
              <a:buFont typeface="Arial" panose="020B0604020202020204" pitchFamily="34" charset="0"/>
              <a:buNone/>
            </a:pPr>
            <a:r>
              <a:rPr lang="zh-CN" altLang="en-US" dirty="0"/>
              <a:t>单击此处编辑母版副标题样式</a:t>
            </a:r>
            <a:endParaRPr lang="en-US" altLang="zh-CN" dirty="0"/>
          </a:p>
        </p:txBody>
      </p:sp>
      <p:pic>
        <p:nvPicPr>
          <p:cNvPr id="8" name="图片 7">
            <a:extLst>
              <a:ext uri="{FF2B5EF4-FFF2-40B4-BE49-F238E27FC236}">
                <a16:creationId xmlns:a16="http://schemas.microsoft.com/office/drawing/2014/main" id="{8875F873-BFAC-D84D-B626-1657EE3B3F8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11855"/>
            <a:ext cx="9144000" cy="6834289"/>
          </a:xfrm>
          <a:prstGeom prst="rect">
            <a:avLst/>
          </a:prstGeom>
        </p:spPr>
      </p:pic>
    </p:spTree>
    <p:extLst>
      <p:ext uri="{BB962C8B-B14F-4D97-AF65-F5344CB8AC3E}">
        <p14:creationId xmlns:p14="http://schemas.microsoft.com/office/powerpoint/2010/main" val="579367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blank">
  <p:cSld name="空白">
    <p:spTree>
      <p:nvGrpSpPr>
        <p:cNvPr id="1" name=""/>
        <p:cNvGrpSpPr/>
        <p:nvPr/>
      </p:nvGrpSpPr>
      <p:grpSpPr>
        <a:xfrm>
          <a:off x="0" y="0"/>
          <a:ext cx="0" cy="0"/>
          <a:chOff x="0" y="0"/>
          <a:chExt cx="0" cy="0"/>
        </a:xfrm>
      </p:grpSpPr>
    </p:spTree>
    <p:extLst>
      <p:ext uri="{BB962C8B-B14F-4D97-AF65-F5344CB8AC3E}">
        <p14:creationId xmlns:p14="http://schemas.microsoft.com/office/powerpoint/2010/main" val="130003113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userDrawn="1">
  <p:cSld name="比较">
    <p:spTree>
      <p:nvGrpSpPr>
        <p:cNvPr id="1" name=""/>
        <p:cNvGrpSpPr/>
        <p:nvPr/>
      </p:nvGrpSpPr>
      <p:grpSpPr>
        <a:xfrm>
          <a:off x="0" y="0"/>
          <a:ext cx="0" cy="0"/>
          <a:chOff x="0" y="0"/>
          <a:chExt cx="0" cy="0"/>
        </a:xfrm>
      </p:grpSpPr>
      <p:pic>
        <p:nvPicPr>
          <p:cNvPr id="2" name="图片 2">
            <a:extLst>
              <a:ext uri="{FF2B5EF4-FFF2-40B4-BE49-F238E27FC236}">
                <a16:creationId xmlns:a16="http://schemas.microsoft.com/office/drawing/2014/main" id="{C0605C8E-BB68-6447-B52C-86DA2A035F1B}"/>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0" y="11113"/>
            <a:ext cx="9144000" cy="6835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68470260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2_标题幻灯片">
    <p:spTree>
      <p:nvGrpSpPr>
        <p:cNvPr id="1" name=""/>
        <p:cNvGrpSpPr/>
        <p:nvPr/>
      </p:nvGrpSpPr>
      <p:grpSpPr>
        <a:xfrm>
          <a:off x="0" y="0"/>
          <a:ext cx="0" cy="0"/>
          <a:chOff x="0" y="0"/>
          <a:chExt cx="0" cy="0"/>
        </a:xfrm>
      </p:grpSpPr>
    </p:spTree>
    <p:extLst>
      <p:ext uri="{BB962C8B-B14F-4D97-AF65-F5344CB8AC3E}">
        <p14:creationId xmlns:p14="http://schemas.microsoft.com/office/powerpoint/2010/main" val="338721526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1_标题和内容">
    <p:spTree>
      <p:nvGrpSpPr>
        <p:cNvPr id="1" name=""/>
        <p:cNvGrpSpPr/>
        <p:nvPr/>
      </p:nvGrpSpPr>
      <p:grpSpPr>
        <a:xfrm>
          <a:off x="0" y="0"/>
          <a:ext cx="0" cy="0"/>
          <a:chOff x="0" y="0"/>
          <a:chExt cx="0" cy="0"/>
        </a:xfrm>
      </p:grpSpPr>
    </p:spTree>
    <p:extLst>
      <p:ext uri="{BB962C8B-B14F-4D97-AF65-F5344CB8AC3E}">
        <p14:creationId xmlns:p14="http://schemas.microsoft.com/office/powerpoint/2010/main" val="4638722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2_两项内容">
    <p:spTree>
      <p:nvGrpSpPr>
        <p:cNvPr id="1" name=""/>
        <p:cNvGrpSpPr/>
        <p:nvPr/>
      </p:nvGrpSpPr>
      <p:grpSpPr>
        <a:xfrm>
          <a:off x="0" y="0"/>
          <a:ext cx="0" cy="0"/>
          <a:chOff x="0" y="0"/>
          <a:chExt cx="0" cy="0"/>
        </a:xfrm>
      </p:grpSpPr>
      <p:pic>
        <p:nvPicPr>
          <p:cNvPr id="2" name="图片 2">
            <a:extLst>
              <a:ext uri="{FF2B5EF4-FFF2-40B4-BE49-F238E27FC236}">
                <a16:creationId xmlns:a16="http://schemas.microsoft.com/office/drawing/2014/main" id="{F548662C-DB25-7C43-9163-08D7FFCD7AE7}"/>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0" y="11113"/>
            <a:ext cx="9144000" cy="6835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36204313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userDrawn="1">
  <p:cSld name="3_两项内容">
    <p:spTree>
      <p:nvGrpSpPr>
        <p:cNvPr id="1" name=""/>
        <p:cNvGrpSpPr/>
        <p:nvPr/>
      </p:nvGrpSpPr>
      <p:grpSpPr>
        <a:xfrm>
          <a:off x="0" y="0"/>
          <a:ext cx="0" cy="0"/>
          <a:chOff x="0" y="0"/>
          <a:chExt cx="0" cy="0"/>
        </a:xfrm>
      </p:grpSpPr>
      <p:pic>
        <p:nvPicPr>
          <p:cNvPr id="3" name="图片 2">
            <a:extLst>
              <a:ext uri="{FF2B5EF4-FFF2-40B4-BE49-F238E27FC236}">
                <a16:creationId xmlns:a16="http://schemas.microsoft.com/office/drawing/2014/main" id="{CD79CCF8-3394-9C4A-AA0B-C65038093BB1}"/>
              </a:ext>
            </a:extLst>
          </p:cNvPr>
          <p:cNvPicPr>
            <a:picLocks noChangeAspect="1"/>
          </p:cNvPicPr>
          <p:nvPr userDrawn="1"/>
        </p:nvPicPr>
        <p:blipFill>
          <a:blip r:embed="rId2"/>
          <a:stretch>
            <a:fillRect/>
          </a:stretch>
        </p:blipFill>
        <p:spPr>
          <a:xfrm>
            <a:off x="0" y="11855"/>
            <a:ext cx="9144000" cy="6834289"/>
          </a:xfrm>
          <a:prstGeom prst="rect">
            <a:avLst/>
          </a:prstGeom>
        </p:spPr>
      </p:pic>
      <p:sp>
        <p:nvSpPr>
          <p:cNvPr id="4" name="标题占位符 6">
            <a:extLst>
              <a:ext uri="{FF2B5EF4-FFF2-40B4-BE49-F238E27FC236}">
                <a16:creationId xmlns:a16="http://schemas.microsoft.com/office/drawing/2014/main" id="{AE8C13E4-02C3-7B44-8F68-5C753ADBA056}"/>
              </a:ext>
            </a:extLst>
          </p:cNvPr>
          <p:cNvSpPr>
            <a:spLocks noGrp="1"/>
          </p:cNvSpPr>
          <p:nvPr>
            <p:ph type="title"/>
          </p:nvPr>
        </p:nvSpPr>
        <p:spPr>
          <a:xfrm>
            <a:off x="0" y="168355"/>
            <a:ext cx="9144000" cy="1325563"/>
          </a:xfrm>
          <a:prstGeom prst="rect">
            <a:avLst/>
          </a:prstGeom>
        </p:spPr>
        <p:txBody>
          <a:bodyPr vert="horz" lIns="91440" tIns="45720" rIns="91440" bIns="45720" rtlCol="0" anchor="ctr">
            <a:normAutofit/>
          </a:bodyPr>
          <a:lstStyle/>
          <a:p>
            <a:r>
              <a:rPr kumimoji="1" lang="zh-CN" altLang="en-US" dirty="0"/>
              <a:t>单击此处编辑母版标题样式</a:t>
            </a:r>
          </a:p>
        </p:txBody>
      </p:sp>
    </p:spTree>
    <p:extLst>
      <p:ext uri="{BB962C8B-B14F-4D97-AF65-F5344CB8AC3E}">
        <p14:creationId xmlns:p14="http://schemas.microsoft.com/office/powerpoint/2010/main" val="338802234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userDrawn="1">
  <p:cSld name="2_标题和内容">
    <p:spTree>
      <p:nvGrpSpPr>
        <p:cNvPr id="1" name=""/>
        <p:cNvGrpSpPr/>
        <p:nvPr/>
      </p:nvGrpSpPr>
      <p:grpSpPr>
        <a:xfrm>
          <a:off x="0" y="0"/>
          <a:ext cx="0" cy="0"/>
          <a:chOff x="0" y="0"/>
          <a:chExt cx="0" cy="0"/>
        </a:xfrm>
      </p:grpSpPr>
      <p:pic>
        <p:nvPicPr>
          <p:cNvPr id="8" name="图片 7">
            <a:extLst>
              <a:ext uri="{FF2B5EF4-FFF2-40B4-BE49-F238E27FC236}">
                <a16:creationId xmlns:a16="http://schemas.microsoft.com/office/drawing/2014/main" id="{73BF87D4-56DE-FF41-806F-7717E5E75506}"/>
              </a:ext>
            </a:extLst>
          </p:cNvPr>
          <p:cNvPicPr>
            <a:picLocks noChangeAspect="1"/>
          </p:cNvPicPr>
          <p:nvPr userDrawn="1"/>
        </p:nvPicPr>
        <p:blipFill>
          <a:blip r:embed="rId2"/>
          <a:stretch>
            <a:fillRect/>
          </a:stretch>
        </p:blipFill>
        <p:spPr>
          <a:xfrm>
            <a:off x="0" y="11855"/>
            <a:ext cx="9144000" cy="6834289"/>
          </a:xfrm>
          <a:prstGeom prst="rect">
            <a:avLst/>
          </a:prstGeom>
        </p:spPr>
      </p:pic>
      <p:sp>
        <p:nvSpPr>
          <p:cNvPr id="9" name="标题 1">
            <a:extLst>
              <a:ext uri="{FF2B5EF4-FFF2-40B4-BE49-F238E27FC236}">
                <a16:creationId xmlns:a16="http://schemas.microsoft.com/office/drawing/2014/main" id="{98761488-9D84-D543-BAB2-2DA61CE8E52A}"/>
              </a:ext>
            </a:extLst>
          </p:cNvPr>
          <p:cNvSpPr>
            <a:spLocks noGrp="1"/>
          </p:cNvSpPr>
          <p:nvPr>
            <p:ph type="title"/>
          </p:nvPr>
        </p:nvSpPr>
        <p:spPr>
          <a:xfrm>
            <a:off x="0" y="454068"/>
            <a:ext cx="9144000" cy="1325563"/>
          </a:xfrm>
          <a:prstGeom prst="rect">
            <a:avLst/>
          </a:prstGeom>
        </p:spPr>
        <p:txBody>
          <a:bodyPr/>
          <a:lstStyle>
            <a:lvl1pPr algn="ctr">
              <a:defRPr sz="3600" b="1" i="0">
                <a:solidFill>
                  <a:srgbClr val="1C271A"/>
                </a:solidFill>
                <a:latin typeface="Microsoft YaHei" panose="020B0503020204020204" pitchFamily="34" charset="-122"/>
                <a:ea typeface="Microsoft YaHei" panose="020B0503020204020204" pitchFamily="34" charset="-122"/>
              </a:defRPr>
            </a:lvl1pPr>
          </a:lstStyle>
          <a:p>
            <a:r>
              <a:rPr kumimoji="1" lang="zh-CN" altLang="en-US" dirty="0"/>
              <a:t>单击此处编辑母版标题样式</a:t>
            </a:r>
          </a:p>
        </p:txBody>
      </p:sp>
    </p:spTree>
    <p:extLst>
      <p:ext uri="{BB962C8B-B14F-4D97-AF65-F5344CB8AC3E}">
        <p14:creationId xmlns:p14="http://schemas.microsoft.com/office/powerpoint/2010/main" val="14807510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3CDE2642-50E2-0944-8CF4-6F2824D6EFD0}"/>
              </a:ext>
            </a:extLst>
          </p:cNvPr>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B90B713E-2E40-514E-9E86-DA6FBD4C0A7E}"/>
              </a:ext>
            </a:extLst>
          </p:cNvPr>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574CE44-723A-0E48-BDE3-CD31682F375A}"/>
              </a:ext>
            </a:extLst>
          </p:cNvPr>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900">
                <a:solidFill>
                  <a:schemeClr val="tx1">
                    <a:tint val="75000"/>
                  </a:schemeClr>
                </a:solidFill>
              </a:defRPr>
            </a:lvl1pPr>
          </a:lstStyle>
          <a:p>
            <a:fld id="{970874E8-4432-D341-ABF5-3EEAC6901E98}" type="datetimeFigureOut">
              <a:rPr kumimoji="1" lang="zh-CN" altLang="en-US" smtClean="0"/>
              <a:t>2022/1/21</a:t>
            </a:fld>
            <a:endParaRPr kumimoji="1" lang="zh-CN" altLang="en-US"/>
          </a:p>
        </p:txBody>
      </p:sp>
      <p:sp>
        <p:nvSpPr>
          <p:cNvPr id="5" name="Footer Placeholder 4">
            <a:extLst>
              <a:ext uri="{FF2B5EF4-FFF2-40B4-BE49-F238E27FC236}">
                <a16:creationId xmlns:a16="http://schemas.microsoft.com/office/drawing/2014/main" id="{A6789FA4-6D76-F24A-B168-1ED3562A1B1A}"/>
              </a:ext>
            </a:extLst>
          </p:cNvPr>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kumimoji="1" lang="zh-CN" altLang="en-US"/>
          </a:p>
        </p:txBody>
      </p:sp>
      <p:sp>
        <p:nvSpPr>
          <p:cNvPr id="6" name="Slide Number Placeholder 5">
            <a:extLst>
              <a:ext uri="{FF2B5EF4-FFF2-40B4-BE49-F238E27FC236}">
                <a16:creationId xmlns:a16="http://schemas.microsoft.com/office/drawing/2014/main" id="{E655203C-52EE-CC42-948A-E81A4C955C98}"/>
              </a:ext>
            </a:extLst>
          </p:cNvPr>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6E6C46CE-518F-EC4B-B22F-1A89E2B9F8B6}" type="slidenum">
              <a:rPr kumimoji="1" lang="zh-CN" altLang="en-US" smtClean="0"/>
              <a:t>‹#›</a:t>
            </a:fld>
            <a:endParaRPr kumimoji="1" lang="zh-CN" altLang="en-US"/>
          </a:p>
        </p:txBody>
      </p:sp>
    </p:spTree>
    <p:extLst>
      <p:ext uri="{BB962C8B-B14F-4D97-AF65-F5344CB8AC3E}">
        <p14:creationId xmlns:p14="http://schemas.microsoft.com/office/powerpoint/2010/main" val="1195192655"/>
      </p:ext>
    </p:extLst>
  </p:cSld>
  <p:clrMap bg1="lt1" tx1="dk1" bg2="lt2" tx2="dk2" accent1="accent1" accent2="accent2" accent3="accent3" accent4="accent4" accent5="accent5" accent6="accent6" hlink="hlink" folHlink="folHlink"/>
  <p:sldLayoutIdLst>
    <p:sldLayoutId id="2147483699" r:id="rId1"/>
    <p:sldLayoutId id="2147483700" r:id="rId2"/>
    <p:sldLayoutId id="2147483701" r:id="rId3"/>
    <p:sldLayoutId id="2147483702" r:id="rId4"/>
    <p:sldLayoutId id="2147483703" r:id="rId5"/>
    <p:sldLayoutId id="2147483704" r:id="rId6"/>
    <p:sldLayoutId id="2147483705" r:id="rId7"/>
    <p:sldLayoutId id="2147483706" r:id="rId8"/>
    <p:sldLayoutId id="2147483707" r:id="rId9"/>
    <p:sldLayoutId id="2147483708" r:id="rId10"/>
    <p:sldLayoutId id="2147483709" r:id="rId11"/>
    <p:sldLayoutId id="2147483680" r:id="rId12"/>
    <p:sldLayoutId id="2147483682" r:id="rId13"/>
    <p:sldLayoutId id="2147483683" r:id="rId14"/>
    <p:sldLayoutId id="2147483685" r:id="rId15"/>
    <p:sldLayoutId id="2147483710" r:id="rId16"/>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xml"/><Relationship Id="rId1" Type="http://schemas.openxmlformats.org/officeDocument/2006/relationships/slideLayout" Target="../slideLayouts/slideLayout3.xml"/><Relationship Id="rId4" Type="http://schemas.openxmlformats.org/officeDocument/2006/relationships/image" Target="../media/image9.jpeg"/></Relationships>
</file>

<file path=ppt/slides/_rels/slide2.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2.xml"/><Relationship Id="rId1" Type="http://schemas.openxmlformats.org/officeDocument/2006/relationships/slideLayout" Target="../slideLayouts/slideLayout8.xml"/></Relationships>
</file>

<file path=ppt/slides/_rels/slide3.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4.xml"/><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5.xml"/><Relationship Id="rId1" Type="http://schemas.openxmlformats.org/officeDocument/2006/relationships/slideLayout" Target="../slideLayouts/slideLayout4.xml"/><Relationship Id="rId4" Type="http://schemas.openxmlformats.org/officeDocument/2006/relationships/image" Target="../media/image14.png"/></Relationships>
</file>

<file path=ppt/slides/_rels/slide6.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6.xml"/><Relationship Id="rId1" Type="http://schemas.openxmlformats.org/officeDocument/2006/relationships/slideLayout" Target="../slideLayouts/slideLayout10.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8.xml"/></Relationships>
</file>

<file path=ppt/slides/_rels/slide8.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8.xml"/><Relationship Id="rId1" Type="http://schemas.openxmlformats.org/officeDocument/2006/relationships/slideLayout" Target="../slideLayouts/slideLayout4.xml"/><Relationship Id="rId4" Type="http://schemas.openxmlformats.org/officeDocument/2006/relationships/image" Target="../media/image14.png"/></Relationships>
</file>

<file path=ppt/slides/_rels/slide9.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9.xml"/><Relationship Id="rId1" Type="http://schemas.openxmlformats.org/officeDocument/2006/relationships/slideLayout" Target="../slideLayouts/slideLayout10.xml"/></Relationships>
</file>

<file path=ppt/slides/_rels/slide10.xml.rels><?xml version="1.0" encoding="UTF-8" standalone="yes"?>
<Relationships xmlns="http://schemas.openxmlformats.org/package/2006/relationships"><Relationship Id="rId3" Type="http://schemas.openxmlformats.org/officeDocument/2006/relationships/image" Target="../media/image17.tiff"/><Relationship Id="rId2" Type="http://schemas.openxmlformats.org/officeDocument/2006/relationships/notesSlide" Target="../notesSlides/notesSlide10.xml"/><Relationship Id="rId1" Type="http://schemas.openxmlformats.org/officeDocument/2006/relationships/slideLayout" Target="../slideLayouts/slideLayout11.xml"/><Relationship Id="rId4" Type="http://schemas.openxmlformats.org/officeDocument/2006/relationships/image" Target="../media/image18.jpg"/></Relationships>
</file>

<file path=ppt/slides/_rels/slide11.xml.rels><?xml version="1.0" encoding="UTF-8" standalone="yes"?>
<Relationships xmlns="http://schemas.openxmlformats.org/package/2006/relationships"><Relationship Id="rId3" Type="http://schemas.openxmlformats.org/officeDocument/2006/relationships/image" Target="../media/image19.tiff"/><Relationship Id="rId2" Type="http://schemas.openxmlformats.org/officeDocument/2006/relationships/notesSlide" Target="../notesSlides/notesSlide11.xml"/><Relationship Id="rId1" Type="http://schemas.openxmlformats.org/officeDocument/2006/relationships/slideLayout" Target="../slideLayouts/slideLayout11.xml"/></Relationships>
</file>

<file path=ppt/slides/_rels/slide12.xml.rels><?xml version="1.0" encoding="UTF-8" standalone="yes"?>
<Relationships xmlns="http://schemas.openxmlformats.org/package/2006/relationships"><Relationship Id="rId3" Type="http://schemas.openxmlformats.org/officeDocument/2006/relationships/image" Target="../media/image17.tiff"/><Relationship Id="rId2" Type="http://schemas.openxmlformats.org/officeDocument/2006/relationships/notesSlide" Target="../notesSlides/notesSlide12.xml"/><Relationship Id="rId1" Type="http://schemas.openxmlformats.org/officeDocument/2006/relationships/slideLayout" Target="../slideLayouts/slideLayout11.xml"/><Relationship Id="rId4" Type="http://schemas.openxmlformats.org/officeDocument/2006/relationships/image" Target="../media/image20.jpg"/></Relationships>
</file>

<file path=ppt/slides/_rels/slide13.xml.rels><?xml version="1.0" encoding="UTF-8" standalone="yes"?>
<Relationships xmlns="http://schemas.openxmlformats.org/package/2006/relationships"><Relationship Id="rId3" Type="http://schemas.openxmlformats.org/officeDocument/2006/relationships/image" Target="../media/image21.tiff"/><Relationship Id="rId2" Type="http://schemas.openxmlformats.org/officeDocument/2006/relationships/notesSlide" Target="../notesSlides/notesSlide13.xml"/><Relationship Id="rId1" Type="http://schemas.openxmlformats.org/officeDocument/2006/relationships/slideLayout" Target="../slideLayouts/slideLayout4.xml"/><Relationship Id="rId4" Type="http://schemas.openxmlformats.org/officeDocument/2006/relationships/image" Target="../media/image22.jpeg"/></Relationships>
</file>

<file path=ppt/slides/_rels/slide14.xml.rels><?xml version="1.0" encoding="UTF-8" standalone="yes"?>
<Relationships xmlns="http://schemas.openxmlformats.org/package/2006/relationships"><Relationship Id="rId3" Type="http://schemas.openxmlformats.org/officeDocument/2006/relationships/image" Target="../media/image17.tiff"/><Relationship Id="rId2" Type="http://schemas.openxmlformats.org/officeDocument/2006/relationships/notesSlide" Target="../notesSlides/notesSlide14.xml"/><Relationship Id="rId1" Type="http://schemas.openxmlformats.org/officeDocument/2006/relationships/slideLayout" Target="../slideLayouts/slideLayout11.xml"/><Relationship Id="rId4" Type="http://schemas.openxmlformats.org/officeDocument/2006/relationships/image" Target="../media/image23.jpg"/></Relationships>
</file>

<file path=ppt/slides/_rels/slide15.xml.rels><?xml version="1.0" encoding="UTF-8" standalone="yes"?>
<Relationships xmlns="http://schemas.openxmlformats.org/package/2006/relationships"><Relationship Id="rId3" Type="http://schemas.openxmlformats.org/officeDocument/2006/relationships/image" Target="../media/image24.tiff"/><Relationship Id="rId2" Type="http://schemas.openxmlformats.org/officeDocument/2006/relationships/notesSlide" Target="../notesSlides/notesSlide15.xml"/><Relationship Id="rId1" Type="http://schemas.openxmlformats.org/officeDocument/2006/relationships/slideLayout" Target="../slideLayouts/slideLayout4.xml"/><Relationship Id="rId5" Type="http://schemas.openxmlformats.org/officeDocument/2006/relationships/image" Target="../media/image26.tiff"/><Relationship Id="rId4" Type="http://schemas.openxmlformats.org/officeDocument/2006/relationships/image" Target="../media/image25.jpeg"/></Relationships>
</file>

<file path=ppt/slides/_rels/slide16.xml.rels><?xml version="1.0" encoding="UTF-8" standalone="yes"?>
<Relationships xmlns="http://schemas.openxmlformats.org/package/2006/relationships"><Relationship Id="rId3" Type="http://schemas.openxmlformats.org/officeDocument/2006/relationships/image" Target="../media/image27.jpg"/><Relationship Id="rId2" Type="http://schemas.openxmlformats.org/officeDocument/2006/relationships/notesSlide" Target="../notesSlides/notesSlide16.xml"/><Relationship Id="rId1" Type="http://schemas.openxmlformats.org/officeDocument/2006/relationships/slideLayout" Target="../slideLayouts/slideLayout8.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8.xml"/></Relationships>
</file>

<file path=ppt/slides/_rels/slide18.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18.xml"/><Relationship Id="rId1" Type="http://schemas.openxmlformats.org/officeDocument/2006/relationships/slideLayout" Target="../slideLayouts/slideLayout10.xml"/></Relationships>
</file>

<file path=ppt/slides/_rels/slide19.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9.xml"/><Relationship Id="rId1" Type="http://schemas.openxmlformats.org/officeDocument/2006/relationships/slideLayout" Target="../slideLayouts/slideLayout4.xml"/><Relationship Id="rId4" Type="http://schemas.openxmlformats.org/officeDocument/2006/relationships/image" Target="../media/image14.png"/></Relationships>
</file>

<file path=ppt/slides/_rels/slide20.xml.rels><?xml version="1.0" encoding="UTF-8" standalone="yes"?>
<Relationships xmlns="http://schemas.openxmlformats.org/package/2006/relationships"><Relationship Id="rId3" Type="http://schemas.openxmlformats.org/officeDocument/2006/relationships/image" Target="../media/image28.tiff"/><Relationship Id="rId2" Type="http://schemas.openxmlformats.org/officeDocument/2006/relationships/notesSlide" Target="../notesSlides/notesSlide20.xml"/><Relationship Id="rId1" Type="http://schemas.openxmlformats.org/officeDocument/2006/relationships/slideLayout" Target="../slideLayouts/slideLayout4.xml"/><Relationship Id="rId5" Type="http://schemas.openxmlformats.org/officeDocument/2006/relationships/image" Target="../media/image30.tiff"/><Relationship Id="rId4" Type="http://schemas.openxmlformats.org/officeDocument/2006/relationships/image" Target="../media/image29.tiff"/></Relationships>
</file>

<file path=ppt/slides/_rels/slide21.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21.xml"/><Relationship Id="rId1" Type="http://schemas.openxmlformats.org/officeDocument/2006/relationships/slideLayout" Target="../slideLayouts/slideLayout3.xml"/><Relationship Id="rId4" Type="http://schemas.openxmlformats.org/officeDocument/2006/relationships/image" Target="../media/image32.tiff"/></Relationships>
</file>

<file path=ppt/slides/_rels/slide22.xml.rels><?xml version="1.0" encoding="UTF-8" standalone="yes"?>
<Relationships xmlns="http://schemas.openxmlformats.org/package/2006/relationships"><Relationship Id="rId8" Type="http://schemas.openxmlformats.org/officeDocument/2006/relationships/image" Target="../media/image36.jpg"/><Relationship Id="rId3" Type="http://schemas.openxmlformats.org/officeDocument/2006/relationships/image" Target="../media/image33.png"/><Relationship Id="rId7" Type="http://schemas.openxmlformats.org/officeDocument/2006/relationships/image" Target="../media/image32.tiff"/><Relationship Id="rId2" Type="http://schemas.openxmlformats.org/officeDocument/2006/relationships/notesSlide" Target="../notesSlides/notesSlide22.xml"/><Relationship Id="rId1" Type="http://schemas.openxmlformats.org/officeDocument/2006/relationships/slideLayout" Target="../slideLayouts/slideLayout3.xml"/><Relationship Id="rId6" Type="http://schemas.openxmlformats.org/officeDocument/2006/relationships/image" Target="../media/image28.tiff"/><Relationship Id="rId5" Type="http://schemas.openxmlformats.org/officeDocument/2006/relationships/image" Target="../media/image35.jpg"/><Relationship Id="rId4" Type="http://schemas.openxmlformats.org/officeDocument/2006/relationships/image" Target="../media/image34.tiff"/><Relationship Id="rId9" Type="http://schemas.openxmlformats.org/officeDocument/2006/relationships/image" Target="../media/image11.jpeg"/></Relationships>
</file>

<file path=ppt/slides/_rels/slide23.xml.rels><?xml version="1.0" encoding="UTF-8" standalone="yes"?>
<Relationships xmlns="http://schemas.openxmlformats.org/package/2006/relationships"><Relationship Id="rId3" Type="http://schemas.openxmlformats.org/officeDocument/2006/relationships/image" Target="../media/image36.jpg"/><Relationship Id="rId2" Type="http://schemas.openxmlformats.org/officeDocument/2006/relationships/notesSlide" Target="../notesSlides/notesSlide23.xml"/><Relationship Id="rId1" Type="http://schemas.openxmlformats.org/officeDocument/2006/relationships/slideLayout" Target="../slideLayouts/slideLayout4.xml"/></Relationships>
</file>

<file path=ppt/slides/_rels/slide24.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notesSlide" Target="../notesSlides/notesSlide24.xml"/><Relationship Id="rId1" Type="http://schemas.openxmlformats.org/officeDocument/2006/relationships/slideLayout" Target="../slideLayouts/slideLayout4.xml"/><Relationship Id="rId4" Type="http://schemas.openxmlformats.org/officeDocument/2006/relationships/image" Target="../media/image38.jpg"/></Relationships>
</file>

<file path=ppt/slides/_rels/slide25.xml.rels><?xml version="1.0" encoding="UTF-8" standalone="yes"?>
<Relationships xmlns="http://schemas.openxmlformats.org/package/2006/relationships"><Relationship Id="rId3" Type="http://schemas.openxmlformats.org/officeDocument/2006/relationships/image" Target="../media/image39.tiff"/><Relationship Id="rId2" Type="http://schemas.openxmlformats.org/officeDocument/2006/relationships/notesSlide" Target="../notesSlides/notesSlide25.xml"/><Relationship Id="rId1" Type="http://schemas.openxmlformats.org/officeDocument/2006/relationships/slideLayout" Target="../slideLayouts/slideLayout4.xml"/></Relationships>
</file>

<file path=ppt/slides/_rels/slide26.xml.rels><?xml version="1.0" encoding="UTF-8" standalone="yes"?>
<Relationships xmlns="http://schemas.openxmlformats.org/package/2006/relationships"><Relationship Id="rId3" Type="http://schemas.openxmlformats.org/officeDocument/2006/relationships/image" Target="../media/image40.tiff"/><Relationship Id="rId2" Type="http://schemas.openxmlformats.org/officeDocument/2006/relationships/notesSlide" Target="../notesSlides/notesSlide26.xml"/><Relationship Id="rId1" Type="http://schemas.openxmlformats.org/officeDocument/2006/relationships/slideLayout" Target="../slideLayouts/slideLayout4.xml"/></Relationships>
</file>

<file path=ppt/slides/_rels/slide27.xml.rels><?xml version="1.0" encoding="UTF-8" standalone="yes"?>
<Relationships xmlns="http://schemas.openxmlformats.org/package/2006/relationships"><Relationship Id="rId3" Type="http://schemas.openxmlformats.org/officeDocument/2006/relationships/image" Target="../media/image41.tiff"/><Relationship Id="rId7" Type="http://schemas.openxmlformats.org/officeDocument/2006/relationships/image" Target="../media/image43.jpeg"/><Relationship Id="rId2" Type="http://schemas.openxmlformats.org/officeDocument/2006/relationships/notesSlide" Target="../notesSlides/notesSlide27.xml"/><Relationship Id="rId1" Type="http://schemas.openxmlformats.org/officeDocument/2006/relationships/slideLayout" Target="../slideLayouts/slideLayout16.xml"/><Relationship Id="rId6" Type="http://schemas.openxmlformats.org/officeDocument/2006/relationships/image" Target="../media/image42.png"/><Relationship Id="rId5" Type="http://schemas.openxmlformats.org/officeDocument/2006/relationships/image" Target="../media/image32.tiff"/><Relationship Id="rId4" Type="http://schemas.openxmlformats.org/officeDocument/2006/relationships/image" Target="../media/image35.jpg"/></Relationships>
</file>

<file path=ppt/slides/_rels/slide28.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28.xml"/><Relationship Id="rId1" Type="http://schemas.openxmlformats.org/officeDocument/2006/relationships/slideLayout" Target="../slideLayouts/slideLayout4.xml"/><Relationship Id="rId4" Type="http://schemas.openxmlformats.org/officeDocument/2006/relationships/image" Target="../media/image14.png"/></Relationships>
</file>

<file path=ppt/slides/_rels/slide29.xml.rels><?xml version="1.0" encoding="UTF-8" standalone="yes"?>
<Relationships xmlns="http://schemas.openxmlformats.org/package/2006/relationships"><Relationship Id="rId3" Type="http://schemas.openxmlformats.org/officeDocument/2006/relationships/image" Target="../media/image44.tiff"/><Relationship Id="rId2" Type="http://schemas.openxmlformats.org/officeDocument/2006/relationships/notesSlide" Target="../notesSlides/notesSlide29.xml"/><Relationship Id="rId1" Type="http://schemas.openxmlformats.org/officeDocument/2006/relationships/slideLayout" Target="../slideLayouts/slideLayout10.xml"/><Relationship Id="rId5" Type="http://schemas.openxmlformats.org/officeDocument/2006/relationships/image" Target="../media/image46.svg"/><Relationship Id="rId4" Type="http://schemas.openxmlformats.org/officeDocument/2006/relationships/image" Target="../media/image45.png"/></Relationships>
</file>

<file path=ppt/slides/_rels/slide30.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30.xml"/><Relationship Id="rId1" Type="http://schemas.openxmlformats.org/officeDocument/2006/relationships/slideLayout" Target="../slideLayouts/slideLayout4.xml"/><Relationship Id="rId4" Type="http://schemas.openxmlformats.org/officeDocument/2006/relationships/image" Target="../media/image14.png"/></Relationships>
</file>

<file path=ppt/slides/_rels/slide31.xml.rels><?xml version="1.0" encoding="UTF-8" standalone="yes"?>
<Relationships xmlns="http://schemas.openxmlformats.org/package/2006/relationships"><Relationship Id="rId3" Type="http://schemas.openxmlformats.org/officeDocument/2006/relationships/image" Target="../media/image47.tiff"/><Relationship Id="rId2" Type="http://schemas.openxmlformats.org/officeDocument/2006/relationships/notesSlide" Target="../notesSlides/notesSlide31.xml"/><Relationship Id="rId1" Type="http://schemas.openxmlformats.org/officeDocument/2006/relationships/slideLayout" Target="../slideLayouts/slideLayout4.xml"/><Relationship Id="rId4" Type="http://schemas.openxmlformats.org/officeDocument/2006/relationships/image" Target="../media/image48.jpeg"/></Relationships>
</file>

<file path=ppt/slides/_rels/slide32.xml.rels><?xml version="1.0" encoding="UTF-8" standalone="yes"?>
<Relationships xmlns="http://schemas.openxmlformats.org/package/2006/relationships"><Relationship Id="rId3" Type="http://schemas.openxmlformats.org/officeDocument/2006/relationships/image" Target="../media/image49.tiff"/><Relationship Id="rId2" Type="http://schemas.openxmlformats.org/officeDocument/2006/relationships/notesSlide" Target="../notesSlides/notesSlide32.xml"/><Relationship Id="rId1" Type="http://schemas.openxmlformats.org/officeDocument/2006/relationships/slideLayout" Target="../slideLayouts/slideLayout4.xml"/><Relationship Id="rId4" Type="http://schemas.openxmlformats.org/officeDocument/2006/relationships/image" Target="../media/image50.tiff"/></Relationships>
</file>

<file path=ppt/slides/_rels/slide33.xml.rels><?xml version="1.0" encoding="UTF-8" standalone="yes"?>
<Relationships xmlns="http://schemas.openxmlformats.org/package/2006/relationships"><Relationship Id="rId3" Type="http://schemas.openxmlformats.org/officeDocument/2006/relationships/image" Target="../media/image51.tiff"/><Relationship Id="rId2" Type="http://schemas.openxmlformats.org/officeDocument/2006/relationships/notesSlide" Target="../notesSlides/notesSlide33.xml"/><Relationship Id="rId1" Type="http://schemas.openxmlformats.org/officeDocument/2006/relationships/slideLayout" Target="../slideLayouts/slideLayout4.xml"/><Relationship Id="rId4" Type="http://schemas.openxmlformats.org/officeDocument/2006/relationships/image" Target="../media/image11.jpeg"/></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8.xml"/></Relationships>
</file>

<file path=ppt/slides/_rels/slide35.xml.rels><?xml version="1.0" encoding="UTF-8" standalone="yes"?>
<Relationships xmlns="http://schemas.openxmlformats.org/package/2006/relationships"><Relationship Id="rId3" Type="http://schemas.openxmlformats.org/officeDocument/2006/relationships/image" Target="../media/image52.tiff"/><Relationship Id="rId2" Type="http://schemas.openxmlformats.org/officeDocument/2006/relationships/notesSlide" Target="../notesSlides/notesSlide35.xml"/><Relationship Id="rId1" Type="http://schemas.openxmlformats.org/officeDocument/2006/relationships/slideLayout" Target="../slideLayouts/slideLayout4.xml"/></Relationships>
</file>

<file path=ppt/slides/_rels/slide36.xml.rels><?xml version="1.0" encoding="UTF-8" standalone="yes"?>
<Relationships xmlns="http://schemas.openxmlformats.org/package/2006/relationships"><Relationship Id="rId3" Type="http://schemas.openxmlformats.org/officeDocument/2006/relationships/image" Target="../media/image53.jpeg"/><Relationship Id="rId2" Type="http://schemas.openxmlformats.org/officeDocument/2006/relationships/notesSlide" Target="../notesSlides/notesSlide36.xml"/><Relationship Id="rId1" Type="http://schemas.openxmlformats.org/officeDocument/2006/relationships/slideLayout" Target="../slideLayouts/slideLayout4.xml"/></Relationships>
</file>

<file path=ppt/slides/_rels/slide37.xml.rels><?xml version="1.0" encoding="UTF-8" standalone="yes"?>
<Relationships xmlns="http://schemas.openxmlformats.org/package/2006/relationships"><Relationship Id="rId3" Type="http://schemas.openxmlformats.org/officeDocument/2006/relationships/image" Target="../media/image54.tiff"/><Relationship Id="rId2" Type="http://schemas.openxmlformats.org/officeDocument/2006/relationships/notesSlide" Target="../notesSlides/notesSlide37.xml"/><Relationship Id="rId1" Type="http://schemas.openxmlformats.org/officeDocument/2006/relationships/slideLayout" Target="../slideLayouts/slideLayout2.xml"/><Relationship Id="rId5" Type="http://schemas.openxmlformats.org/officeDocument/2006/relationships/image" Target="../media/image56.jpeg"/><Relationship Id="rId4" Type="http://schemas.openxmlformats.org/officeDocument/2006/relationships/image" Target="../media/image55.jpeg"/></Relationships>
</file>

<file path=ppt/slides/_rels/slide38.xml.rels><?xml version="1.0" encoding="UTF-8" standalone="yes"?>
<Relationships xmlns="http://schemas.openxmlformats.org/package/2006/relationships"><Relationship Id="rId3" Type="http://schemas.openxmlformats.org/officeDocument/2006/relationships/image" Target="../media/image57.tiff"/><Relationship Id="rId2" Type="http://schemas.openxmlformats.org/officeDocument/2006/relationships/notesSlide" Target="../notesSlides/notesSlide38.xml"/><Relationship Id="rId1" Type="http://schemas.openxmlformats.org/officeDocument/2006/relationships/slideLayout" Target="../slideLayouts/slideLayout4.xml"/></Relationships>
</file>

<file path=ppt/slides/_rels/slide39.xml.rels><?xml version="1.0" encoding="UTF-8" standalone="yes"?>
<Relationships xmlns="http://schemas.openxmlformats.org/package/2006/relationships"><Relationship Id="rId3" Type="http://schemas.openxmlformats.org/officeDocument/2006/relationships/image" Target="../media/image58.tiff"/><Relationship Id="rId2" Type="http://schemas.openxmlformats.org/officeDocument/2006/relationships/notesSlide" Target="../notesSlides/notesSlide39.xml"/><Relationship Id="rId1" Type="http://schemas.openxmlformats.org/officeDocument/2006/relationships/slideLayout" Target="../slideLayouts/slideLayout4.xml"/><Relationship Id="rId5" Type="http://schemas.openxmlformats.org/officeDocument/2006/relationships/image" Target="../media/image60.png"/><Relationship Id="rId4" Type="http://schemas.openxmlformats.org/officeDocument/2006/relationships/image" Target="../media/image59.tiff"/></Relationships>
</file>

<file path=ppt/slides/_rels/slide40.xml.rels><?xml version="1.0" encoding="UTF-8" standalone="yes"?>
<Relationships xmlns="http://schemas.openxmlformats.org/package/2006/relationships"><Relationship Id="rId3" Type="http://schemas.openxmlformats.org/officeDocument/2006/relationships/image" Target="../media/image61.jpeg"/><Relationship Id="rId2" Type="http://schemas.openxmlformats.org/officeDocument/2006/relationships/notesSlide" Target="../notesSlides/notesSlide40.xml"/><Relationship Id="rId1" Type="http://schemas.openxmlformats.org/officeDocument/2006/relationships/slideLayout" Target="../slideLayouts/slideLayout4.xml"/></Relationships>
</file>

<file path=ppt/slides/_rels/slide41.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41.xml"/><Relationship Id="rId1" Type="http://schemas.openxmlformats.org/officeDocument/2006/relationships/slideLayout" Target="../slideLayouts/slideLayout4.xml"/><Relationship Id="rId6" Type="http://schemas.openxmlformats.org/officeDocument/2006/relationships/image" Target="../media/image56.jpeg"/><Relationship Id="rId5" Type="http://schemas.openxmlformats.org/officeDocument/2006/relationships/image" Target="../media/image62.png"/><Relationship Id="rId4" Type="http://schemas.openxmlformats.org/officeDocument/2006/relationships/image" Target="../media/image14.png"/></Relationships>
</file>

<file path=ppt/slides/_rels/slide42.xml.rels><?xml version="1.0" encoding="UTF-8" standalone="yes"?>
<Relationships xmlns="http://schemas.openxmlformats.org/package/2006/relationships"><Relationship Id="rId3" Type="http://schemas.openxmlformats.org/officeDocument/2006/relationships/image" Target="../media/image63.jpeg"/><Relationship Id="rId2" Type="http://schemas.openxmlformats.org/officeDocument/2006/relationships/notesSlide" Target="../notesSlides/notesSlide42.xml"/><Relationship Id="rId1" Type="http://schemas.openxmlformats.org/officeDocument/2006/relationships/slideLayout" Target="../slideLayouts/slideLayout4.xml"/><Relationship Id="rId4" Type="http://schemas.openxmlformats.org/officeDocument/2006/relationships/image" Target="../media/image64.jpeg"/></Relationships>
</file>

<file path=ppt/slides/_rels/slide43.xml.rels><?xml version="1.0" encoding="UTF-8" standalone="yes"?>
<Relationships xmlns="http://schemas.openxmlformats.org/package/2006/relationships"><Relationship Id="rId3" Type="http://schemas.openxmlformats.org/officeDocument/2006/relationships/image" Target="../media/image65.jpeg"/><Relationship Id="rId2" Type="http://schemas.openxmlformats.org/officeDocument/2006/relationships/notesSlide" Target="../notesSlides/notesSlide43.xml"/><Relationship Id="rId1" Type="http://schemas.openxmlformats.org/officeDocument/2006/relationships/slideLayout" Target="../slideLayouts/slideLayout4.xml"/></Relationships>
</file>

<file path=ppt/slides/_rels/slide44.xml.rels><?xml version="1.0" encoding="UTF-8" standalone="yes"?>
<Relationships xmlns="http://schemas.openxmlformats.org/package/2006/relationships"><Relationship Id="rId3" Type="http://schemas.openxmlformats.org/officeDocument/2006/relationships/image" Target="../media/image66.jpeg"/><Relationship Id="rId2" Type="http://schemas.openxmlformats.org/officeDocument/2006/relationships/notesSlide" Target="../notesSlides/notesSlide44.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3" Type="http://schemas.openxmlformats.org/officeDocument/2006/relationships/image" Target="../media/image67.jpeg"/><Relationship Id="rId2" Type="http://schemas.openxmlformats.org/officeDocument/2006/relationships/notesSlide" Target="../notesSlides/notesSlide45.xml"/><Relationship Id="rId1" Type="http://schemas.openxmlformats.org/officeDocument/2006/relationships/slideLayout" Target="../slideLayouts/slideLayout4.xml"/></Relationships>
</file>

<file path=ppt/slides/_rels/slide46.xml.rels><?xml version="1.0" encoding="UTF-8" standalone="yes"?>
<Relationships xmlns="http://schemas.openxmlformats.org/package/2006/relationships"><Relationship Id="rId3" Type="http://schemas.openxmlformats.org/officeDocument/2006/relationships/image" Target="../media/image68.png"/><Relationship Id="rId2" Type="http://schemas.openxmlformats.org/officeDocument/2006/relationships/notesSlide" Target="../notesSlides/notesSlide46.xml"/><Relationship Id="rId1" Type="http://schemas.openxmlformats.org/officeDocument/2006/relationships/slideLayout" Target="../slideLayouts/slideLayout4.xml"/></Relationships>
</file>

<file path=ppt/slides/_rels/slide47.xml.rels><?xml version="1.0" encoding="UTF-8" standalone="yes"?>
<Relationships xmlns="http://schemas.openxmlformats.org/package/2006/relationships"><Relationship Id="rId3" Type="http://schemas.openxmlformats.org/officeDocument/2006/relationships/image" Target="../media/image69.jpeg"/><Relationship Id="rId2" Type="http://schemas.openxmlformats.org/officeDocument/2006/relationships/notesSlide" Target="../notesSlides/notesSlide47.xml"/><Relationship Id="rId1" Type="http://schemas.openxmlformats.org/officeDocument/2006/relationships/slideLayout" Target="../slideLayouts/slideLayout4.xml"/></Relationships>
</file>

<file path=ppt/slides/_rels/slide48.xml.rels><?xml version="1.0" encoding="UTF-8" standalone="yes"?>
<Relationships xmlns="http://schemas.openxmlformats.org/package/2006/relationships"><Relationship Id="rId3" Type="http://schemas.openxmlformats.org/officeDocument/2006/relationships/image" Target="../media/image70.jpeg"/><Relationship Id="rId2" Type="http://schemas.openxmlformats.org/officeDocument/2006/relationships/notesSlide" Target="../notesSlides/notesSlide48.xml"/><Relationship Id="rId1" Type="http://schemas.openxmlformats.org/officeDocument/2006/relationships/slideLayout" Target="../slideLayouts/slideLayout4.xml"/></Relationships>
</file>

<file path=ppt/slides/_rels/slide49.xml.rels><?xml version="1.0" encoding="UTF-8" standalone="yes"?>
<Relationships xmlns="http://schemas.openxmlformats.org/package/2006/relationships"><Relationship Id="rId3" Type="http://schemas.openxmlformats.org/officeDocument/2006/relationships/image" Target="../media/image71.jpeg"/><Relationship Id="rId2" Type="http://schemas.openxmlformats.org/officeDocument/2006/relationships/notesSlide" Target="../notesSlides/notesSlide49.xml"/><Relationship Id="rId1" Type="http://schemas.openxmlformats.org/officeDocument/2006/relationships/slideLayout" Target="../slideLayouts/slideLayout4.xml"/><Relationship Id="rId5" Type="http://schemas.openxmlformats.org/officeDocument/2006/relationships/image" Target="../media/image73.jpeg"/><Relationship Id="rId4" Type="http://schemas.openxmlformats.org/officeDocument/2006/relationships/image" Target="../media/image72.jpeg"/></Relationships>
</file>

<file path=ppt/slides/_rels/slide50.xml.rels><?xml version="1.0" encoding="UTF-8" standalone="yes"?>
<Relationships xmlns="http://schemas.openxmlformats.org/package/2006/relationships"><Relationship Id="rId3" Type="http://schemas.openxmlformats.org/officeDocument/2006/relationships/image" Target="../media/image74.jpeg"/><Relationship Id="rId2" Type="http://schemas.openxmlformats.org/officeDocument/2006/relationships/notesSlide" Target="../notesSlides/notesSlide50.xml"/><Relationship Id="rId1" Type="http://schemas.openxmlformats.org/officeDocument/2006/relationships/slideLayout" Target="../slideLayouts/slideLayout4.xml"/><Relationship Id="rId5" Type="http://schemas.openxmlformats.org/officeDocument/2006/relationships/image" Target="../media/image76.jpeg"/><Relationship Id="rId4" Type="http://schemas.openxmlformats.org/officeDocument/2006/relationships/image" Target="../media/image75.jpeg"/></Relationships>
</file>

<file path=ppt/slides/_rels/slide51.xml.rels><?xml version="1.0" encoding="UTF-8" standalone="yes"?>
<Relationships xmlns="http://schemas.openxmlformats.org/package/2006/relationships"><Relationship Id="rId3" Type="http://schemas.openxmlformats.org/officeDocument/2006/relationships/image" Target="../media/image77.jpeg"/><Relationship Id="rId2" Type="http://schemas.openxmlformats.org/officeDocument/2006/relationships/notesSlide" Target="../notesSlides/notesSlide51.xml"/><Relationship Id="rId1" Type="http://schemas.openxmlformats.org/officeDocument/2006/relationships/slideLayout" Target="../slideLayouts/slideLayout4.xml"/><Relationship Id="rId5" Type="http://schemas.openxmlformats.org/officeDocument/2006/relationships/image" Target="../media/image79.png"/><Relationship Id="rId4" Type="http://schemas.openxmlformats.org/officeDocument/2006/relationships/image" Target="../media/image78.jpg"/></Relationships>
</file>

<file path=ppt/slides/_rels/slide52.xml.rels><?xml version="1.0" encoding="UTF-8" standalone="yes"?>
<Relationships xmlns="http://schemas.openxmlformats.org/package/2006/relationships"><Relationship Id="rId3" Type="http://schemas.openxmlformats.org/officeDocument/2006/relationships/image" Target="../media/image80.jpeg"/><Relationship Id="rId2" Type="http://schemas.openxmlformats.org/officeDocument/2006/relationships/notesSlide" Target="../notesSlides/notesSlide52.xml"/><Relationship Id="rId1" Type="http://schemas.openxmlformats.org/officeDocument/2006/relationships/slideLayout" Target="../slideLayouts/slideLayout4.xml"/></Relationships>
</file>

<file path=ppt/slides/_rels/slide53.xml.rels><?xml version="1.0" encoding="UTF-8" standalone="yes"?>
<Relationships xmlns="http://schemas.openxmlformats.org/package/2006/relationships"><Relationship Id="rId3" Type="http://schemas.openxmlformats.org/officeDocument/2006/relationships/image" Target="../media/image81.png"/><Relationship Id="rId2" Type="http://schemas.openxmlformats.org/officeDocument/2006/relationships/notesSlide" Target="../notesSlides/notesSlide53.xml"/><Relationship Id="rId1" Type="http://schemas.openxmlformats.org/officeDocument/2006/relationships/slideLayout" Target="../slideLayouts/slideLayout8.xml"/></Relationships>
</file>

<file path=ppt/slides/_rels/slide54.xml.rels><?xml version="1.0" encoding="UTF-8" standalone="yes"?>
<Relationships xmlns="http://schemas.openxmlformats.org/package/2006/relationships"><Relationship Id="rId3" Type="http://schemas.openxmlformats.org/officeDocument/2006/relationships/image" Target="../media/image27.jpg"/><Relationship Id="rId2" Type="http://schemas.openxmlformats.org/officeDocument/2006/relationships/notesSlide" Target="../notesSlides/notesSlide54.xml"/><Relationship Id="rId1" Type="http://schemas.openxmlformats.org/officeDocument/2006/relationships/slideLayout" Target="../slideLayouts/slideLayout8.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55.xml"/><Relationship Id="rId1" Type="http://schemas.openxmlformats.org/officeDocument/2006/relationships/slideLayout" Target="../slideLayouts/slideLayout8.xml"/></Relationships>
</file>

<file path=ppt/slides/_rels/slide56.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56.xml"/><Relationship Id="rId1" Type="http://schemas.openxmlformats.org/officeDocument/2006/relationships/slideLayout" Target="../slideLayouts/slideLayout4.xml"/><Relationship Id="rId5" Type="http://schemas.openxmlformats.org/officeDocument/2006/relationships/image" Target="../media/image82.png"/><Relationship Id="rId4" Type="http://schemas.openxmlformats.org/officeDocument/2006/relationships/image" Target="../media/image14.png"/></Relationships>
</file>

<file path=ppt/slides/_rels/slide57.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57.xml"/><Relationship Id="rId1" Type="http://schemas.openxmlformats.org/officeDocument/2006/relationships/slideLayout" Target="../slideLayouts/slideLayout4.xml"/><Relationship Id="rId5" Type="http://schemas.openxmlformats.org/officeDocument/2006/relationships/image" Target="../media/image83.jpeg"/><Relationship Id="rId4" Type="http://schemas.openxmlformats.org/officeDocument/2006/relationships/image" Target="../media/image14.png"/></Relationships>
</file>

<file path=ppt/slides/_rels/slide58.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58.xml"/><Relationship Id="rId1" Type="http://schemas.openxmlformats.org/officeDocument/2006/relationships/slideLayout" Target="../slideLayouts/slideLayout4.xml"/><Relationship Id="rId5" Type="http://schemas.openxmlformats.org/officeDocument/2006/relationships/image" Target="../media/image59.tiff"/><Relationship Id="rId4" Type="http://schemas.openxmlformats.org/officeDocument/2006/relationships/image" Target="../media/image14.png"/></Relationships>
</file>

<file path=ppt/slides/_rels/slide59.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59.xml"/><Relationship Id="rId1" Type="http://schemas.openxmlformats.org/officeDocument/2006/relationships/slideLayout" Target="../slideLayouts/slideLayout4.xml"/><Relationship Id="rId6" Type="http://schemas.openxmlformats.org/officeDocument/2006/relationships/image" Target="../media/image85.jpeg"/><Relationship Id="rId5" Type="http://schemas.openxmlformats.org/officeDocument/2006/relationships/image" Target="../media/image84.jpeg"/><Relationship Id="rId4" Type="http://schemas.openxmlformats.org/officeDocument/2006/relationships/image" Target="../media/image14.png"/></Relationships>
</file>

<file path=ppt/slides/_rels/slide60.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60.xml"/><Relationship Id="rId1" Type="http://schemas.openxmlformats.org/officeDocument/2006/relationships/slideLayout" Target="../slideLayouts/slideLayout4.xml"/><Relationship Id="rId5" Type="http://schemas.openxmlformats.org/officeDocument/2006/relationships/image" Target="../media/image86.jpeg"/><Relationship Id="rId4" Type="http://schemas.openxmlformats.org/officeDocument/2006/relationships/image" Target="../media/image14.png"/></Relationships>
</file>

<file path=ppt/slides/_rels/slide61.xml.rels><?xml version="1.0" encoding="UTF-8" standalone="yes"?>
<Relationships xmlns="http://schemas.openxmlformats.org/package/2006/relationships"><Relationship Id="rId3" Type="http://schemas.openxmlformats.org/officeDocument/2006/relationships/image" Target="../media/image87.jpeg"/><Relationship Id="rId2" Type="http://schemas.openxmlformats.org/officeDocument/2006/relationships/notesSlide" Target="../notesSlides/notesSlide61.xml"/><Relationship Id="rId1" Type="http://schemas.openxmlformats.org/officeDocument/2006/relationships/slideLayout" Target="../slideLayouts/slideLayout9.xml"/></Relationships>
</file>

<file path=ppt/slides/_rels/slide62.xml.rels><?xml version="1.0" encoding="UTF-8" standalone="yes"?>
<Relationships xmlns="http://schemas.openxmlformats.org/package/2006/relationships"><Relationship Id="rId3" Type="http://schemas.openxmlformats.org/officeDocument/2006/relationships/image" Target="../media/image88.png"/><Relationship Id="rId2" Type="http://schemas.openxmlformats.org/officeDocument/2006/relationships/notesSlide" Target="../notesSlides/notesSlide62.xm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图片 5">
            <a:extLst>
              <a:ext uri="{FF2B5EF4-FFF2-40B4-BE49-F238E27FC236}">
                <a16:creationId xmlns:a16="http://schemas.microsoft.com/office/drawing/2014/main" id="{E58597A5-EAE1-854F-8D30-841A4E2A31F6}"/>
              </a:ext>
            </a:extLst>
          </p:cNvPr>
          <p:cNvPicPr>
            <a:picLocks noChangeAspect="1"/>
          </p:cNvPicPr>
          <p:nvPr/>
        </p:nvPicPr>
        <p:blipFill>
          <a:blip r:embed="rId3"/>
          <a:stretch>
            <a:fillRect/>
          </a:stretch>
        </p:blipFill>
        <p:spPr>
          <a:xfrm>
            <a:off x="0" y="1758461"/>
            <a:ext cx="4000719" cy="3707941"/>
          </a:xfrm>
          <a:prstGeom prst="rect">
            <a:avLst/>
          </a:prstGeom>
        </p:spPr>
      </p:pic>
      <p:sp>
        <p:nvSpPr>
          <p:cNvPr id="2" name="文本框 1">
            <a:extLst>
              <a:ext uri="{FF2B5EF4-FFF2-40B4-BE49-F238E27FC236}">
                <a16:creationId xmlns:a16="http://schemas.microsoft.com/office/drawing/2014/main" id="{1220DC1A-4DF5-174F-913E-76720950E908}"/>
              </a:ext>
            </a:extLst>
          </p:cNvPr>
          <p:cNvSpPr txBox="1"/>
          <p:nvPr/>
        </p:nvSpPr>
        <p:spPr>
          <a:xfrm>
            <a:off x="394844" y="2590822"/>
            <a:ext cx="3236784" cy="1295739"/>
          </a:xfrm>
          <a:prstGeom prst="rect">
            <a:avLst/>
          </a:prstGeom>
          <a:noFill/>
        </p:spPr>
        <p:txBody>
          <a:bodyPr wrap="none" rtlCol="0">
            <a:spAutoFit/>
          </a:bodyPr>
          <a:lstStyle/>
          <a:p>
            <a:pPr algn="ctr">
              <a:lnSpc>
                <a:spcPts val="4880"/>
              </a:lnSpc>
            </a:pPr>
            <a:r>
              <a:rPr kumimoji="1" lang="zh-CN" altLang="en-US" sz="3400" b="1" dirty="0">
                <a:solidFill>
                  <a:srgbClr val="002060"/>
                </a:solidFill>
                <a:latin typeface="Microsoft YaHei" panose="020B0503020204020204" pitchFamily="34" charset="-122"/>
                <a:ea typeface="Microsoft YaHei" panose="020B0503020204020204" pitchFamily="34" charset="-122"/>
              </a:rPr>
              <a:t>怎么知道圣经中</a:t>
            </a:r>
            <a:endParaRPr kumimoji="1" lang="en-US" altLang="zh-CN" sz="3400" b="1" dirty="0">
              <a:solidFill>
                <a:srgbClr val="002060"/>
              </a:solidFill>
              <a:latin typeface="Microsoft YaHei" panose="020B0503020204020204" pitchFamily="34" charset="-122"/>
              <a:ea typeface="Microsoft YaHei" panose="020B0503020204020204" pitchFamily="34" charset="-122"/>
            </a:endParaRPr>
          </a:p>
          <a:p>
            <a:pPr algn="ctr">
              <a:lnSpc>
                <a:spcPts val="4880"/>
              </a:lnSpc>
            </a:pPr>
            <a:r>
              <a:rPr kumimoji="1" lang="zh-CN" altLang="en-US" sz="3400" b="1" dirty="0">
                <a:solidFill>
                  <a:srgbClr val="002060"/>
                </a:solidFill>
                <a:latin typeface="Microsoft YaHei" panose="020B0503020204020204" pitchFamily="34" charset="-122"/>
                <a:ea typeface="Microsoft YaHei" panose="020B0503020204020204" pitchFamily="34" charset="-122"/>
              </a:rPr>
              <a:t>的神是真神？</a:t>
            </a:r>
            <a:endParaRPr kumimoji="1" lang="en-US" altLang="zh-CN" sz="3400" b="1" dirty="0">
              <a:solidFill>
                <a:srgbClr val="002060"/>
              </a:solidFill>
              <a:latin typeface="Microsoft YaHei" panose="020B0503020204020204" pitchFamily="34" charset="-122"/>
              <a:ea typeface="Microsoft YaHei" panose="020B0503020204020204" pitchFamily="34" charset="-122"/>
            </a:endParaRPr>
          </a:p>
        </p:txBody>
      </p:sp>
      <p:pic>
        <p:nvPicPr>
          <p:cNvPr id="4" name="图片 3">
            <a:extLst>
              <a:ext uri="{FF2B5EF4-FFF2-40B4-BE49-F238E27FC236}">
                <a16:creationId xmlns:a16="http://schemas.microsoft.com/office/drawing/2014/main" id="{B12E4E63-45A8-C041-B849-5F6971EF3E72}"/>
              </a:ext>
            </a:extLst>
          </p:cNvPr>
          <p:cNvPicPr>
            <a:picLocks noChangeAspect="1"/>
          </p:cNvPicPr>
          <p:nvPr/>
        </p:nvPicPr>
        <p:blipFill rotWithShape="1">
          <a:blip r:embed="rId4"/>
          <a:srcRect l="44891" r="13205"/>
          <a:stretch/>
        </p:blipFill>
        <p:spPr>
          <a:xfrm>
            <a:off x="4030462" y="0"/>
            <a:ext cx="5113538" cy="6858000"/>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5" name="标题 1">
            <a:extLst>
              <a:ext uri="{FF2B5EF4-FFF2-40B4-BE49-F238E27FC236}">
                <a16:creationId xmlns:a16="http://schemas.microsoft.com/office/drawing/2014/main" id="{825D1518-6ACE-47D1-A06B-D3DE4CC2F9ED}"/>
              </a:ext>
            </a:extLst>
          </p:cNvPr>
          <p:cNvSpPr txBox="1">
            <a:spLocks/>
          </p:cNvSpPr>
          <p:nvPr/>
        </p:nvSpPr>
        <p:spPr>
          <a:xfrm>
            <a:off x="198395" y="3918956"/>
            <a:ext cx="3406702" cy="1547446"/>
          </a:xfrm>
          <a:prstGeom prst="rect">
            <a:avLst/>
          </a:prstGeom>
        </p:spPr>
        <p:txBody>
          <a:bodyPr/>
          <a:lstStyle>
            <a:lvl1pPr algn="l" defTabSz="685800" rtl="0" eaLnBrk="1" latinLnBrk="0" hangingPunct="1">
              <a:lnSpc>
                <a:spcPct val="90000"/>
              </a:lnSpc>
              <a:spcBef>
                <a:spcPct val="0"/>
              </a:spcBef>
              <a:buNone/>
              <a:defRPr sz="3300" kern="1200">
                <a:solidFill>
                  <a:schemeClr val="tx1"/>
                </a:solidFill>
                <a:latin typeface="+mj-lt"/>
                <a:ea typeface="+mj-ea"/>
                <a:cs typeface="+mj-cs"/>
              </a:defRPr>
            </a:lvl1pPr>
          </a:lstStyle>
          <a:p>
            <a:pPr algn="ctr">
              <a:lnSpc>
                <a:spcPts val="3280"/>
              </a:lnSpc>
            </a:pPr>
            <a:r>
              <a:rPr lang="zh-CN" altLang="en-US" sz="2400" b="1" dirty="0">
                <a:solidFill>
                  <a:srgbClr val="002060"/>
                </a:solidFill>
                <a:latin typeface="Microsoft YaHei" panose="020B0503020204020204" pitchFamily="34" charset="-122"/>
                <a:ea typeface="Microsoft YaHei" panose="020B0503020204020204" pitchFamily="34" charset="-122"/>
              </a:rPr>
              <a:t>罗马书</a:t>
            </a:r>
            <a:r>
              <a:rPr lang="en-US" altLang="zh-CN" sz="2400" b="1" dirty="0">
                <a:solidFill>
                  <a:srgbClr val="002060"/>
                </a:solidFill>
                <a:latin typeface="Microsoft YaHei" panose="020B0503020204020204" pitchFamily="34" charset="-122"/>
                <a:ea typeface="Microsoft YaHei" panose="020B0503020204020204" pitchFamily="34" charset="-122"/>
              </a:rPr>
              <a:t>1:20</a:t>
            </a:r>
            <a:endParaRPr lang="zh-CN" altLang="en-US" sz="2400" b="1" dirty="0">
              <a:solidFill>
                <a:srgbClr val="002060"/>
              </a:solidFill>
              <a:latin typeface="Microsoft YaHei" panose="020B0503020204020204" pitchFamily="34" charset="-122"/>
              <a:ea typeface="Microsoft YaHei" panose="020B0503020204020204" pitchFamily="34" charset="-122"/>
            </a:endParaRPr>
          </a:p>
          <a:p>
            <a:pPr algn="ctr">
              <a:lnSpc>
                <a:spcPts val="3280"/>
              </a:lnSpc>
            </a:pPr>
            <a:r>
              <a:rPr lang="zh-CN" altLang="en-US" sz="2400" b="1" dirty="0">
                <a:solidFill>
                  <a:srgbClr val="002060"/>
                </a:solidFill>
                <a:latin typeface="Microsoft YaHei" panose="020B0503020204020204" pitchFamily="34" charset="-122"/>
                <a:ea typeface="Microsoft YaHei" panose="020B0503020204020204" pitchFamily="34" charset="-122"/>
              </a:rPr>
              <a:t>第</a:t>
            </a:r>
            <a:r>
              <a:rPr lang="en-US" altLang="zh-CN" sz="2400" b="1" dirty="0">
                <a:solidFill>
                  <a:srgbClr val="002060"/>
                </a:solidFill>
                <a:latin typeface="Microsoft YaHei" panose="020B0503020204020204" pitchFamily="34" charset="-122"/>
                <a:ea typeface="Microsoft YaHei" panose="020B0503020204020204" pitchFamily="34" charset="-122"/>
              </a:rPr>
              <a:t>20</a:t>
            </a:r>
            <a:r>
              <a:rPr lang="zh-CN" altLang="en-US" sz="2400" b="1" dirty="0">
                <a:solidFill>
                  <a:srgbClr val="002060"/>
                </a:solidFill>
                <a:latin typeface="Microsoft YaHei" panose="020B0503020204020204" pitchFamily="34" charset="-122"/>
                <a:ea typeface="Microsoft YaHei" panose="020B0503020204020204" pitchFamily="34" charset="-122"/>
              </a:rPr>
              <a:t>课</a:t>
            </a:r>
          </a:p>
        </p:txBody>
      </p:sp>
    </p:spTree>
    <p:extLst>
      <p:ext uri="{BB962C8B-B14F-4D97-AF65-F5344CB8AC3E}">
        <p14:creationId xmlns:p14="http://schemas.microsoft.com/office/powerpoint/2010/main" val="273511493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a:extLst>
              <a:ext uri="{FF2B5EF4-FFF2-40B4-BE49-F238E27FC236}">
                <a16:creationId xmlns:a16="http://schemas.microsoft.com/office/drawing/2014/main" id="{6D10450A-D90F-744B-9F4B-8A2E79D9736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016250" y="3008792"/>
            <a:ext cx="4610464" cy="3519007"/>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26" name="任意形状 25">
            <a:extLst>
              <a:ext uri="{FF2B5EF4-FFF2-40B4-BE49-F238E27FC236}">
                <a16:creationId xmlns:a16="http://schemas.microsoft.com/office/drawing/2014/main" id="{3D64A761-BA1A-A14B-A491-F491C0EA3BEE}"/>
              </a:ext>
            </a:extLst>
          </p:cNvPr>
          <p:cNvSpPr/>
          <p:nvPr/>
        </p:nvSpPr>
        <p:spPr>
          <a:xfrm>
            <a:off x="539750" y="1965325"/>
            <a:ext cx="2228850" cy="890588"/>
          </a:xfrm>
          <a:custGeom>
            <a:avLst/>
            <a:gdLst>
              <a:gd name="connsiteX0" fmla="*/ 0 w 2937420"/>
              <a:gd name="connsiteY0" fmla="*/ 0 h 1174968"/>
              <a:gd name="connsiteX1" fmla="*/ 2349936 w 2937420"/>
              <a:gd name="connsiteY1" fmla="*/ 0 h 1174968"/>
              <a:gd name="connsiteX2" fmla="*/ 2937420 w 2937420"/>
              <a:gd name="connsiteY2" fmla="*/ 587484 h 1174968"/>
              <a:gd name="connsiteX3" fmla="*/ 2349936 w 2937420"/>
              <a:gd name="connsiteY3" fmla="*/ 1174968 h 1174968"/>
              <a:gd name="connsiteX4" fmla="*/ 0 w 2937420"/>
              <a:gd name="connsiteY4" fmla="*/ 1174968 h 1174968"/>
              <a:gd name="connsiteX5" fmla="*/ 587484 w 2937420"/>
              <a:gd name="connsiteY5" fmla="*/ 587484 h 1174968"/>
              <a:gd name="connsiteX6" fmla="*/ 0 w 2937420"/>
              <a:gd name="connsiteY6" fmla="*/ 0 h 11749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937420" h="1174968">
                <a:moveTo>
                  <a:pt x="0" y="0"/>
                </a:moveTo>
                <a:lnTo>
                  <a:pt x="2349936" y="0"/>
                </a:lnTo>
                <a:lnTo>
                  <a:pt x="2937420" y="587484"/>
                </a:lnTo>
                <a:lnTo>
                  <a:pt x="2349936" y="1174968"/>
                </a:lnTo>
                <a:lnTo>
                  <a:pt x="0" y="1174968"/>
                </a:lnTo>
                <a:lnTo>
                  <a:pt x="587484" y="587484"/>
                </a:lnTo>
                <a:lnTo>
                  <a:pt x="0" y="0"/>
                </a:lnTo>
                <a:close/>
              </a:path>
            </a:pathLst>
          </a:custGeom>
          <a:solidFill>
            <a:srgbClr val="002060"/>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lIns="851517" tIns="88011" rIns="675495" bIns="88011" spcCol="1270" anchor="ctr"/>
          <a:lstStyle/>
          <a:p>
            <a:pPr algn="ctr" defTabSz="2933700">
              <a:lnSpc>
                <a:spcPct val="90000"/>
              </a:lnSpc>
              <a:spcAft>
                <a:spcPct val="35000"/>
              </a:spcAft>
              <a:defRPr/>
            </a:pPr>
            <a:r>
              <a:rPr lang="en-US" altLang="zh-CN" sz="4800" b="1" dirty="0">
                <a:latin typeface="Arial" panose="020B0604020202020204" pitchFamily="34" charset="0"/>
                <a:ea typeface="微软雅黑" panose="020B0503020204020204" pitchFamily="34" charset="-122"/>
                <a:cs typeface="Arial" panose="020B0604020202020204" pitchFamily="34" charset="0"/>
              </a:rPr>
              <a:t>1</a:t>
            </a:r>
            <a:endParaRPr lang="zh-CN" altLang="en-US" sz="4800" b="1" dirty="0">
              <a:latin typeface="Arial" panose="020B0604020202020204" pitchFamily="34" charset="0"/>
              <a:ea typeface="微软雅黑" panose="020B0503020204020204" pitchFamily="34" charset="-122"/>
              <a:cs typeface="Arial" panose="020B0604020202020204" pitchFamily="34" charset="0"/>
            </a:endParaRPr>
          </a:p>
        </p:txBody>
      </p:sp>
      <p:sp>
        <p:nvSpPr>
          <p:cNvPr id="27" name="矩形 26">
            <a:extLst>
              <a:ext uri="{FF2B5EF4-FFF2-40B4-BE49-F238E27FC236}">
                <a16:creationId xmlns:a16="http://schemas.microsoft.com/office/drawing/2014/main" id="{ACF96F71-71CA-6047-B763-F7763A57BC9B}"/>
              </a:ext>
            </a:extLst>
          </p:cNvPr>
          <p:cNvSpPr/>
          <p:nvPr/>
        </p:nvSpPr>
        <p:spPr>
          <a:xfrm>
            <a:off x="395288" y="2997200"/>
            <a:ext cx="2517775" cy="3530600"/>
          </a:xfrm>
          <a:prstGeom prst="rect">
            <a:avLst/>
          </a:prstGeom>
          <a:solidFill>
            <a:schemeClr val="bg1">
              <a:lumMod val="85000"/>
            </a:schemeClr>
          </a:solidFill>
          <a:ln>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noProof="1"/>
          </a:p>
        </p:txBody>
      </p:sp>
      <p:sp>
        <p:nvSpPr>
          <p:cNvPr id="8195" name="矩形 4">
            <a:extLst>
              <a:ext uri="{FF2B5EF4-FFF2-40B4-BE49-F238E27FC236}">
                <a16:creationId xmlns:a16="http://schemas.microsoft.com/office/drawing/2014/main" id="{03639E0F-4A3E-0A4D-A3EB-13DADBC5AD96}"/>
              </a:ext>
            </a:extLst>
          </p:cNvPr>
          <p:cNvSpPr>
            <a:spLocks noChangeArrowheads="1"/>
          </p:cNvSpPr>
          <p:nvPr/>
        </p:nvSpPr>
        <p:spPr bwMode="auto">
          <a:xfrm>
            <a:off x="547688" y="3278188"/>
            <a:ext cx="2568575" cy="28876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nSpc>
                <a:spcPts val="3863"/>
              </a:lnSpc>
            </a:pPr>
            <a:r>
              <a:rPr lang="zh-CN" altLang="en-US" sz="3200" dirty="0">
                <a:latin typeface="Microsoft YaHei" panose="020B0503020204020204" pitchFamily="34" charset="-122"/>
                <a:ea typeface="Microsoft YaHei" panose="020B0503020204020204" pitchFamily="34" charset="-122"/>
                <a:cs typeface="Arial" panose="020B0604020202020204" pitchFamily="34" charset="0"/>
              </a:rPr>
              <a:t>第一：</a:t>
            </a:r>
            <a:r>
              <a:rPr lang="zh-CN" altLang="en-US" sz="3200" b="1" dirty="0">
                <a:solidFill>
                  <a:srgbClr val="002060"/>
                </a:solidFill>
                <a:latin typeface="Microsoft YaHei" panose="020B0503020204020204" pitchFamily="34" charset="-122"/>
                <a:ea typeface="Microsoft YaHei" panose="020B0503020204020204" pitchFamily="34" charset="-122"/>
                <a:cs typeface="Arial" panose="020B0604020202020204" pitchFamily="34" charset="0"/>
              </a:rPr>
              <a:t>自然</a:t>
            </a:r>
            <a:r>
              <a:rPr lang="zh-CN" altLang="en-US" sz="3200" dirty="0">
                <a:solidFill>
                  <a:srgbClr val="002060"/>
                </a:solidFill>
                <a:latin typeface="Microsoft YaHei" panose="020B0503020204020204" pitchFamily="34" charset="-122"/>
                <a:ea typeface="Microsoft YaHei" panose="020B0503020204020204" pitchFamily="34" charset="-122"/>
                <a:cs typeface="Arial" panose="020B0604020202020204" pitchFamily="34" charset="0"/>
              </a:rPr>
              <a:t>界</a:t>
            </a:r>
            <a:r>
              <a:rPr lang="zh-CN" altLang="en-US" sz="3200" dirty="0">
                <a:latin typeface="Microsoft YaHei" panose="020B0503020204020204" pitchFamily="34" charset="-122"/>
                <a:ea typeface="Microsoft YaHei" panose="020B0503020204020204" pitchFamily="34" charset="-122"/>
                <a:cs typeface="Arial" panose="020B0604020202020204" pitchFamily="34" charset="0"/>
              </a:rPr>
              <a:t>证实了存在一位超自然的、非物质的、全能的创造者</a:t>
            </a:r>
          </a:p>
        </p:txBody>
      </p:sp>
      <p:sp>
        <p:nvSpPr>
          <p:cNvPr id="24" name="TextBox 2">
            <a:extLst>
              <a:ext uri="{FF2B5EF4-FFF2-40B4-BE49-F238E27FC236}">
                <a16:creationId xmlns:a16="http://schemas.microsoft.com/office/drawing/2014/main" id="{B8BF3073-DB5E-8D47-9C49-38E3531F20FC}"/>
              </a:ext>
            </a:extLst>
          </p:cNvPr>
          <p:cNvSpPr txBox="1"/>
          <p:nvPr/>
        </p:nvSpPr>
        <p:spPr>
          <a:xfrm>
            <a:off x="363344" y="2997200"/>
            <a:ext cx="8426450" cy="3595688"/>
          </a:xfrm>
          <a:prstGeom prst="rect">
            <a:avLst/>
          </a:prstGeom>
          <a:solidFill>
            <a:schemeClr val="bg1">
              <a:lumMod val="85000"/>
            </a:schemeClr>
          </a:solidFill>
          <a:ln w="38100">
            <a:solidFill>
              <a:schemeClr val="accent1">
                <a:lumMod val="50000"/>
              </a:schemeClr>
            </a:solidFill>
          </a:ln>
        </p:spPr>
        <p:txBody>
          <a:bodyPr lIns="251999" tIns="180000" rIns="180000" bIns="180000" anchor="ctr">
            <a:spAutoFit/>
          </a:bodyPr>
          <a:lstStyle/>
          <a:p>
            <a:pPr algn="ctr">
              <a:lnSpc>
                <a:spcPts val="4160"/>
              </a:lnSpc>
              <a:defRPr/>
            </a:pPr>
            <a:r>
              <a:rPr lang="zh-CN" altLang="en-US" sz="3600" dirty="0">
                <a:latin typeface="Microsoft YaHei" panose="020B0503020204020204" pitchFamily="34" charset="-122"/>
                <a:ea typeface="Microsoft YaHei" panose="020B0503020204020204" pitchFamily="34" charset="-122"/>
                <a:cs typeface="Arial" panose="020B0604020202020204" pitchFamily="34" charset="0"/>
              </a:rPr>
              <a:t>罗马书</a:t>
            </a:r>
            <a:r>
              <a:rPr lang="en-US" altLang="zh-CN" sz="3600" dirty="0">
                <a:latin typeface="Microsoft YaHei" panose="020B0503020204020204" pitchFamily="34" charset="-122"/>
                <a:ea typeface="Microsoft YaHei" panose="020B0503020204020204" pitchFamily="34" charset="-122"/>
                <a:cs typeface="Arial" panose="020B0604020202020204" pitchFamily="34" charset="0"/>
              </a:rPr>
              <a:t>1:20</a:t>
            </a:r>
          </a:p>
          <a:p>
            <a:pPr algn="ctr">
              <a:lnSpc>
                <a:spcPts val="4160"/>
              </a:lnSpc>
              <a:defRPr/>
            </a:pPr>
            <a:endParaRPr lang="en-US" altLang="zh-CN" sz="3600" dirty="0">
              <a:latin typeface="Microsoft YaHei" panose="020B0503020204020204" pitchFamily="34" charset="-122"/>
              <a:ea typeface="Microsoft YaHei" panose="020B0503020204020204" pitchFamily="34" charset="-122"/>
              <a:cs typeface="Arial" panose="020B0604020202020204" pitchFamily="34" charset="0"/>
            </a:endParaRPr>
          </a:p>
          <a:p>
            <a:pPr>
              <a:lnSpc>
                <a:spcPts val="4160"/>
              </a:lnSpc>
              <a:defRPr/>
            </a:pPr>
            <a:r>
              <a:rPr lang="zh-CN" altLang="en-US" sz="3600" dirty="0">
                <a:latin typeface="Microsoft YaHei" panose="020B0503020204020204" pitchFamily="34" charset="-122"/>
                <a:ea typeface="Microsoft YaHei" panose="020B0503020204020204" pitchFamily="34" charset="-122"/>
                <a:cs typeface="Arial" panose="020B0604020202020204" pitchFamily="34" charset="0"/>
              </a:rPr>
              <a:t>自从造天地以来，神的永能和神性是明明可知的，虽是眼不能见，但借着所造之物就可以晓得，叫人无可推诿。</a:t>
            </a:r>
            <a:endParaRPr lang="en-US" altLang="zh-CN" sz="3600" dirty="0">
              <a:latin typeface="Microsoft YaHei" panose="020B0503020204020204" pitchFamily="34" charset="-122"/>
              <a:ea typeface="Microsoft YaHei" panose="020B0503020204020204" pitchFamily="34" charset="-122"/>
              <a:cs typeface="Arial" panose="020B0604020202020204" pitchFamily="34" charset="0"/>
            </a:endParaRPr>
          </a:p>
          <a:p>
            <a:pPr>
              <a:lnSpc>
                <a:spcPts val="4160"/>
              </a:lnSpc>
              <a:defRPr/>
            </a:pPr>
            <a:r>
              <a:rPr lang="zh-CN" altLang="en-US" sz="3600" dirty="0">
                <a:latin typeface="Microsoft YaHei" panose="020B0503020204020204" pitchFamily="34" charset="-122"/>
                <a:ea typeface="Microsoft YaHei" panose="020B0503020204020204" pitchFamily="34" charset="-122"/>
                <a:cs typeface="Arial" panose="020B0604020202020204" pitchFamily="34" charset="0"/>
              </a:rPr>
              <a:t> </a:t>
            </a:r>
          </a:p>
        </p:txBody>
      </p:sp>
      <p:sp>
        <p:nvSpPr>
          <p:cNvPr id="9" name="TextBox 3">
            <a:extLst>
              <a:ext uri="{FF2B5EF4-FFF2-40B4-BE49-F238E27FC236}">
                <a16:creationId xmlns:a16="http://schemas.microsoft.com/office/drawing/2014/main" id="{B5FC362D-CF17-8C47-89C6-CCE40C0A6054}"/>
              </a:ext>
            </a:extLst>
          </p:cNvPr>
          <p:cNvSpPr txBox="1"/>
          <p:nvPr/>
        </p:nvSpPr>
        <p:spPr>
          <a:xfrm>
            <a:off x="0" y="228684"/>
            <a:ext cx="9144000" cy="1200329"/>
          </a:xfrm>
          <a:prstGeom prst="rect">
            <a:avLst/>
          </a:prstGeom>
          <a:noFill/>
        </p:spPr>
        <p:txBody>
          <a:bodyPr>
            <a:spAutoFit/>
          </a:bodyPr>
          <a:lstStyle/>
          <a:p>
            <a:pPr algn="ctr">
              <a:defRPr/>
            </a:pPr>
            <a:r>
              <a:rPr lang="zh-CN" altLang="en-US" sz="3600" b="1" dirty="0">
                <a:solidFill>
                  <a:srgbClr val="002060"/>
                </a:solidFill>
                <a:latin typeface="Microsoft YaHei" panose="020B0503020204020204" pitchFamily="34" charset="-122"/>
                <a:ea typeface="Microsoft YaHei" panose="020B0503020204020204" pitchFamily="34" charset="-122"/>
              </a:rPr>
              <a:t>证实圣经是真理的第一个步骤：</a:t>
            </a:r>
            <a:endParaRPr lang="en-US" altLang="zh-CN" sz="3600" b="1" dirty="0">
              <a:solidFill>
                <a:srgbClr val="002060"/>
              </a:solidFill>
              <a:latin typeface="Microsoft YaHei" panose="020B0503020204020204" pitchFamily="34" charset="-122"/>
              <a:ea typeface="Microsoft YaHei" panose="020B0503020204020204" pitchFamily="34" charset="-122"/>
            </a:endParaRPr>
          </a:p>
          <a:p>
            <a:pPr algn="ctr">
              <a:defRPr/>
            </a:pPr>
            <a:r>
              <a:rPr lang="zh-CN" altLang="en-US" sz="3600" b="1" dirty="0">
                <a:solidFill>
                  <a:srgbClr val="002060"/>
                </a:solidFill>
                <a:latin typeface="Microsoft YaHei" panose="020B0503020204020204" pitchFamily="34" charset="-122"/>
                <a:ea typeface="Microsoft YaHei" panose="020B0503020204020204" pitchFamily="34" charset="-122"/>
              </a:rPr>
              <a:t>大自然</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1" name="Rectangle 2">
            <a:extLst>
              <a:ext uri="{FF2B5EF4-FFF2-40B4-BE49-F238E27FC236}">
                <a16:creationId xmlns:a16="http://schemas.microsoft.com/office/drawing/2014/main" id="{5977DFB5-9C3F-6B41-89ED-64BC162D3ACD}"/>
              </a:ext>
            </a:extLst>
          </p:cNvPr>
          <p:cNvSpPr>
            <a:spLocks noChangeArrowheads="1"/>
          </p:cNvSpPr>
          <p:nvPr/>
        </p:nvSpPr>
        <p:spPr bwMode="auto">
          <a:xfrm>
            <a:off x="609600" y="304800"/>
            <a:ext cx="7886700" cy="1325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defTabSz="685800">
              <a:lnSpc>
                <a:spcPct val="90000"/>
              </a:lnSpc>
              <a:spcBef>
                <a:spcPts val="750"/>
              </a:spcBef>
              <a:buFont typeface="Wingdings 2" pitchFamily="2" charset="2"/>
              <a:buChar char=""/>
              <a:defRPr sz="2100">
                <a:solidFill>
                  <a:schemeClr val="tx1"/>
                </a:solidFill>
                <a:latin typeface="Calibri" panose="020F0502020204030204" pitchFamily="34" charset="0"/>
              </a:defRPr>
            </a:lvl1pPr>
            <a:lvl2pPr marL="514350" indent="-171450" defTabSz="685800">
              <a:lnSpc>
                <a:spcPct val="90000"/>
              </a:lnSpc>
              <a:spcBef>
                <a:spcPts val="375"/>
              </a:spcBef>
              <a:buFont typeface="Wingdings 2" pitchFamily="2" charset="2"/>
              <a:buChar char=""/>
              <a:defRPr>
                <a:solidFill>
                  <a:schemeClr val="tx1"/>
                </a:solidFill>
                <a:latin typeface="Calibri" panose="020F0502020204030204" pitchFamily="34" charset="0"/>
              </a:defRPr>
            </a:lvl2pPr>
            <a:lvl3pPr marL="857250" indent="-171450" defTabSz="685800">
              <a:lnSpc>
                <a:spcPct val="90000"/>
              </a:lnSpc>
              <a:spcBef>
                <a:spcPts val="375"/>
              </a:spcBef>
              <a:buFont typeface="Wingdings 2" pitchFamily="2" charset="2"/>
              <a:buChar char=""/>
              <a:defRPr sz="1500">
                <a:solidFill>
                  <a:schemeClr val="tx1"/>
                </a:solidFill>
                <a:latin typeface="Calibri" panose="020F0502020204030204" pitchFamily="34" charset="0"/>
              </a:defRPr>
            </a:lvl3pPr>
            <a:lvl4pPr marL="1200150" indent="-171450" defTabSz="685800">
              <a:lnSpc>
                <a:spcPct val="90000"/>
              </a:lnSpc>
              <a:spcBef>
                <a:spcPts val="375"/>
              </a:spcBef>
              <a:buFont typeface="Wingdings 2" pitchFamily="2" charset="2"/>
              <a:buChar char=""/>
              <a:defRPr sz="1300">
                <a:solidFill>
                  <a:schemeClr val="tx1"/>
                </a:solidFill>
                <a:latin typeface="Calibri" panose="020F0502020204030204" pitchFamily="34" charset="0"/>
              </a:defRPr>
            </a:lvl4pPr>
            <a:lvl5pPr marL="1543050" indent="-171450" defTabSz="685800">
              <a:lnSpc>
                <a:spcPct val="90000"/>
              </a:lnSpc>
              <a:spcBef>
                <a:spcPts val="375"/>
              </a:spcBef>
              <a:buFont typeface="Wingdings 2" pitchFamily="2" charset="2"/>
              <a:buChar char=""/>
              <a:defRPr sz="1300">
                <a:solidFill>
                  <a:schemeClr val="tx1"/>
                </a:solidFill>
                <a:latin typeface="Calibri" panose="020F0502020204030204" pitchFamily="34" charset="0"/>
              </a:defRPr>
            </a:lvl5pPr>
            <a:lvl6pPr marL="2000250" indent="-171450" defTabSz="685800" eaLnBrk="0" fontAlgn="base" hangingPunct="0">
              <a:lnSpc>
                <a:spcPct val="90000"/>
              </a:lnSpc>
              <a:spcBef>
                <a:spcPts val="375"/>
              </a:spcBef>
              <a:spcAft>
                <a:spcPct val="0"/>
              </a:spcAft>
              <a:buFont typeface="Wingdings 2" pitchFamily="2" charset="2"/>
              <a:buChar char=""/>
              <a:defRPr sz="1300">
                <a:solidFill>
                  <a:schemeClr val="tx1"/>
                </a:solidFill>
                <a:latin typeface="Calibri" panose="020F0502020204030204" pitchFamily="34" charset="0"/>
              </a:defRPr>
            </a:lvl6pPr>
            <a:lvl7pPr marL="2457450" indent="-171450" defTabSz="685800" eaLnBrk="0" fontAlgn="base" hangingPunct="0">
              <a:lnSpc>
                <a:spcPct val="90000"/>
              </a:lnSpc>
              <a:spcBef>
                <a:spcPts val="375"/>
              </a:spcBef>
              <a:spcAft>
                <a:spcPct val="0"/>
              </a:spcAft>
              <a:buFont typeface="Wingdings 2" pitchFamily="2" charset="2"/>
              <a:buChar char=""/>
              <a:defRPr sz="1300">
                <a:solidFill>
                  <a:schemeClr val="tx1"/>
                </a:solidFill>
                <a:latin typeface="Calibri" panose="020F0502020204030204" pitchFamily="34" charset="0"/>
              </a:defRPr>
            </a:lvl7pPr>
            <a:lvl8pPr marL="2914650" indent="-171450" defTabSz="685800" eaLnBrk="0" fontAlgn="base" hangingPunct="0">
              <a:lnSpc>
                <a:spcPct val="90000"/>
              </a:lnSpc>
              <a:spcBef>
                <a:spcPts val="375"/>
              </a:spcBef>
              <a:spcAft>
                <a:spcPct val="0"/>
              </a:spcAft>
              <a:buFont typeface="Wingdings 2" pitchFamily="2" charset="2"/>
              <a:buChar char=""/>
              <a:defRPr sz="1300">
                <a:solidFill>
                  <a:schemeClr val="tx1"/>
                </a:solidFill>
                <a:latin typeface="Calibri" panose="020F0502020204030204" pitchFamily="34" charset="0"/>
              </a:defRPr>
            </a:lvl8pPr>
            <a:lvl9pPr marL="3371850" indent="-171450" defTabSz="685800" eaLnBrk="0" fontAlgn="base" hangingPunct="0">
              <a:lnSpc>
                <a:spcPct val="90000"/>
              </a:lnSpc>
              <a:spcBef>
                <a:spcPts val="375"/>
              </a:spcBef>
              <a:spcAft>
                <a:spcPct val="0"/>
              </a:spcAft>
              <a:buFont typeface="Wingdings 2" pitchFamily="2" charset="2"/>
              <a:buChar char=""/>
              <a:defRPr sz="1300">
                <a:solidFill>
                  <a:schemeClr val="tx1"/>
                </a:solidFill>
                <a:latin typeface="Calibri" panose="020F0502020204030204" pitchFamily="34" charset="0"/>
              </a:defRPr>
            </a:lvl9pPr>
          </a:lstStyle>
          <a:p>
            <a:pPr>
              <a:spcBef>
                <a:spcPct val="0"/>
              </a:spcBef>
              <a:buFontTx/>
              <a:buNone/>
            </a:pPr>
            <a:endParaRPr lang="zh-CN" altLang="en-US" sz="4400" b="1">
              <a:latin typeface="Arial" panose="020B0604020202020204" pitchFamily="34" charset="0"/>
              <a:ea typeface="微软雅黑" panose="020B0503020204020204" pitchFamily="34" charset="-122"/>
            </a:endParaRPr>
          </a:p>
        </p:txBody>
      </p:sp>
      <p:sp>
        <p:nvSpPr>
          <p:cNvPr id="3" name="标题 2">
            <a:extLst>
              <a:ext uri="{FF2B5EF4-FFF2-40B4-BE49-F238E27FC236}">
                <a16:creationId xmlns:a16="http://schemas.microsoft.com/office/drawing/2014/main" id="{0886AA45-2257-6347-9717-AAAF18323DAD}"/>
              </a:ext>
            </a:extLst>
          </p:cNvPr>
          <p:cNvSpPr>
            <a:spLocks noGrp="1"/>
          </p:cNvSpPr>
          <p:nvPr>
            <p:ph type="title"/>
          </p:nvPr>
        </p:nvSpPr>
        <p:spPr/>
        <p:txBody>
          <a:bodyPr/>
          <a:lstStyle/>
          <a:p>
            <a:r>
              <a:rPr lang="zh-CN" altLang="en-US" dirty="0"/>
              <a:t>怎么知道创造者是圣经中的神 </a:t>
            </a:r>
          </a:p>
        </p:txBody>
      </p:sp>
      <p:pic>
        <p:nvPicPr>
          <p:cNvPr id="9" name="图片 8">
            <a:extLst>
              <a:ext uri="{FF2B5EF4-FFF2-40B4-BE49-F238E27FC236}">
                <a16:creationId xmlns:a16="http://schemas.microsoft.com/office/drawing/2014/main" id="{04364FC2-16F2-1F45-96FA-5A747929DC55}"/>
              </a:ext>
            </a:extLst>
          </p:cNvPr>
          <p:cNvPicPr>
            <a:picLocks noChangeAspect="1"/>
          </p:cNvPicPr>
          <p:nvPr/>
        </p:nvPicPr>
        <p:blipFill>
          <a:blip r:embed="rId3"/>
          <a:stretch>
            <a:fillRect/>
          </a:stretch>
        </p:blipFill>
        <p:spPr>
          <a:xfrm>
            <a:off x="1146832" y="1907629"/>
            <a:ext cx="6850336" cy="4347041"/>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5" name="Rectangle 2">
            <a:extLst>
              <a:ext uri="{FF2B5EF4-FFF2-40B4-BE49-F238E27FC236}">
                <a16:creationId xmlns:a16="http://schemas.microsoft.com/office/drawing/2014/main" id="{15F25725-BF8C-DA4D-A39A-AD0036836288}"/>
              </a:ext>
            </a:extLst>
          </p:cNvPr>
          <p:cNvSpPr>
            <a:spLocks noChangeArrowheads="1"/>
          </p:cNvSpPr>
          <p:nvPr/>
        </p:nvSpPr>
        <p:spPr bwMode="auto">
          <a:xfrm>
            <a:off x="609600" y="304800"/>
            <a:ext cx="7886700" cy="1325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defTabSz="685800">
              <a:lnSpc>
                <a:spcPct val="90000"/>
              </a:lnSpc>
              <a:spcBef>
                <a:spcPts val="750"/>
              </a:spcBef>
              <a:buFont typeface="Wingdings 2" pitchFamily="2" charset="2"/>
              <a:buChar char=""/>
              <a:defRPr sz="2100">
                <a:solidFill>
                  <a:schemeClr val="tx1"/>
                </a:solidFill>
                <a:latin typeface="Calibri" panose="020F0502020204030204" pitchFamily="34" charset="0"/>
              </a:defRPr>
            </a:lvl1pPr>
            <a:lvl2pPr marL="514350" indent="-171450" defTabSz="685800">
              <a:lnSpc>
                <a:spcPct val="90000"/>
              </a:lnSpc>
              <a:spcBef>
                <a:spcPts val="375"/>
              </a:spcBef>
              <a:buFont typeface="Wingdings 2" pitchFamily="2" charset="2"/>
              <a:buChar char=""/>
              <a:defRPr>
                <a:solidFill>
                  <a:schemeClr val="tx1"/>
                </a:solidFill>
                <a:latin typeface="Calibri" panose="020F0502020204030204" pitchFamily="34" charset="0"/>
              </a:defRPr>
            </a:lvl2pPr>
            <a:lvl3pPr marL="857250" indent="-171450" defTabSz="685800">
              <a:lnSpc>
                <a:spcPct val="90000"/>
              </a:lnSpc>
              <a:spcBef>
                <a:spcPts val="375"/>
              </a:spcBef>
              <a:buFont typeface="Wingdings 2" pitchFamily="2" charset="2"/>
              <a:buChar char=""/>
              <a:defRPr sz="1500">
                <a:solidFill>
                  <a:schemeClr val="tx1"/>
                </a:solidFill>
                <a:latin typeface="Calibri" panose="020F0502020204030204" pitchFamily="34" charset="0"/>
              </a:defRPr>
            </a:lvl3pPr>
            <a:lvl4pPr marL="1200150" indent="-171450" defTabSz="685800">
              <a:lnSpc>
                <a:spcPct val="90000"/>
              </a:lnSpc>
              <a:spcBef>
                <a:spcPts val="375"/>
              </a:spcBef>
              <a:buFont typeface="Wingdings 2" pitchFamily="2" charset="2"/>
              <a:buChar char=""/>
              <a:defRPr sz="1300">
                <a:solidFill>
                  <a:schemeClr val="tx1"/>
                </a:solidFill>
                <a:latin typeface="Calibri" panose="020F0502020204030204" pitchFamily="34" charset="0"/>
              </a:defRPr>
            </a:lvl4pPr>
            <a:lvl5pPr marL="1543050" indent="-171450" defTabSz="685800">
              <a:lnSpc>
                <a:spcPct val="90000"/>
              </a:lnSpc>
              <a:spcBef>
                <a:spcPts val="375"/>
              </a:spcBef>
              <a:buFont typeface="Wingdings 2" pitchFamily="2" charset="2"/>
              <a:buChar char=""/>
              <a:defRPr sz="1300">
                <a:solidFill>
                  <a:schemeClr val="tx1"/>
                </a:solidFill>
                <a:latin typeface="Calibri" panose="020F0502020204030204" pitchFamily="34" charset="0"/>
              </a:defRPr>
            </a:lvl5pPr>
            <a:lvl6pPr marL="2000250" indent="-171450" defTabSz="685800" eaLnBrk="0" fontAlgn="base" hangingPunct="0">
              <a:lnSpc>
                <a:spcPct val="90000"/>
              </a:lnSpc>
              <a:spcBef>
                <a:spcPts val="375"/>
              </a:spcBef>
              <a:spcAft>
                <a:spcPct val="0"/>
              </a:spcAft>
              <a:buFont typeface="Wingdings 2" pitchFamily="2" charset="2"/>
              <a:buChar char=""/>
              <a:defRPr sz="1300">
                <a:solidFill>
                  <a:schemeClr val="tx1"/>
                </a:solidFill>
                <a:latin typeface="Calibri" panose="020F0502020204030204" pitchFamily="34" charset="0"/>
              </a:defRPr>
            </a:lvl6pPr>
            <a:lvl7pPr marL="2457450" indent="-171450" defTabSz="685800" eaLnBrk="0" fontAlgn="base" hangingPunct="0">
              <a:lnSpc>
                <a:spcPct val="90000"/>
              </a:lnSpc>
              <a:spcBef>
                <a:spcPts val="375"/>
              </a:spcBef>
              <a:spcAft>
                <a:spcPct val="0"/>
              </a:spcAft>
              <a:buFont typeface="Wingdings 2" pitchFamily="2" charset="2"/>
              <a:buChar char=""/>
              <a:defRPr sz="1300">
                <a:solidFill>
                  <a:schemeClr val="tx1"/>
                </a:solidFill>
                <a:latin typeface="Calibri" panose="020F0502020204030204" pitchFamily="34" charset="0"/>
              </a:defRPr>
            </a:lvl7pPr>
            <a:lvl8pPr marL="2914650" indent="-171450" defTabSz="685800" eaLnBrk="0" fontAlgn="base" hangingPunct="0">
              <a:lnSpc>
                <a:spcPct val="90000"/>
              </a:lnSpc>
              <a:spcBef>
                <a:spcPts val="375"/>
              </a:spcBef>
              <a:spcAft>
                <a:spcPct val="0"/>
              </a:spcAft>
              <a:buFont typeface="Wingdings 2" pitchFamily="2" charset="2"/>
              <a:buChar char=""/>
              <a:defRPr sz="1300">
                <a:solidFill>
                  <a:schemeClr val="tx1"/>
                </a:solidFill>
                <a:latin typeface="Calibri" panose="020F0502020204030204" pitchFamily="34" charset="0"/>
              </a:defRPr>
            </a:lvl8pPr>
            <a:lvl9pPr marL="3371850" indent="-171450" defTabSz="685800" eaLnBrk="0" fontAlgn="base" hangingPunct="0">
              <a:lnSpc>
                <a:spcPct val="90000"/>
              </a:lnSpc>
              <a:spcBef>
                <a:spcPts val="375"/>
              </a:spcBef>
              <a:spcAft>
                <a:spcPct val="0"/>
              </a:spcAft>
              <a:buFont typeface="Wingdings 2" pitchFamily="2" charset="2"/>
              <a:buChar char=""/>
              <a:defRPr sz="1300">
                <a:solidFill>
                  <a:schemeClr val="tx1"/>
                </a:solidFill>
                <a:latin typeface="Calibri" panose="020F0502020204030204" pitchFamily="34" charset="0"/>
              </a:defRPr>
            </a:lvl9pPr>
          </a:lstStyle>
          <a:p>
            <a:pPr>
              <a:spcBef>
                <a:spcPct val="0"/>
              </a:spcBef>
              <a:buFontTx/>
              <a:buNone/>
            </a:pPr>
            <a:endParaRPr lang="zh-CN" altLang="en-US" sz="4400" b="1">
              <a:latin typeface="Arial" panose="020B0604020202020204" pitchFamily="34" charset="0"/>
              <a:ea typeface="微软雅黑" panose="020B0503020204020204" pitchFamily="34" charset="-122"/>
            </a:endParaRPr>
          </a:p>
        </p:txBody>
      </p:sp>
      <p:sp>
        <p:nvSpPr>
          <p:cNvPr id="11269" name="Rectangle 3">
            <a:extLst>
              <a:ext uri="{FF2B5EF4-FFF2-40B4-BE49-F238E27FC236}">
                <a16:creationId xmlns:a16="http://schemas.microsoft.com/office/drawing/2014/main" id="{BF3BD52C-0CCB-924C-B753-293FBD4EE242}"/>
              </a:ext>
            </a:extLst>
          </p:cNvPr>
          <p:cNvSpPr txBox="1">
            <a:spLocks noChangeArrowheads="1"/>
          </p:cNvSpPr>
          <p:nvPr/>
        </p:nvSpPr>
        <p:spPr bwMode="auto">
          <a:xfrm>
            <a:off x="1496126" y="1606453"/>
            <a:ext cx="6857820" cy="8048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171450" indent="-171450" defTabSz="685800">
              <a:lnSpc>
                <a:spcPct val="90000"/>
              </a:lnSpc>
              <a:spcBef>
                <a:spcPts val="750"/>
              </a:spcBef>
              <a:buFont typeface="Wingdings 2" pitchFamily="2" charset="2"/>
              <a:buChar char=""/>
              <a:defRPr sz="2100">
                <a:solidFill>
                  <a:schemeClr val="tx1"/>
                </a:solidFill>
                <a:latin typeface="Calibri" panose="020F0502020204030204" pitchFamily="34" charset="0"/>
              </a:defRPr>
            </a:lvl1pPr>
            <a:lvl2pPr marL="514350" indent="-171450" defTabSz="685800">
              <a:lnSpc>
                <a:spcPct val="90000"/>
              </a:lnSpc>
              <a:spcBef>
                <a:spcPts val="375"/>
              </a:spcBef>
              <a:buFont typeface="Wingdings 2" pitchFamily="2" charset="2"/>
              <a:buChar char=""/>
              <a:defRPr>
                <a:solidFill>
                  <a:schemeClr val="tx1"/>
                </a:solidFill>
                <a:latin typeface="Calibri" panose="020F0502020204030204" pitchFamily="34" charset="0"/>
              </a:defRPr>
            </a:lvl2pPr>
            <a:lvl3pPr marL="857250" indent="-171450" defTabSz="685800">
              <a:lnSpc>
                <a:spcPct val="90000"/>
              </a:lnSpc>
              <a:spcBef>
                <a:spcPts val="375"/>
              </a:spcBef>
              <a:buFont typeface="Wingdings 2" pitchFamily="2" charset="2"/>
              <a:buChar char=""/>
              <a:defRPr sz="1500">
                <a:solidFill>
                  <a:schemeClr val="tx1"/>
                </a:solidFill>
                <a:latin typeface="Calibri" panose="020F0502020204030204" pitchFamily="34" charset="0"/>
              </a:defRPr>
            </a:lvl3pPr>
            <a:lvl4pPr marL="1200150" indent="-171450" defTabSz="685800">
              <a:lnSpc>
                <a:spcPct val="90000"/>
              </a:lnSpc>
              <a:spcBef>
                <a:spcPts val="375"/>
              </a:spcBef>
              <a:buFont typeface="Wingdings 2" pitchFamily="2" charset="2"/>
              <a:buChar char=""/>
              <a:defRPr sz="1300">
                <a:solidFill>
                  <a:schemeClr val="tx1"/>
                </a:solidFill>
                <a:latin typeface="Calibri" panose="020F0502020204030204" pitchFamily="34" charset="0"/>
              </a:defRPr>
            </a:lvl4pPr>
            <a:lvl5pPr marL="1543050" indent="-171450" defTabSz="685800">
              <a:lnSpc>
                <a:spcPct val="90000"/>
              </a:lnSpc>
              <a:spcBef>
                <a:spcPts val="375"/>
              </a:spcBef>
              <a:buFont typeface="Wingdings 2" pitchFamily="2" charset="2"/>
              <a:buChar char=""/>
              <a:defRPr sz="1300">
                <a:solidFill>
                  <a:schemeClr val="tx1"/>
                </a:solidFill>
                <a:latin typeface="Calibri" panose="020F0502020204030204" pitchFamily="34" charset="0"/>
              </a:defRPr>
            </a:lvl5pPr>
            <a:lvl6pPr marL="2000250" indent="-171450" defTabSz="685800" eaLnBrk="0" fontAlgn="base" hangingPunct="0">
              <a:lnSpc>
                <a:spcPct val="90000"/>
              </a:lnSpc>
              <a:spcBef>
                <a:spcPts val="375"/>
              </a:spcBef>
              <a:spcAft>
                <a:spcPct val="0"/>
              </a:spcAft>
              <a:buFont typeface="Wingdings 2" pitchFamily="2" charset="2"/>
              <a:buChar char=""/>
              <a:defRPr sz="1300">
                <a:solidFill>
                  <a:schemeClr val="tx1"/>
                </a:solidFill>
                <a:latin typeface="Calibri" panose="020F0502020204030204" pitchFamily="34" charset="0"/>
              </a:defRPr>
            </a:lvl6pPr>
            <a:lvl7pPr marL="2457450" indent="-171450" defTabSz="685800" eaLnBrk="0" fontAlgn="base" hangingPunct="0">
              <a:lnSpc>
                <a:spcPct val="90000"/>
              </a:lnSpc>
              <a:spcBef>
                <a:spcPts val="375"/>
              </a:spcBef>
              <a:spcAft>
                <a:spcPct val="0"/>
              </a:spcAft>
              <a:buFont typeface="Wingdings 2" pitchFamily="2" charset="2"/>
              <a:buChar char=""/>
              <a:defRPr sz="1300">
                <a:solidFill>
                  <a:schemeClr val="tx1"/>
                </a:solidFill>
                <a:latin typeface="Calibri" panose="020F0502020204030204" pitchFamily="34" charset="0"/>
              </a:defRPr>
            </a:lvl7pPr>
            <a:lvl8pPr marL="2914650" indent="-171450" defTabSz="685800" eaLnBrk="0" fontAlgn="base" hangingPunct="0">
              <a:lnSpc>
                <a:spcPct val="90000"/>
              </a:lnSpc>
              <a:spcBef>
                <a:spcPts val="375"/>
              </a:spcBef>
              <a:spcAft>
                <a:spcPct val="0"/>
              </a:spcAft>
              <a:buFont typeface="Wingdings 2" pitchFamily="2" charset="2"/>
              <a:buChar char=""/>
              <a:defRPr sz="1300">
                <a:solidFill>
                  <a:schemeClr val="tx1"/>
                </a:solidFill>
                <a:latin typeface="Calibri" panose="020F0502020204030204" pitchFamily="34" charset="0"/>
              </a:defRPr>
            </a:lvl8pPr>
            <a:lvl9pPr marL="3371850" indent="-171450" defTabSz="685800" eaLnBrk="0" fontAlgn="base" hangingPunct="0">
              <a:lnSpc>
                <a:spcPct val="90000"/>
              </a:lnSpc>
              <a:spcBef>
                <a:spcPts val="375"/>
              </a:spcBef>
              <a:spcAft>
                <a:spcPct val="0"/>
              </a:spcAft>
              <a:buFont typeface="Wingdings 2" pitchFamily="2" charset="2"/>
              <a:buChar char=""/>
              <a:defRPr sz="1300">
                <a:solidFill>
                  <a:schemeClr val="tx1"/>
                </a:solidFill>
                <a:latin typeface="Calibri" panose="020F0502020204030204" pitchFamily="34" charset="0"/>
              </a:defRPr>
            </a:lvl9pPr>
          </a:lstStyle>
          <a:p>
            <a:pPr>
              <a:buFont typeface="Wingdings 2" pitchFamily="2" charset="2"/>
              <a:buNone/>
            </a:pPr>
            <a:r>
              <a:rPr lang="zh-CN" altLang="en-US" sz="3200" dirty="0">
                <a:solidFill>
                  <a:srgbClr val="000000"/>
                </a:solidFill>
                <a:latin typeface="Microsoft YaHei" panose="020B0503020204020204" pitchFamily="34" charset="-122"/>
                <a:ea typeface="Microsoft YaHei" panose="020B0503020204020204" pitchFamily="34" charset="-122"/>
              </a:rPr>
              <a:t>创世记</a:t>
            </a:r>
            <a:r>
              <a:rPr lang="en-US" altLang="zh-CN" sz="3200" dirty="0">
                <a:solidFill>
                  <a:srgbClr val="000000"/>
                </a:solidFill>
                <a:latin typeface="Microsoft YaHei" panose="020B0503020204020204" pitchFamily="34" charset="-122"/>
                <a:ea typeface="Microsoft YaHei" panose="020B0503020204020204" pitchFamily="34" charset="-122"/>
              </a:rPr>
              <a:t>1:1 </a:t>
            </a:r>
            <a:r>
              <a:rPr lang="zh-CN" altLang="en-US" sz="3200" dirty="0">
                <a:solidFill>
                  <a:srgbClr val="000000"/>
                </a:solidFill>
                <a:latin typeface="Microsoft YaHei" panose="020B0503020204020204" pitchFamily="34" charset="-122"/>
                <a:ea typeface="Microsoft YaHei" panose="020B0503020204020204" pitchFamily="34" charset="-122"/>
              </a:rPr>
              <a:t>起初，神创造天地。</a:t>
            </a:r>
            <a:endParaRPr lang="en-US" altLang="zh-CN" sz="3200" dirty="0">
              <a:solidFill>
                <a:srgbClr val="000000"/>
              </a:solidFill>
              <a:latin typeface="Microsoft YaHei" panose="020B0503020204020204" pitchFamily="34" charset="-122"/>
              <a:ea typeface="Microsoft YaHei" panose="020B0503020204020204" pitchFamily="34" charset="-122"/>
            </a:endParaRPr>
          </a:p>
        </p:txBody>
      </p:sp>
      <p:sp>
        <p:nvSpPr>
          <p:cNvPr id="2" name="标题 1">
            <a:extLst>
              <a:ext uri="{FF2B5EF4-FFF2-40B4-BE49-F238E27FC236}">
                <a16:creationId xmlns:a16="http://schemas.microsoft.com/office/drawing/2014/main" id="{6C699923-FB37-2B4C-B231-FDFC66977784}"/>
              </a:ext>
            </a:extLst>
          </p:cNvPr>
          <p:cNvSpPr>
            <a:spLocks noGrp="1"/>
          </p:cNvSpPr>
          <p:nvPr>
            <p:ph type="title"/>
          </p:nvPr>
        </p:nvSpPr>
        <p:spPr/>
        <p:txBody>
          <a:bodyPr/>
          <a:lstStyle/>
          <a:p>
            <a:r>
              <a:rPr lang="zh-CN" altLang="en-US" dirty="0"/>
              <a:t>圣经中的神是创造者</a:t>
            </a:r>
          </a:p>
        </p:txBody>
      </p:sp>
      <p:pic>
        <p:nvPicPr>
          <p:cNvPr id="4" name="图片 3">
            <a:extLst>
              <a:ext uri="{FF2B5EF4-FFF2-40B4-BE49-F238E27FC236}">
                <a16:creationId xmlns:a16="http://schemas.microsoft.com/office/drawing/2014/main" id="{01BBA5DE-1E8C-2C41-8A55-07F54B6F0FEC}"/>
              </a:ext>
            </a:extLst>
          </p:cNvPr>
          <p:cNvPicPr>
            <a:picLocks noChangeAspect="1"/>
          </p:cNvPicPr>
          <p:nvPr/>
        </p:nvPicPr>
        <p:blipFill>
          <a:blip r:embed="rId3"/>
          <a:stretch>
            <a:fillRect/>
          </a:stretch>
        </p:blipFill>
        <p:spPr>
          <a:xfrm>
            <a:off x="1371654" y="2218013"/>
            <a:ext cx="6400692" cy="4634101"/>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矩形 4">
            <a:extLst>
              <a:ext uri="{FF2B5EF4-FFF2-40B4-BE49-F238E27FC236}">
                <a16:creationId xmlns:a16="http://schemas.microsoft.com/office/drawing/2014/main" id="{A16392F1-A597-D34A-95CB-359E89BD229B}"/>
              </a:ext>
            </a:extLst>
          </p:cNvPr>
          <p:cNvSpPr>
            <a:spLocks noChangeArrowheads="1"/>
          </p:cNvSpPr>
          <p:nvPr/>
        </p:nvSpPr>
        <p:spPr bwMode="auto">
          <a:xfrm>
            <a:off x="914496" y="3064642"/>
            <a:ext cx="7743825" cy="35646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nSpc>
                <a:spcPts val="4538"/>
              </a:lnSpc>
            </a:pPr>
            <a:r>
              <a:rPr lang="zh-CN" altLang="en-US" sz="3200" dirty="0">
                <a:latin typeface="微软雅黑" panose="020B0503020204020204" pitchFamily="34" charset="-122"/>
                <a:ea typeface="微软雅黑" panose="020B0503020204020204" pitchFamily="34" charset="-122"/>
              </a:rPr>
              <a:t>以赛亚书</a:t>
            </a:r>
            <a:r>
              <a:rPr lang="en-US" altLang="zh-CN" sz="3200" dirty="0">
                <a:latin typeface="微软雅黑" panose="020B0503020204020204" pitchFamily="34" charset="-122"/>
                <a:ea typeface="微软雅黑" panose="020B0503020204020204" pitchFamily="34" charset="-122"/>
              </a:rPr>
              <a:t>45:18</a:t>
            </a:r>
            <a:r>
              <a:rPr lang="zh-CN" altLang="en-US" sz="3200" dirty="0">
                <a:latin typeface="微软雅黑" panose="020B0503020204020204" pitchFamily="34" charset="-122"/>
                <a:ea typeface="微软雅黑" panose="020B0503020204020204" pitchFamily="34" charset="-122"/>
              </a:rPr>
              <a:t> 创造诸天的耶和华，制造成全大地的神，他创造坚定大地，并非使地荒凉，是要给人居住。他如此说：“我是耶和华，再没有别神！  </a:t>
            </a:r>
          </a:p>
          <a:p>
            <a:pPr>
              <a:lnSpc>
                <a:spcPts val="4538"/>
              </a:lnSpc>
            </a:pPr>
            <a:endParaRPr lang="en-US" altLang="zh-CN" sz="3200" dirty="0">
              <a:latin typeface="微软雅黑" panose="020B0503020204020204" pitchFamily="34" charset="-122"/>
              <a:ea typeface="微软雅黑" panose="020B0503020204020204" pitchFamily="34" charset="-122"/>
              <a:cs typeface="Arial" panose="020B0604020202020204" pitchFamily="34" charset="0"/>
            </a:endParaRPr>
          </a:p>
        </p:txBody>
      </p:sp>
      <p:cxnSp>
        <p:nvCxnSpPr>
          <p:cNvPr id="4" name="直线连接符 3">
            <a:extLst>
              <a:ext uri="{FF2B5EF4-FFF2-40B4-BE49-F238E27FC236}">
                <a16:creationId xmlns:a16="http://schemas.microsoft.com/office/drawing/2014/main" id="{962E51BC-E515-C442-8F27-581405730CF3}"/>
              </a:ext>
            </a:extLst>
          </p:cNvPr>
          <p:cNvCxnSpPr>
            <a:cxnSpLocks/>
          </p:cNvCxnSpPr>
          <p:nvPr/>
        </p:nvCxnSpPr>
        <p:spPr>
          <a:xfrm>
            <a:off x="446088" y="2133634"/>
            <a:ext cx="0" cy="4305266"/>
          </a:xfrm>
          <a:prstGeom prst="line">
            <a:avLst/>
          </a:prstGeom>
          <a:ln w="19050" cmpd="sng">
            <a:solidFill>
              <a:schemeClr val="tx2"/>
            </a:solidFill>
          </a:ln>
          <a:effectLst>
            <a:outerShdw blurRad="50800" dist="12700" dir="2700000" algn="tl" rotWithShape="0">
              <a:prstClr val="black">
                <a:alpha val="40000"/>
              </a:prstClr>
            </a:outerShdw>
          </a:effectLst>
        </p:spPr>
        <p:style>
          <a:lnRef idx="3">
            <a:schemeClr val="accent5"/>
          </a:lnRef>
          <a:fillRef idx="0">
            <a:schemeClr val="accent5"/>
          </a:fillRef>
          <a:effectRef idx="2">
            <a:schemeClr val="accent5"/>
          </a:effectRef>
          <a:fontRef idx="minor">
            <a:schemeClr val="tx1"/>
          </a:fontRef>
        </p:style>
      </p:cxnSp>
      <p:cxnSp>
        <p:nvCxnSpPr>
          <p:cNvPr id="5" name="直线连接符 4">
            <a:extLst>
              <a:ext uri="{FF2B5EF4-FFF2-40B4-BE49-F238E27FC236}">
                <a16:creationId xmlns:a16="http://schemas.microsoft.com/office/drawing/2014/main" id="{5432D62E-73B5-1E4A-8B8A-5A30B40CAAFE}"/>
              </a:ext>
            </a:extLst>
          </p:cNvPr>
          <p:cNvCxnSpPr>
            <a:cxnSpLocks/>
          </p:cNvCxnSpPr>
          <p:nvPr/>
        </p:nvCxnSpPr>
        <p:spPr>
          <a:xfrm flipH="1">
            <a:off x="454025" y="6438900"/>
            <a:ext cx="7789863" cy="0"/>
          </a:xfrm>
          <a:prstGeom prst="line">
            <a:avLst/>
          </a:prstGeom>
          <a:ln w="19050" cmpd="sng">
            <a:solidFill>
              <a:schemeClr val="tx2"/>
            </a:solidFill>
          </a:ln>
          <a:effectLst>
            <a:outerShdw blurRad="50800" dist="12700" dir="2700000" algn="tl" rotWithShape="0">
              <a:prstClr val="black">
                <a:alpha val="40000"/>
              </a:prstClr>
            </a:outerShdw>
          </a:effectLst>
        </p:spPr>
        <p:style>
          <a:lnRef idx="2">
            <a:schemeClr val="accent5"/>
          </a:lnRef>
          <a:fillRef idx="0">
            <a:schemeClr val="accent5"/>
          </a:fillRef>
          <a:effectRef idx="1">
            <a:schemeClr val="accent5"/>
          </a:effectRef>
          <a:fontRef idx="minor">
            <a:schemeClr val="tx1"/>
          </a:fontRef>
        </p:style>
      </p:cxnSp>
      <p:cxnSp>
        <p:nvCxnSpPr>
          <p:cNvPr id="6" name="直线连接符 5">
            <a:extLst>
              <a:ext uri="{FF2B5EF4-FFF2-40B4-BE49-F238E27FC236}">
                <a16:creationId xmlns:a16="http://schemas.microsoft.com/office/drawing/2014/main" id="{5BE3EC6F-F0FF-544C-BF0B-BBED5A4856C2}"/>
              </a:ext>
            </a:extLst>
          </p:cNvPr>
          <p:cNvCxnSpPr>
            <a:cxnSpLocks/>
          </p:cNvCxnSpPr>
          <p:nvPr/>
        </p:nvCxnSpPr>
        <p:spPr>
          <a:xfrm flipH="1">
            <a:off x="971550" y="2059839"/>
            <a:ext cx="7742238" cy="0"/>
          </a:xfrm>
          <a:prstGeom prst="line">
            <a:avLst/>
          </a:prstGeom>
          <a:ln w="12700" cap="flat" cmpd="sng" algn="ctr">
            <a:solidFill>
              <a:schemeClr val="tx2"/>
            </a:solidFill>
            <a:prstDash val="sys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7" name="直线连接符 6">
            <a:extLst>
              <a:ext uri="{FF2B5EF4-FFF2-40B4-BE49-F238E27FC236}">
                <a16:creationId xmlns:a16="http://schemas.microsoft.com/office/drawing/2014/main" id="{AE39783E-B793-7843-B16F-8E5FF5948F9B}"/>
              </a:ext>
            </a:extLst>
          </p:cNvPr>
          <p:cNvCxnSpPr>
            <a:cxnSpLocks/>
          </p:cNvCxnSpPr>
          <p:nvPr/>
        </p:nvCxnSpPr>
        <p:spPr>
          <a:xfrm>
            <a:off x="8713788" y="2057400"/>
            <a:ext cx="0" cy="4243388"/>
          </a:xfrm>
          <a:prstGeom prst="line">
            <a:avLst/>
          </a:prstGeom>
          <a:ln w="12700" cap="flat" cmpd="sng" algn="ctr">
            <a:solidFill>
              <a:schemeClr val="tx2"/>
            </a:solidFill>
            <a:prstDash val="sysDash"/>
            <a:round/>
            <a:headEnd type="none" w="med" len="med"/>
            <a:tailEnd type="none" w="med" len="med"/>
          </a:ln>
        </p:spPr>
        <p:style>
          <a:lnRef idx="0">
            <a:scrgbClr r="0" g="0" b="0"/>
          </a:lnRef>
          <a:fillRef idx="0">
            <a:scrgbClr r="0" g="0" b="0"/>
          </a:fillRef>
          <a:effectRef idx="0">
            <a:scrgbClr r="0" g="0" b="0"/>
          </a:effectRef>
          <a:fontRef idx="minor">
            <a:schemeClr val="tx1"/>
          </a:fontRef>
        </p:style>
      </p:cxnSp>
      <p:pic>
        <p:nvPicPr>
          <p:cNvPr id="8" name="图片 2">
            <a:extLst>
              <a:ext uri="{FF2B5EF4-FFF2-40B4-BE49-F238E27FC236}">
                <a16:creationId xmlns:a16="http://schemas.microsoft.com/office/drawing/2014/main" id="{1BEFEDE6-168D-0648-879B-084EECD0246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l="38821" t="7372" r="20769" b="51299"/>
          <a:stretch>
            <a:fillRect/>
          </a:stretch>
        </p:blipFill>
        <p:spPr bwMode="auto">
          <a:xfrm>
            <a:off x="446088" y="1834406"/>
            <a:ext cx="544512" cy="530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 name="图片 12">
            <a:extLst>
              <a:ext uri="{FF2B5EF4-FFF2-40B4-BE49-F238E27FC236}">
                <a16:creationId xmlns:a16="http://schemas.microsoft.com/office/drawing/2014/main" id="{AB397E0F-73A0-AF4F-AB55-DC4BF455C558}"/>
              </a:ext>
            </a:extLst>
          </p:cNvPr>
          <p:cNvPicPr>
            <a:picLocks noChangeAspect="1" noChangeArrowheads="1"/>
          </p:cNvPicPr>
          <p:nvPr/>
        </p:nvPicPr>
        <p:blipFill>
          <a:blip r:embed="rId4">
            <a:extLst>
              <a:ext uri="{28A0092B-C50C-407E-A947-70E740481C1C}">
                <a14:useLocalDpi xmlns:a14="http://schemas.microsoft.com/office/drawing/2010/main" val="0"/>
              </a:ext>
            </a:extLst>
          </a:blip>
          <a:srcRect l="25549" t="49611" r="34039"/>
          <a:stretch>
            <a:fillRect/>
          </a:stretch>
        </p:blipFill>
        <p:spPr bwMode="auto">
          <a:xfrm>
            <a:off x="8208963" y="6103938"/>
            <a:ext cx="544512" cy="647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标题 9">
            <a:extLst>
              <a:ext uri="{FF2B5EF4-FFF2-40B4-BE49-F238E27FC236}">
                <a16:creationId xmlns:a16="http://schemas.microsoft.com/office/drawing/2014/main" id="{CA3BB20F-390C-444F-B7F2-32078639641F}"/>
              </a:ext>
            </a:extLst>
          </p:cNvPr>
          <p:cNvSpPr>
            <a:spLocks noGrp="1"/>
          </p:cNvSpPr>
          <p:nvPr>
            <p:ph type="title"/>
          </p:nvPr>
        </p:nvSpPr>
        <p:spPr/>
        <p:txBody>
          <a:bodyPr/>
          <a:lstStyle/>
          <a:p>
            <a:r>
              <a:rPr lang="zh-CN" altLang="en-US" dirty="0"/>
              <a:t>启示圣经的神是创造者</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a:extLst>
              <a:ext uri="{FF2B5EF4-FFF2-40B4-BE49-F238E27FC236}">
                <a16:creationId xmlns:a16="http://schemas.microsoft.com/office/drawing/2014/main" id="{91833A5E-B991-4140-A7F2-B3A1F088F53F}"/>
              </a:ext>
            </a:extLst>
          </p:cNvPr>
          <p:cNvPicPr>
            <a:picLocks noChangeAspect="1"/>
          </p:cNvPicPr>
          <p:nvPr/>
        </p:nvPicPr>
        <p:blipFill rotWithShape="1">
          <a:blip r:embed="rId3"/>
          <a:srcRect l="9488" r="1668"/>
          <a:stretch/>
        </p:blipFill>
        <p:spPr>
          <a:xfrm>
            <a:off x="0" y="-10371"/>
            <a:ext cx="9144000" cy="6868371"/>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258814125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任意形状 3">
            <a:extLst>
              <a:ext uri="{FF2B5EF4-FFF2-40B4-BE49-F238E27FC236}">
                <a16:creationId xmlns:a16="http://schemas.microsoft.com/office/drawing/2014/main" id="{9ED8B73C-B4C1-134E-B352-736F8877046D}"/>
              </a:ext>
            </a:extLst>
          </p:cNvPr>
          <p:cNvSpPr/>
          <p:nvPr/>
        </p:nvSpPr>
        <p:spPr>
          <a:xfrm>
            <a:off x="539972" y="1965103"/>
            <a:ext cx="2228688" cy="891475"/>
          </a:xfrm>
          <a:custGeom>
            <a:avLst/>
            <a:gdLst>
              <a:gd name="connsiteX0" fmla="*/ 0 w 2937420"/>
              <a:gd name="connsiteY0" fmla="*/ 0 h 1174968"/>
              <a:gd name="connsiteX1" fmla="*/ 2349936 w 2937420"/>
              <a:gd name="connsiteY1" fmla="*/ 0 h 1174968"/>
              <a:gd name="connsiteX2" fmla="*/ 2937420 w 2937420"/>
              <a:gd name="connsiteY2" fmla="*/ 587484 h 1174968"/>
              <a:gd name="connsiteX3" fmla="*/ 2349936 w 2937420"/>
              <a:gd name="connsiteY3" fmla="*/ 1174968 h 1174968"/>
              <a:gd name="connsiteX4" fmla="*/ 0 w 2937420"/>
              <a:gd name="connsiteY4" fmla="*/ 1174968 h 1174968"/>
              <a:gd name="connsiteX5" fmla="*/ 587484 w 2937420"/>
              <a:gd name="connsiteY5" fmla="*/ 587484 h 1174968"/>
              <a:gd name="connsiteX6" fmla="*/ 0 w 2937420"/>
              <a:gd name="connsiteY6" fmla="*/ 0 h 11749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937420" h="1174968">
                <a:moveTo>
                  <a:pt x="0" y="0"/>
                </a:moveTo>
                <a:lnTo>
                  <a:pt x="2349936" y="0"/>
                </a:lnTo>
                <a:lnTo>
                  <a:pt x="2937420" y="587484"/>
                </a:lnTo>
                <a:lnTo>
                  <a:pt x="2349936" y="1174968"/>
                </a:lnTo>
                <a:lnTo>
                  <a:pt x="0" y="1174968"/>
                </a:lnTo>
                <a:lnTo>
                  <a:pt x="587484" y="587484"/>
                </a:lnTo>
                <a:lnTo>
                  <a:pt x="0" y="0"/>
                </a:lnTo>
                <a:close/>
              </a:path>
            </a:pathLst>
          </a:custGeom>
          <a:solidFill>
            <a:srgbClr val="002060"/>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851517" tIns="88011" rIns="675495" bIns="88011" numCol="1" spcCol="1270" anchor="ctr" anchorCtr="0">
            <a:noAutofit/>
          </a:bodyPr>
          <a:lstStyle/>
          <a:p>
            <a:pPr marL="0" lvl="0" indent="0" algn="ctr" defTabSz="2933700">
              <a:lnSpc>
                <a:spcPct val="90000"/>
              </a:lnSpc>
              <a:spcBef>
                <a:spcPct val="0"/>
              </a:spcBef>
              <a:spcAft>
                <a:spcPct val="35000"/>
              </a:spcAft>
              <a:buNone/>
            </a:pPr>
            <a:r>
              <a:rPr lang="en-US" altLang="zh-CN" sz="4800" b="1" kern="1200" dirty="0">
                <a:latin typeface="Arial" panose="020B0604020202020204" pitchFamily="34" charset="0"/>
                <a:ea typeface="微软雅黑" panose="020B0503020204020204" pitchFamily="34" charset="-122"/>
                <a:cs typeface="Arial" panose="020B0604020202020204" pitchFamily="34" charset="0"/>
              </a:rPr>
              <a:t>1</a:t>
            </a:r>
            <a:endParaRPr lang="zh-CN" altLang="en-US" sz="4800" b="1" kern="1200" dirty="0">
              <a:latin typeface="Arial" panose="020B0604020202020204" pitchFamily="34" charset="0"/>
              <a:ea typeface="微软雅黑" panose="020B0503020204020204" pitchFamily="34" charset="-122"/>
              <a:cs typeface="Arial" panose="020B0604020202020204" pitchFamily="34" charset="0"/>
            </a:endParaRPr>
          </a:p>
        </p:txBody>
      </p:sp>
      <p:sp>
        <p:nvSpPr>
          <p:cNvPr id="17" name="矩形 16">
            <a:extLst>
              <a:ext uri="{FF2B5EF4-FFF2-40B4-BE49-F238E27FC236}">
                <a16:creationId xmlns:a16="http://schemas.microsoft.com/office/drawing/2014/main" id="{312492EF-1D96-E543-A1E6-8BA7547BC314}"/>
              </a:ext>
            </a:extLst>
          </p:cNvPr>
          <p:cNvSpPr/>
          <p:nvPr/>
        </p:nvSpPr>
        <p:spPr>
          <a:xfrm>
            <a:off x="395288" y="2997200"/>
            <a:ext cx="2518056" cy="3530922"/>
          </a:xfrm>
          <a:prstGeom prst="rect">
            <a:avLst/>
          </a:prstGeom>
          <a:solidFill>
            <a:schemeClr val="bg1">
              <a:lumMod val="85000"/>
            </a:schemeClr>
          </a:solidFill>
          <a:ln>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noProof="1"/>
          </a:p>
        </p:txBody>
      </p:sp>
      <p:sp>
        <p:nvSpPr>
          <p:cNvPr id="20" name="矩形 4">
            <a:extLst>
              <a:ext uri="{FF2B5EF4-FFF2-40B4-BE49-F238E27FC236}">
                <a16:creationId xmlns:a16="http://schemas.microsoft.com/office/drawing/2014/main" id="{106EE23F-4219-2441-B9DE-3ADA96F2A905}"/>
              </a:ext>
            </a:extLst>
          </p:cNvPr>
          <p:cNvSpPr>
            <a:spLocks noChangeArrowheads="1"/>
          </p:cNvSpPr>
          <p:nvPr/>
        </p:nvSpPr>
        <p:spPr bwMode="auto">
          <a:xfrm>
            <a:off x="548087" y="3278442"/>
            <a:ext cx="2567829" cy="2887408"/>
          </a:xfrm>
          <a:prstGeom prst="rect">
            <a:avLst/>
          </a:prstGeom>
          <a:noFill/>
          <a:ln>
            <a:noFill/>
          </a:ln>
        </p:spPr>
        <p:txBody>
          <a:bodyPr anchor="t"/>
          <a:lstStyle/>
          <a:p>
            <a:pPr eaLnBrk="0" hangingPunct="0">
              <a:lnSpc>
                <a:spcPts val="3860"/>
              </a:lnSpc>
            </a:pPr>
            <a:r>
              <a:rPr lang="zh-CN" altLang="en-US" sz="3200" dirty="0">
                <a:latin typeface="Microsoft YaHei" panose="020B0503020204020204" pitchFamily="34" charset="-122"/>
                <a:ea typeface="Microsoft YaHei" panose="020B0503020204020204" pitchFamily="34" charset="-122"/>
                <a:cs typeface="Arial" panose="020B0604020202020204" pitchFamily="34" charset="0"/>
              </a:rPr>
              <a:t>第一：</a:t>
            </a:r>
            <a:r>
              <a:rPr lang="zh-CN" altLang="en-US" sz="3200" b="1" dirty="0">
                <a:solidFill>
                  <a:srgbClr val="002060"/>
                </a:solidFill>
                <a:latin typeface="Microsoft YaHei" panose="020B0503020204020204" pitchFamily="34" charset="-122"/>
                <a:ea typeface="Microsoft YaHei" panose="020B0503020204020204" pitchFamily="34" charset="-122"/>
                <a:cs typeface="Arial" panose="020B0604020202020204" pitchFamily="34" charset="0"/>
              </a:rPr>
              <a:t>自然界</a:t>
            </a:r>
            <a:r>
              <a:rPr lang="zh-CN" altLang="en-US" sz="3200" dirty="0">
                <a:latin typeface="Microsoft YaHei" panose="020B0503020204020204" pitchFamily="34" charset="-122"/>
                <a:ea typeface="Microsoft YaHei" panose="020B0503020204020204" pitchFamily="34" charset="-122"/>
                <a:cs typeface="Arial" panose="020B0604020202020204" pitchFamily="34" charset="0"/>
              </a:rPr>
              <a:t>证实了存在一位超自然的、非物质的、全能的创造者</a:t>
            </a:r>
          </a:p>
        </p:txBody>
      </p:sp>
      <p:sp>
        <p:nvSpPr>
          <p:cNvPr id="9" name="任意形状 8">
            <a:extLst>
              <a:ext uri="{FF2B5EF4-FFF2-40B4-BE49-F238E27FC236}">
                <a16:creationId xmlns:a16="http://schemas.microsoft.com/office/drawing/2014/main" id="{07BD79FA-2747-BD43-8BD2-103DDC7F9803}"/>
              </a:ext>
            </a:extLst>
          </p:cNvPr>
          <p:cNvSpPr/>
          <p:nvPr/>
        </p:nvSpPr>
        <p:spPr>
          <a:xfrm>
            <a:off x="3390236" y="1965103"/>
            <a:ext cx="2228688" cy="891475"/>
          </a:xfrm>
          <a:custGeom>
            <a:avLst/>
            <a:gdLst>
              <a:gd name="connsiteX0" fmla="*/ 0 w 2937420"/>
              <a:gd name="connsiteY0" fmla="*/ 0 h 1174968"/>
              <a:gd name="connsiteX1" fmla="*/ 2349936 w 2937420"/>
              <a:gd name="connsiteY1" fmla="*/ 0 h 1174968"/>
              <a:gd name="connsiteX2" fmla="*/ 2937420 w 2937420"/>
              <a:gd name="connsiteY2" fmla="*/ 587484 h 1174968"/>
              <a:gd name="connsiteX3" fmla="*/ 2349936 w 2937420"/>
              <a:gd name="connsiteY3" fmla="*/ 1174968 h 1174968"/>
              <a:gd name="connsiteX4" fmla="*/ 0 w 2937420"/>
              <a:gd name="connsiteY4" fmla="*/ 1174968 h 1174968"/>
              <a:gd name="connsiteX5" fmla="*/ 587484 w 2937420"/>
              <a:gd name="connsiteY5" fmla="*/ 587484 h 1174968"/>
              <a:gd name="connsiteX6" fmla="*/ 0 w 2937420"/>
              <a:gd name="connsiteY6" fmla="*/ 0 h 11749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937420" h="1174968">
                <a:moveTo>
                  <a:pt x="0" y="0"/>
                </a:moveTo>
                <a:lnTo>
                  <a:pt x="2349936" y="0"/>
                </a:lnTo>
                <a:lnTo>
                  <a:pt x="2937420" y="587484"/>
                </a:lnTo>
                <a:lnTo>
                  <a:pt x="2349936" y="1174968"/>
                </a:lnTo>
                <a:lnTo>
                  <a:pt x="0" y="1174968"/>
                </a:lnTo>
                <a:lnTo>
                  <a:pt x="587484" y="587484"/>
                </a:lnTo>
                <a:lnTo>
                  <a:pt x="0" y="0"/>
                </a:lnTo>
                <a:close/>
              </a:path>
            </a:pathLst>
          </a:custGeom>
          <a:solidFill>
            <a:srgbClr val="002060"/>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851517" tIns="88011" rIns="675495" bIns="88011" numCol="1" spcCol="1270" anchor="ctr" anchorCtr="0">
            <a:noAutofit/>
          </a:bodyPr>
          <a:lstStyle/>
          <a:p>
            <a:pPr marL="0" lvl="0" indent="0" algn="ctr" defTabSz="2933700">
              <a:lnSpc>
                <a:spcPct val="90000"/>
              </a:lnSpc>
              <a:spcBef>
                <a:spcPct val="0"/>
              </a:spcBef>
              <a:spcAft>
                <a:spcPct val="35000"/>
              </a:spcAft>
              <a:buNone/>
            </a:pPr>
            <a:r>
              <a:rPr lang="en-US" altLang="zh-CN" sz="4800" b="1" kern="1200" dirty="0">
                <a:latin typeface="Arial" panose="020B0604020202020204" pitchFamily="34" charset="0"/>
                <a:ea typeface="微软雅黑" panose="020B0503020204020204" pitchFamily="34" charset="-122"/>
                <a:cs typeface="Arial" panose="020B0604020202020204" pitchFamily="34" charset="0"/>
              </a:rPr>
              <a:t>2</a:t>
            </a:r>
            <a:endParaRPr lang="zh-CN" altLang="en-US" sz="4800" b="1" kern="1200" dirty="0">
              <a:latin typeface="Arial" panose="020B0604020202020204" pitchFamily="34" charset="0"/>
              <a:ea typeface="微软雅黑" panose="020B0503020204020204" pitchFamily="34" charset="-122"/>
              <a:cs typeface="Arial" panose="020B0604020202020204" pitchFamily="34" charset="0"/>
            </a:endParaRPr>
          </a:p>
        </p:txBody>
      </p:sp>
      <p:sp>
        <p:nvSpPr>
          <p:cNvPr id="10" name="矩形 9">
            <a:extLst>
              <a:ext uri="{FF2B5EF4-FFF2-40B4-BE49-F238E27FC236}">
                <a16:creationId xmlns:a16="http://schemas.microsoft.com/office/drawing/2014/main" id="{A372AAFB-A647-9F42-B43B-6D2D1ACF0C51}"/>
              </a:ext>
            </a:extLst>
          </p:cNvPr>
          <p:cNvSpPr/>
          <p:nvPr/>
        </p:nvSpPr>
        <p:spPr>
          <a:xfrm>
            <a:off x="3100868" y="2997200"/>
            <a:ext cx="2736850" cy="3530922"/>
          </a:xfrm>
          <a:prstGeom prst="rect">
            <a:avLst/>
          </a:prstGeom>
          <a:solidFill>
            <a:schemeClr val="bg1">
              <a:lumMod val="85000"/>
            </a:schemeClr>
          </a:solidFill>
          <a:ln>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noProof="1"/>
          </a:p>
        </p:txBody>
      </p:sp>
      <p:sp>
        <p:nvSpPr>
          <p:cNvPr id="11" name="矩形 4">
            <a:extLst>
              <a:ext uri="{FF2B5EF4-FFF2-40B4-BE49-F238E27FC236}">
                <a16:creationId xmlns:a16="http://schemas.microsoft.com/office/drawing/2014/main" id="{33179A1F-1D1C-3041-8175-9F4D85D04B33}"/>
              </a:ext>
            </a:extLst>
          </p:cNvPr>
          <p:cNvSpPr>
            <a:spLocks noChangeArrowheads="1"/>
          </p:cNvSpPr>
          <p:nvPr/>
        </p:nvSpPr>
        <p:spPr bwMode="auto">
          <a:xfrm>
            <a:off x="3147169" y="3278442"/>
            <a:ext cx="2736850" cy="2887408"/>
          </a:xfrm>
          <a:prstGeom prst="rect">
            <a:avLst/>
          </a:prstGeom>
          <a:noFill/>
          <a:ln>
            <a:noFill/>
          </a:ln>
        </p:spPr>
        <p:txBody>
          <a:bodyPr anchor="t"/>
          <a:lstStyle/>
          <a:p>
            <a:pPr eaLnBrk="0" hangingPunct="0">
              <a:lnSpc>
                <a:spcPts val="3860"/>
              </a:lnSpc>
            </a:pPr>
            <a:r>
              <a:rPr lang="zh-CN" altLang="en-US" sz="3200" dirty="0">
                <a:latin typeface="Microsoft YaHei" panose="020B0503020204020204" pitchFamily="34" charset="-122"/>
                <a:ea typeface="Microsoft YaHei" panose="020B0503020204020204" pitchFamily="34" charset="-122"/>
                <a:cs typeface="Arial" panose="020B0604020202020204" pitchFamily="34" charset="0"/>
              </a:rPr>
              <a:t>第二：</a:t>
            </a:r>
            <a:r>
              <a:rPr lang="zh-CN" altLang="en-US" sz="3200" b="1" dirty="0">
                <a:solidFill>
                  <a:srgbClr val="002060"/>
                </a:solidFill>
                <a:latin typeface="Microsoft YaHei" panose="020B0503020204020204" pitchFamily="34" charset="-122"/>
                <a:ea typeface="Microsoft YaHei" panose="020B0503020204020204" pitchFamily="34" charset="-122"/>
                <a:cs typeface="Arial" panose="020B0604020202020204" pitchFamily="34" charset="0"/>
              </a:rPr>
              <a:t>历史学与考古学</a:t>
            </a:r>
            <a:r>
              <a:rPr lang="zh-CN" altLang="en-US" sz="3200" dirty="0">
                <a:latin typeface="Microsoft YaHei" panose="020B0503020204020204" pitchFamily="34" charset="-122"/>
                <a:ea typeface="Microsoft YaHei" panose="020B0503020204020204" pitchFamily="34" charset="-122"/>
                <a:cs typeface="Arial" panose="020B0604020202020204" pitchFamily="34" charset="0"/>
              </a:rPr>
              <a:t>证明圣经的记载是准确的</a:t>
            </a:r>
          </a:p>
        </p:txBody>
      </p:sp>
      <p:sp>
        <p:nvSpPr>
          <p:cNvPr id="13" name="任意形状 12">
            <a:extLst>
              <a:ext uri="{FF2B5EF4-FFF2-40B4-BE49-F238E27FC236}">
                <a16:creationId xmlns:a16="http://schemas.microsoft.com/office/drawing/2014/main" id="{B56E27B8-8B4F-B34F-8C39-85B18588DE17}"/>
              </a:ext>
            </a:extLst>
          </p:cNvPr>
          <p:cNvSpPr/>
          <p:nvPr/>
        </p:nvSpPr>
        <p:spPr>
          <a:xfrm>
            <a:off x="6318631" y="1965103"/>
            <a:ext cx="2228688" cy="891475"/>
          </a:xfrm>
          <a:custGeom>
            <a:avLst/>
            <a:gdLst>
              <a:gd name="connsiteX0" fmla="*/ 0 w 2937420"/>
              <a:gd name="connsiteY0" fmla="*/ 0 h 1174968"/>
              <a:gd name="connsiteX1" fmla="*/ 2349936 w 2937420"/>
              <a:gd name="connsiteY1" fmla="*/ 0 h 1174968"/>
              <a:gd name="connsiteX2" fmla="*/ 2937420 w 2937420"/>
              <a:gd name="connsiteY2" fmla="*/ 587484 h 1174968"/>
              <a:gd name="connsiteX3" fmla="*/ 2349936 w 2937420"/>
              <a:gd name="connsiteY3" fmla="*/ 1174968 h 1174968"/>
              <a:gd name="connsiteX4" fmla="*/ 0 w 2937420"/>
              <a:gd name="connsiteY4" fmla="*/ 1174968 h 1174968"/>
              <a:gd name="connsiteX5" fmla="*/ 587484 w 2937420"/>
              <a:gd name="connsiteY5" fmla="*/ 587484 h 1174968"/>
              <a:gd name="connsiteX6" fmla="*/ 0 w 2937420"/>
              <a:gd name="connsiteY6" fmla="*/ 0 h 11749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937420" h="1174968">
                <a:moveTo>
                  <a:pt x="0" y="0"/>
                </a:moveTo>
                <a:lnTo>
                  <a:pt x="2349936" y="0"/>
                </a:lnTo>
                <a:lnTo>
                  <a:pt x="2937420" y="587484"/>
                </a:lnTo>
                <a:lnTo>
                  <a:pt x="2349936" y="1174968"/>
                </a:lnTo>
                <a:lnTo>
                  <a:pt x="0" y="1174968"/>
                </a:lnTo>
                <a:lnTo>
                  <a:pt x="587484" y="587484"/>
                </a:lnTo>
                <a:lnTo>
                  <a:pt x="0" y="0"/>
                </a:lnTo>
                <a:close/>
              </a:path>
            </a:pathLst>
          </a:custGeom>
          <a:solidFill>
            <a:srgbClr val="002060"/>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851517" tIns="88011" rIns="675495" bIns="88011" numCol="1" spcCol="1270" anchor="ctr" anchorCtr="0">
            <a:noAutofit/>
          </a:bodyPr>
          <a:lstStyle/>
          <a:p>
            <a:pPr marL="0" lvl="0" indent="0" algn="ctr" defTabSz="2933700">
              <a:lnSpc>
                <a:spcPct val="90000"/>
              </a:lnSpc>
              <a:spcBef>
                <a:spcPct val="0"/>
              </a:spcBef>
              <a:spcAft>
                <a:spcPct val="35000"/>
              </a:spcAft>
              <a:buNone/>
            </a:pPr>
            <a:r>
              <a:rPr lang="en-US" altLang="zh-CN" sz="4800" b="1" kern="1200" dirty="0">
                <a:latin typeface="Arial" panose="020B0604020202020204" pitchFamily="34" charset="0"/>
                <a:ea typeface="微软雅黑" panose="020B0503020204020204" pitchFamily="34" charset="-122"/>
                <a:cs typeface="Arial" panose="020B0604020202020204" pitchFamily="34" charset="0"/>
              </a:rPr>
              <a:t>3</a:t>
            </a:r>
            <a:endParaRPr lang="zh-CN" altLang="en-US" sz="4800" b="1" kern="1200" dirty="0">
              <a:latin typeface="Arial" panose="020B0604020202020204" pitchFamily="34" charset="0"/>
              <a:ea typeface="微软雅黑" panose="020B0503020204020204" pitchFamily="34" charset="-122"/>
              <a:cs typeface="Arial" panose="020B0604020202020204" pitchFamily="34" charset="0"/>
            </a:endParaRPr>
          </a:p>
        </p:txBody>
      </p:sp>
      <p:sp>
        <p:nvSpPr>
          <p:cNvPr id="14" name="矩形 13">
            <a:extLst>
              <a:ext uri="{FF2B5EF4-FFF2-40B4-BE49-F238E27FC236}">
                <a16:creationId xmlns:a16="http://schemas.microsoft.com/office/drawing/2014/main" id="{987A65FB-1385-7E4A-A582-99D28BEDA5C5}"/>
              </a:ext>
            </a:extLst>
          </p:cNvPr>
          <p:cNvSpPr/>
          <p:nvPr/>
        </p:nvSpPr>
        <p:spPr>
          <a:xfrm>
            <a:off x="6029263" y="2997200"/>
            <a:ext cx="2736850" cy="3530922"/>
          </a:xfrm>
          <a:prstGeom prst="rect">
            <a:avLst/>
          </a:prstGeom>
          <a:solidFill>
            <a:schemeClr val="bg1">
              <a:lumMod val="85000"/>
            </a:schemeClr>
          </a:solidFill>
          <a:ln>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noProof="1"/>
          </a:p>
        </p:txBody>
      </p:sp>
      <p:sp>
        <p:nvSpPr>
          <p:cNvPr id="15" name="矩形 4">
            <a:extLst>
              <a:ext uri="{FF2B5EF4-FFF2-40B4-BE49-F238E27FC236}">
                <a16:creationId xmlns:a16="http://schemas.microsoft.com/office/drawing/2014/main" id="{3B4D69E8-31AB-7645-BF91-76B5C4D61ED0}"/>
              </a:ext>
            </a:extLst>
          </p:cNvPr>
          <p:cNvSpPr>
            <a:spLocks noChangeArrowheads="1"/>
          </p:cNvSpPr>
          <p:nvPr/>
        </p:nvSpPr>
        <p:spPr bwMode="auto">
          <a:xfrm>
            <a:off x="6075564" y="3278442"/>
            <a:ext cx="2736850" cy="3249680"/>
          </a:xfrm>
          <a:prstGeom prst="rect">
            <a:avLst/>
          </a:prstGeom>
          <a:noFill/>
          <a:ln>
            <a:noFill/>
          </a:ln>
        </p:spPr>
        <p:txBody>
          <a:bodyPr anchor="t"/>
          <a:lstStyle/>
          <a:p>
            <a:pPr eaLnBrk="0" hangingPunct="0">
              <a:lnSpc>
                <a:spcPts val="3860"/>
              </a:lnSpc>
            </a:pPr>
            <a:r>
              <a:rPr lang="zh-CN" altLang="en-US" sz="3200" dirty="0">
                <a:latin typeface="Microsoft YaHei" panose="020B0503020204020204" pitchFamily="34" charset="-122"/>
                <a:ea typeface="Microsoft YaHei" panose="020B0503020204020204" pitchFamily="34" charset="-122"/>
                <a:cs typeface="Arial" panose="020B0604020202020204" pitchFamily="34" charset="0"/>
              </a:rPr>
              <a:t>第三：圣经中记载的很多</a:t>
            </a:r>
            <a:r>
              <a:rPr lang="zh-CN" altLang="en-US" sz="3200" b="1" dirty="0">
                <a:solidFill>
                  <a:srgbClr val="002060"/>
                </a:solidFill>
                <a:latin typeface="Microsoft YaHei" panose="020B0503020204020204" pitchFamily="34" charset="-122"/>
                <a:ea typeface="Microsoft YaHei" panose="020B0503020204020204" pitchFamily="34" charset="-122"/>
                <a:cs typeface="Arial" panose="020B0604020202020204" pitchFamily="34" charset="0"/>
              </a:rPr>
              <a:t>预言</a:t>
            </a:r>
            <a:r>
              <a:rPr lang="zh-CN" altLang="en-US" sz="3200" dirty="0">
                <a:latin typeface="Microsoft YaHei" panose="020B0503020204020204" pitchFamily="34" charset="-122"/>
                <a:ea typeface="Microsoft YaHei" panose="020B0503020204020204" pitchFamily="34" charset="-122"/>
                <a:cs typeface="Arial" panose="020B0604020202020204" pitchFamily="34" charset="0"/>
              </a:rPr>
              <a:t>在过了很久以后都应验了这证明圣经是神的启示</a:t>
            </a:r>
          </a:p>
        </p:txBody>
      </p:sp>
      <p:sp>
        <p:nvSpPr>
          <p:cNvPr id="18" name="TextBox 3">
            <a:extLst>
              <a:ext uri="{FF2B5EF4-FFF2-40B4-BE49-F238E27FC236}">
                <a16:creationId xmlns:a16="http://schemas.microsoft.com/office/drawing/2014/main" id="{B07646D7-79CD-674B-92D2-D0E17B9A1516}"/>
              </a:ext>
            </a:extLst>
          </p:cNvPr>
          <p:cNvSpPr txBox="1"/>
          <p:nvPr/>
        </p:nvSpPr>
        <p:spPr>
          <a:xfrm>
            <a:off x="0" y="228684"/>
            <a:ext cx="9144000" cy="1200329"/>
          </a:xfrm>
          <a:prstGeom prst="rect">
            <a:avLst/>
          </a:prstGeom>
          <a:noFill/>
        </p:spPr>
        <p:txBody>
          <a:bodyPr>
            <a:spAutoFit/>
          </a:bodyPr>
          <a:lstStyle/>
          <a:p>
            <a:pPr algn="ctr">
              <a:defRPr/>
            </a:pPr>
            <a:r>
              <a:rPr lang="zh-CN" altLang="en-US" sz="3600" b="1" dirty="0">
                <a:solidFill>
                  <a:srgbClr val="002060"/>
                </a:solidFill>
                <a:latin typeface="Microsoft YaHei" panose="020B0503020204020204" pitchFamily="34" charset="-122"/>
                <a:ea typeface="Microsoft YaHei" panose="020B0503020204020204" pitchFamily="34" charset="-122"/>
              </a:rPr>
              <a:t>证实圣经是真理的第三个步骤：</a:t>
            </a:r>
            <a:endParaRPr lang="en-US" altLang="zh-CN" sz="3600" b="1" dirty="0">
              <a:solidFill>
                <a:srgbClr val="002060"/>
              </a:solidFill>
              <a:latin typeface="Microsoft YaHei" panose="020B0503020204020204" pitchFamily="34" charset="-122"/>
              <a:ea typeface="Microsoft YaHei" panose="020B0503020204020204" pitchFamily="34" charset="-122"/>
            </a:endParaRPr>
          </a:p>
          <a:p>
            <a:pPr algn="ctr">
              <a:defRPr/>
            </a:pPr>
            <a:r>
              <a:rPr lang="zh-CN" altLang="en-US" sz="3600" b="1" dirty="0">
                <a:solidFill>
                  <a:srgbClr val="002060"/>
                </a:solidFill>
                <a:latin typeface="Microsoft YaHei" panose="020B0503020204020204" pitchFamily="34" charset="-122"/>
                <a:ea typeface="Microsoft YaHei" panose="020B0503020204020204" pitchFamily="34" charset="-122"/>
              </a:rPr>
              <a:t>预言与应验</a:t>
            </a:r>
            <a:endParaRPr lang="en-US" altLang="zh-CN" sz="3600" b="1" dirty="0">
              <a:solidFill>
                <a:srgbClr val="002060"/>
              </a:solidFill>
              <a:latin typeface="Microsoft YaHei" panose="020B0503020204020204" pitchFamily="34" charset="-122"/>
              <a:ea typeface="Microsoft YaHei" panose="020B0503020204020204" pitchFamily="34" charset="-122"/>
            </a:endParaRPr>
          </a:p>
        </p:txBody>
      </p:sp>
    </p:spTree>
    <p:extLst>
      <p:ext uri="{BB962C8B-B14F-4D97-AF65-F5344CB8AC3E}">
        <p14:creationId xmlns:p14="http://schemas.microsoft.com/office/powerpoint/2010/main" val="36681584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afterEffect">
                                  <p:stCondLst>
                                    <p:cond delay="500"/>
                                  </p:stCondLst>
                                  <p:childTnLst>
                                    <p:set>
                                      <p:cBhvr>
                                        <p:cTn id="6" dur="1" fill="hold">
                                          <p:stCondLst>
                                            <p:cond delay="0"/>
                                          </p:stCondLst>
                                        </p:cTn>
                                        <p:tgtEl>
                                          <p:spTgt spid="4"/>
                                        </p:tgtEl>
                                        <p:attrNameLst>
                                          <p:attrName>style.visibility</p:attrName>
                                        </p:attrNameLst>
                                      </p:cBhvr>
                                      <p:to>
                                        <p:strVal val="visible"/>
                                      </p:to>
                                    </p:set>
                                  </p:childTnLst>
                                </p:cTn>
                              </p:par>
                              <p:par>
                                <p:cTn id="7" presetID="1" presetClass="entr" presetSubtype="0" fill="hold" grpId="0" nodeType="withEffect">
                                  <p:stCondLst>
                                    <p:cond delay="500"/>
                                  </p:stCondLst>
                                  <p:childTnLst>
                                    <p:set>
                                      <p:cBhvr>
                                        <p:cTn id="8" dur="1" fill="hold">
                                          <p:stCondLst>
                                            <p:cond delay="0"/>
                                          </p:stCondLst>
                                        </p:cTn>
                                        <p:tgtEl>
                                          <p:spTgt spid="17"/>
                                        </p:tgtEl>
                                        <p:attrNameLst>
                                          <p:attrName>style.visibility</p:attrName>
                                        </p:attrNameLst>
                                      </p:cBhvr>
                                      <p:to>
                                        <p:strVal val="visible"/>
                                      </p:to>
                                    </p:set>
                                  </p:childTnLst>
                                </p:cTn>
                              </p:par>
                              <p:par>
                                <p:cTn id="9" presetID="1" presetClass="entr" presetSubtype="0" fill="hold" grpId="0" nodeType="withEffect">
                                  <p:stCondLst>
                                    <p:cond delay="500"/>
                                  </p:stCondLst>
                                  <p:childTnLst>
                                    <p:set>
                                      <p:cBhvr>
                                        <p:cTn id="10" dur="1" fill="hold">
                                          <p:stCondLst>
                                            <p:cond delay="0"/>
                                          </p:stCondLst>
                                        </p:cTn>
                                        <p:tgtEl>
                                          <p:spTgt spid="20"/>
                                        </p:tgtEl>
                                        <p:attrNameLst>
                                          <p:attrName>style.visibility</p:attrName>
                                        </p:attrNameLst>
                                      </p:cBhvr>
                                      <p:to>
                                        <p:strVal val="visible"/>
                                      </p:to>
                                    </p:set>
                                  </p:childTnLst>
                                </p:cTn>
                              </p:par>
                            </p:childTnLst>
                          </p:cTn>
                        </p:par>
                        <p:par>
                          <p:cTn id="11" fill="hold">
                            <p:stCondLst>
                              <p:cond delay="500"/>
                            </p:stCondLst>
                            <p:childTnLst>
                              <p:par>
                                <p:cTn id="12" presetID="1" presetClass="entr" presetSubtype="0" fill="hold" grpId="0" nodeType="afterEffect">
                                  <p:stCondLst>
                                    <p:cond delay="1000"/>
                                  </p:stCondLst>
                                  <p:childTnLst>
                                    <p:set>
                                      <p:cBhvr>
                                        <p:cTn id="13" dur="1" fill="hold">
                                          <p:stCondLst>
                                            <p:cond delay="0"/>
                                          </p:stCondLst>
                                        </p:cTn>
                                        <p:tgtEl>
                                          <p:spTgt spid="9"/>
                                        </p:tgtEl>
                                        <p:attrNameLst>
                                          <p:attrName>style.visibility</p:attrName>
                                        </p:attrNameLst>
                                      </p:cBhvr>
                                      <p:to>
                                        <p:strVal val="visible"/>
                                      </p:to>
                                    </p:set>
                                  </p:childTnLst>
                                </p:cTn>
                              </p:par>
                              <p:par>
                                <p:cTn id="14" presetID="1" presetClass="entr" presetSubtype="0" fill="hold" grpId="0" nodeType="withEffect">
                                  <p:stCondLst>
                                    <p:cond delay="1000"/>
                                  </p:stCondLst>
                                  <p:childTnLst>
                                    <p:set>
                                      <p:cBhvr>
                                        <p:cTn id="15" dur="1" fill="hold">
                                          <p:stCondLst>
                                            <p:cond delay="0"/>
                                          </p:stCondLst>
                                        </p:cTn>
                                        <p:tgtEl>
                                          <p:spTgt spid="10"/>
                                        </p:tgtEl>
                                        <p:attrNameLst>
                                          <p:attrName>style.visibility</p:attrName>
                                        </p:attrNameLst>
                                      </p:cBhvr>
                                      <p:to>
                                        <p:strVal val="visible"/>
                                      </p:to>
                                    </p:set>
                                  </p:childTnLst>
                                </p:cTn>
                              </p:par>
                              <p:par>
                                <p:cTn id="16" presetID="1" presetClass="entr" presetSubtype="0" fill="hold" grpId="0" nodeType="withEffect">
                                  <p:stCondLst>
                                    <p:cond delay="1000"/>
                                  </p:stCondLst>
                                  <p:childTnLst>
                                    <p:set>
                                      <p:cBhvr>
                                        <p:cTn id="17" dur="1" fill="hold">
                                          <p:stCondLst>
                                            <p:cond delay="0"/>
                                          </p:stCondLst>
                                        </p:cTn>
                                        <p:tgtEl>
                                          <p:spTgt spid="11"/>
                                        </p:tgtEl>
                                        <p:attrNameLst>
                                          <p:attrName>style.visibility</p:attrName>
                                        </p:attrNameLst>
                                      </p:cBhvr>
                                      <p:to>
                                        <p:strVal val="visible"/>
                                      </p:to>
                                    </p:set>
                                  </p:childTnLst>
                                </p:cTn>
                              </p:par>
                            </p:childTnLst>
                          </p:cTn>
                        </p:par>
                        <p:par>
                          <p:cTn id="18" fill="hold">
                            <p:stCondLst>
                              <p:cond delay="1500"/>
                            </p:stCondLst>
                            <p:childTnLst>
                              <p:par>
                                <p:cTn id="19" presetID="1" presetClass="entr" presetSubtype="0" fill="hold" grpId="0" nodeType="afterEffect">
                                  <p:stCondLst>
                                    <p:cond delay="2000"/>
                                  </p:stCondLst>
                                  <p:childTnLst>
                                    <p:set>
                                      <p:cBhvr>
                                        <p:cTn id="20" dur="1" fill="hold">
                                          <p:stCondLst>
                                            <p:cond delay="0"/>
                                          </p:stCondLst>
                                        </p:cTn>
                                        <p:tgtEl>
                                          <p:spTgt spid="13"/>
                                        </p:tgtEl>
                                        <p:attrNameLst>
                                          <p:attrName>style.visibility</p:attrName>
                                        </p:attrNameLst>
                                      </p:cBhvr>
                                      <p:to>
                                        <p:strVal val="visible"/>
                                      </p:to>
                                    </p:set>
                                  </p:childTnLst>
                                </p:cTn>
                              </p:par>
                              <p:par>
                                <p:cTn id="21" presetID="1" presetClass="entr" presetSubtype="0" fill="hold" grpId="0" nodeType="withEffect">
                                  <p:stCondLst>
                                    <p:cond delay="2000"/>
                                  </p:stCondLst>
                                  <p:childTnLst>
                                    <p:set>
                                      <p:cBhvr>
                                        <p:cTn id="22" dur="1" fill="hold">
                                          <p:stCondLst>
                                            <p:cond delay="0"/>
                                          </p:stCondLst>
                                        </p:cTn>
                                        <p:tgtEl>
                                          <p:spTgt spid="15"/>
                                        </p:tgtEl>
                                        <p:attrNameLst>
                                          <p:attrName>style.visibility</p:attrName>
                                        </p:attrNameLst>
                                      </p:cBhvr>
                                      <p:to>
                                        <p:strVal val="visible"/>
                                      </p:to>
                                    </p:set>
                                  </p:childTnLst>
                                </p:cTn>
                              </p:par>
                              <p:par>
                                <p:cTn id="23" presetID="1" presetClass="entr" presetSubtype="0" fill="hold" grpId="0" nodeType="withEffect">
                                  <p:stCondLst>
                                    <p:cond delay="2000"/>
                                  </p:stCondLst>
                                  <p:childTnLst>
                                    <p:set>
                                      <p:cBhvr>
                                        <p:cTn id="24"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17" grpId="0" animBg="1"/>
      <p:bldP spid="20" grpId="0"/>
      <p:bldP spid="9" grpId="0" animBg="1"/>
      <p:bldP spid="10" grpId="0" animBg="1"/>
      <p:bldP spid="11" grpId="0"/>
      <p:bldP spid="13" grpId="0" animBg="1"/>
      <p:bldP spid="14" grpId="0" animBg="1"/>
      <p:bldP spid="15"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矩形 4">
            <a:extLst>
              <a:ext uri="{FF2B5EF4-FFF2-40B4-BE49-F238E27FC236}">
                <a16:creationId xmlns:a16="http://schemas.microsoft.com/office/drawing/2014/main" id="{F5BB0753-709D-F144-89C6-1869C8F0C170}"/>
              </a:ext>
            </a:extLst>
          </p:cNvPr>
          <p:cNvSpPr>
            <a:spLocks noChangeArrowheads="1"/>
          </p:cNvSpPr>
          <p:nvPr/>
        </p:nvSpPr>
        <p:spPr bwMode="auto">
          <a:xfrm>
            <a:off x="756444" y="1695723"/>
            <a:ext cx="7742238" cy="48410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nSpc>
                <a:spcPts val="4538"/>
              </a:lnSpc>
            </a:pPr>
            <a:r>
              <a:rPr lang="zh-CN" altLang="en-US" sz="3200" b="1" dirty="0">
                <a:solidFill>
                  <a:srgbClr val="002060"/>
                </a:solidFill>
                <a:latin typeface="微软雅黑" panose="020B0503020204020204" pitchFamily="34" charset="-122"/>
                <a:ea typeface="微软雅黑" panose="020B0503020204020204" pitchFamily="34" charset="-122"/>
              </a:rPr>
              <a:t>步骤二：历史</a:t>
            </a:r>
            <a:endParaRPr lang="en-US" altLang="zh-CN" sz="3200" b="1" dirty="0">
              <a:solidFill>
                <a:srgbClr val="002060"/>
              </a:solidFill>
              <a:latin typeface="微软雅黑" panose="020B0503020204020204" pitchFamily="34" charset="-122"/>
              <a:ea typeface="微软雅黑" panose="020B0503020204020204" pitchFamily="34" charset="-122"/>
            </a:endParaRPr>
          </a:p>
          <a:p>
            <a:pPr>
              <a:lnSpc>
                <a:spcPts val="4538"/>
              </a:lnSpc>
            </a:pPr>
            <a:r>
              <a:rPr lang="zh-CN" altLang="en-US" sz="3200" dirty="0">
                <a:latin typeface="微软雅黑" panose="020B0503020204020204" pitchFamily="34" charset="-122"/>
                <a:ea typeface="微软雅黑" panose="020B0503020204020204" pitchFamily="34" charset="-122"/>
              </a:rPr>
              <a:t>以赛亚书</a:t>
            </a:r>
            <a:r>
              <a:rPr lang="en-US" altLang="zh-CN" sz="3200" dirty="0">
                <a:latin typeface="微软雅黑" panose="020B0503020204020204" pitchFamily="34" charset="-122"/>
                <a:ea typeface="微软雅黑" panose="020B0503020204020204" pitchFamily="34" charset="-122"/>
              </a:rPr>
              <a:t>46:9 </a:t>
            </a:r>
            <a:r>
              <a:rPr lang="zh-CN" altLang="en-US" sz="3200" dirty="0">
                <a:latin typeface="微软雅黑" panose="020B0503020204020204" pitchFamily="34" charset="-122"/>
                <a:ea typeface="微软雅黑" panose="020B0503020204020204" pitchFamily="34" charset="-122"/>
              </a:rPr>
              <a:t>你们要追念上古的事；因为我是神，并无别神，我是神，再没有能比我的。</a:t>
            </a:r>
            <a:endParaRPr lang="en-US" altLang="zh-CN" sz="3200" dirty="0">
              <a:latin typeface="微软雅黑" panose="020B0503020204020204" pitchFamily="34" charset="-122"/>
              <a:ea typeface="微软雅黑" panose="020B0503020204020204" pitchFamily="34" charset="-122"/>
            </a:endParaRPr>
          </a:p>
          <a:p>
            <a:pPr>
              <a:lnSpc>
                <a:spcPts val="4538"/>
              </a:lnSpc>
            </a:pPr>
            <a:r>
              <a:rPr lang="zh-CN" altLang="en-US" sz="3200" b="1" dirty="0">
                <a:solidFill>
                  <a:srgbClr val="002060"/>
                </a:solidFill>
                <a:latin typeface="微软雅黑" panose="020B0503020204020204" pitchFamily="34" charset="-122"/>
                <a:ea typeface="微软雅黑" panose="020B0503020204020204" pitchFamily="34" charset="-122"/>
              </a:rPr>
              <a:t>步骤三：预言</a:t>
            </a:r>
          </a:p>
          <a:p>
            <a:pPr>
              <a:lnSpc>
                <a:spcPts val="4538"/>
              </a:lnSpc>
            </a:pPr>
            <a:r>
              <a:rPr lang="en-US" altLang="zh-CN" sz="3200" dirty="0">
                <a:latin typeface="微软雅黑" panose="020B0503020204020204" pitchFamily="34" charset="-122"/>
                <a:ea typeface="微软雅黑" panose="020B0503020204020204" pitchFamily="34" charset="-122"/>
              </a:rPr>
              <a:t>10 </a:t>
            </a:r>
            <a:r>
              <a:rPr lang="zh-CN" altLang="en-US" sz="3200" dirty="0">
                <a:latin typeface="微软雅黑" panose="020B0503020204020204" pitchFamily="34" charset="-122"/>
                <a:ea typeface="微软雅黑" panose="020B0503020204020204" pitchFamily="34" charset="-122"/>
              </a:rPr>
              <a:t>我从起初指明末后的事，从古时言明未成的事，说</a:t>
            </a:r>
            <a:r>
              <a:rPr lang="en-US" altLang="zh-CN" sz="3200" dirty="0">
                <a:latin typeface="微软雅黑" panose="020B0503020204020204" pitchFamily="34" charset="-122"/>
                <a:ea typeface="微软雅黑" panose="020B0503020204020204" pitchFamily="34" charset="-122"/>
              </a:rPr>
              <a:t> :“</a:t>
            </a:r>
            <a:r>
              <a:rPr lang="zh-CN" altLang="en-US" sz="3200" dirty="0">
                <a:latin typeface="微软雅黑" panose="020B0503020204020204" pitchFamily="34" charset="-122"/>
                <a:ea typeface="微软雅黑" panose="020B0503020204020204" pitchFamily="34" charset="-122"/>
              </a:rPr>
              <a:t>我的筹算必立定，凡我所喜悦的，我必成就。</a:t>
            </a:r>
            <a:r>
              <a:rPr lang="en-US" altLang="zh-CN" sz="3200" dirty="0">
                <a:latin typeface="微软雅黑" panose="020B0503020204020204" pitchFamily="34" charset="-122"/>
                <a:ea typeface="微软雅黑" panose="020B0503020204020204" pitchFamily="34" charset="-122"/>
              </a:rPr>
              <a:t>”</a:t>
            </a:r>
          </a:p>
          <a:p>
            <a:pPr>
              <a:lnSpc>
                <a:spcPts val="4538"/>
              </a:lnSpc>
            </a:pPr>
            <a:endParaRPr lang="en-US" altLang="zh-CN" sz="3200" dirty="0">
              <a:latin typeface="微软雅黑" panose="020B0503020204020204" pitchFamily="34" charset="-122"/>
              <a:ea typeface="微软雅黑" panose="020B0503020204020204" pitchFamily="34" charset="-122"/>
              <a:cs typeface="Arial" panose="020B0604020202020204" pitchFamily="34" charset="0"/>
            </a:endParaRPr>
          </a:p>
        </p:txBody>
      </p:sp>
      <p:cxnSp>
        <p:nvCxnSpPr>
          <p:cNvPr id="4" name="直线连接符 3">
            <a:extLst>
              <a:ext uri="{FF2B5EF4-FFF2-40B4-BE49-F238E27FC236}">
                <a16:creationId xmlns:a16="http://schemas.microsoft.com/office/drawing/2014/main" id="{AD6158B8-7520-684B-A2DF-3559513B8C49}"/>
              </a:ext>
            </a:extLst>
          </p:cNvPr>
          <p:cNvCxnSpPr>
            <a:cxnSpLocks/>
          </p:cNvCxnSpPr>
          <p:nvPr/>
        </p:nvCxnSpPr>
        <p:spPr>
          <a:xfrm>
            <a:off x="446088" y="1597845"/>
            <a:ext cx="7937" cy="4841055"/>
          </a:xfrm>
          <a:prstGeom prst="line">
            <a:avLst/>
          </a:prstGeom>
          <a:ln w="19050" cmpd="sng">
            <a:solidFill>
              <a:schemeClr val="tx2"/>
            </a:solidFill>
          </a:ln>
          <a:effectLst>
            <a:outerShdw blurRad="50800" dist="12700" dir="2700000" algn="tl" rotWithShape="0">
              <a:prstClr val="black">
                <a:alpha val="40000"/>
              </a:prstClr>
            </a:outerShdw>
          </a:effectLst>
        </p:spPr>
        <p:style>
          <a:lnRef idx="3">
            <a:schemeClr val="accent5"/>
          </a:lnRef>
          <a:fillRef idx="0">
            <a:schemeClr val="accent5"/>
          </a:fillRef>
          <a:effectRef idx="2">
            <a:schemeClr val="accent5"/>
          </a:effectRef>
          <a:fontRef idx="minor">
            <a:schemeClr val="tx1"/>
          </a:fontRef>
        </p:style>
      </p:cxnSp>
      <p:cxnSp>
        <p:nvCxnSpPr>
          <p:cNvPr id="5" name="直线连接符 4">
            <a:extLst>
              <a:ext uri="{FF2B5EF4-FFF2-40B4-BE49-F238E27FC236}">
                <a16:creationId xmlns:a16="http://schemas.microsoft.com/office/drawing/2014/main" id="{C2F95291-442E-1E40-89CC-5AA89242562D}"/>
              </a:ext>
            </a:extLst>
          </p:cNvPr>
          <p:cNvCxnSpPr>
            <a:cxnSpLocks/>
          </p:cNvCxnSpPr>
          <p:nvPr/>
        </p:nvCxnSpPr>
        <p:spPr>
          <a:xfrm flipH="1">
            <a:off x="454025" y="6438900"/>
            <a:ext cx="7789863" cy="0"/>
          </a:xfrm>
          <a:prstGeom prst="line">
            <a:avLst/>
          </a:prstGeom>
          <a:ln w="19050" cmpd="sng">
            <a:solidFill>
              <a:schemeClr val="tx2"/>
            </a:solidFill>
          </a:ln>
          <a:effectLst>
            <a:outerShdw blurRad="50800" dist="12700" dir="2700000" algn="tl" rotWithShape="0">
              <a:prstClr val="black">
                <a:alpha val="40000"/>
              </a:prstClr>
            </a:outerShdw>
          </a:effectLst>
        </p:spPr>
        <p:style>
          <a:lnRef idx="2">
            <a:schemeClr val="accent5"/>
          </a:lnRef>
          <a:fillRef idx="0">
            <a:schemeClr val="accent5"/>
          </a:fillRef>
          <a:effectRef idx="1">
            <a:schemeClr val="accent5"/>
          </a:effectRef>
          <a:fontRef idx="minor">
            <a:schemeClr val="tx1"/>
          </a:fontRef>
        </p:style>
      </p:cxnSp>
      <p:cxnSp>
        <p:nvCxnSpPr>
          <p:cNvPr id="8" name="直线连接符 7">
            <a:extLst>
              <a:ext uri="{FF2B5EF4-FFF2-40B4-BE49-F238E27FC236}">
                <a16:creationId xmlns:a16="http://schemas.microsoft.com/office/drawing/2014/main" id="{E3293B56-39FF-9941-AF18-CCDEF7F05677}"/>
              </a:ext>
            </a:extLst>
          </p:cNvPr>
          <p:cNvCxnSpPr>
            <a:cxnSpLocks/>
          </p:cNvCxnSpPr>
          <p:nvPr/>
        </p:nvCxnSpPr>
        <p:spPr>
          <a:xfrm flipH="1">
            <a:off x="971550" y="1524050"/>
            <a:ext cx="7742238" cy="0"/>
          </a:xfrm>
          <a:prstGeom prst="line">
            <a:avLst/>
          </a:prstGeom>
          <a:ln w="12700" cap="flat" cmpd="sng" algn="ctr">
            <a:solidFill>
              <a:schemeClr val="tx2"/>
            </a:solidFill>
            <a:prstDash val="sys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9" name="直线连接符 8">
            <a:extLst>
              <a:ext uri="{FF2B5EF4-FFF2-40B4-BE49-F238E27FC236}">
                <a16:creationId xmlns:a16="http://schemas.microsoft.com/office/drawing/2014/main" id="{934C9C10-4AC1-2544-943F-26AA4A8DECB8}"/>
              </a:ext>
            </a:extLst>
          </p:cNvPr>
          <p:cNvCxnSpPr>
            <a:cxnSpLocks/>
          </p:cNvCxnSpPr>
          <p:nvPr/>
        </p:nvCxnSpPr>
        <p:spPr>
          <a:xfrm>
            <a:off x="8713788" y="1524050"/>
            <a:ext cx="0" cy="4776738"/>
          </a:xfrm>
          <a:prstGeom prst="line">
            <a:avLst/>
          </a:prstGeom>
          <a:ln w="12700" cap="flat" cmpd="sng" algn="ctr">
            <a:solidFill>
              <a:schemeClr val="tx2"/>
            </a:solidFill>
            <a:prstDash val="sysDash"/>
            <a:round/>
            <a:headEnd type="none" w="med" len="med"/>
            <a:tailEnd type="none" w="med" len="med"/>
          </a:ln>
        </p:spPr>
        <p:style>
          <a:lnRef idx="0">
            <a:scrgbClr r="0" g="0" b="0"/>
          </a:lnRef>
          <a:fillRef idx="0">
            <a:scrgbClr r="0" g="0" b="0"/>
          </a:fillRef>
          <a:effectRef idx="0">
            <a:scrgbClr r="0" g="0" b="0"/>
          </a:effectRef>
          <a:fontRef idx="minor">
            <a:schemeClr val="tx1"/>
          </a:fontRef>
        </p:style>
      </p:cxnSp>
      <p:pic>
        <p:nvPicPr>
          <p:cNvPr id="16391" name="图片 2">
            <a:extLst>
              <a:ext uri="{FF2B5EF4-FFF2-40B4-BE49-F238E27FC236}">
                <a16:creationId xmlns:a16="http://schemas.microsoft.com/office/drawing/2014/main" id="{6ECF8F36-B562-B748-BC89-AF58CF6BD84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l="38821" t="7372" r="20769" b="51299"/>
          <a:stretch>
            <a:fillRect/>
          </a:stretch>
        </p:blipFill>
        <p:spPr bwMode="auto">
          <a:xfrm>
            <a:off x="446088" y="1258937"/>
            <a:ext cx="544512" cy="530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392" name="图片 12">
            <a:extLst>
              <a:ext uri="{FF2B5EF4-FFF2-40B4-BE49-F238E27FC236}">
                <a16:creationId xmlns:a16="http://schemas.microsoft.com/office/drawing/2014/main" id="{6F1D43D3-7EEC-B74B-9ECE-55D37AA28D7A}"/>
              </a:ext>
            </a:extLst>
          </p:cNvPr>
          <p:cNvPicPr>
            <a:picLocks noChangeAspect="1" noChangeArrowheads="1"/>
          </p:cNvPicPr>
          <p:nvPr/>
        </p:nvPicPr>
        <p:blipFill>
          <a:blip r:embed="rId4">
            <a:extLst>
              <a:ext uri="{28A0092B-C50C-407E-A947-70E740481C1C}">
                <a14:useLocalDpi xmlns:a14="http://schemas.microsoft.com/office/drawing/2010/main" val="0"/>
              </a:ext>
            </a:extLst>
          </a:blip>
          <a:srcRect l="25549" t="49611" r="34039"/>
          <a:stretch>
            <a:fillRect/>
          </a:stretch>
        </p:blipFill>
        <p:spPr bwMode="auto">
          <a:xfrm>
            <a:off x="8208963" y="6103938"/>
            <a:ext cx="544512" cy="647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标题 1">
            <a:extLst>
              <a:ext uri="{FF2B5EF4-FFF2-40B4-BE49-F238E27FC236}">
                <a16:creationId xmlns:a16="http://schemas.microsoft.com/office/drawing/2014/main" id="{529DE87E-B6BE-B548-8D0D-66D1B2291B73}"/>
              </a:ext>
            </a:extLst>
          </p:cNvPr>
          <p:cNvSpPr>
            <a:spLocks noGrp="1"/>
          </p:cNvSpPr>
          <p:nvPr>
            <p:ph type="title"/>
          </p:nvPr>
        </p:nvSpPr>
        <p:spPr/>
        <p:txBody>
          <a:bodyPr/>
          <a:lstStyle/>
          <a:p>
            <a:r>
              <a:rPr lang="zh-CN" altLang="en-US" dirty="0"/>
              <a:t>神留给我们的论证方法</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434" name="Picture 10">
            <a:extLst>
              <a:ext uri="{FF2B5EF4-FFF2-40B4-BE49-F238E27FC236}">
                <a16:creationId xmlns:a16="http://schemas.microsoft.com/office/drawing/2014/main" id="{A6404480-3C5F-3740-BC69-AE2C2ECEA69B}"/>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t="-1" b="-2114"/>
          <a:stretch/>
        </p:blipFill>
        <p:spPr bwMode="auto">
          <a:xfrm>
            <a:off x="0" y="1"/>
            <a:ext cx="9144000" cy="6857999"/>
          </a:xfrm>
          <a:prstGeom prst="rect">
            <a:avLst/>
          </a:prstGeom>
          <a:solidFill>
            <a:schemeClr val="tx1"/>
          </a:solidFill>
          <a:ln>
            <a:noFill/>
          </a:ln>
        </p:spPr>
      </p:pic>
      <p:sp>
        <p:nvSpPr>
          <p:cNvPr id="14" name="矩形 1">
            <a:extLst>
              <a:ext uri="{FF2B5EF4-FFF2-40B4-BE49-F238E27FC236}">
                <a16:creationId xmlns:a16="http://schemas.microsoft.com/office/drawing/2014/main" id="{7008CBA6-61B2-4646-B10B-BCFB0854BBD9}"/>
              </a:ext>
            </a:extLst>
          </p:cNvPr>
          <p:cNvSpPr/>
          <p:nvPr/>
        </p:nvSpPr>
        <p:spPr>
          <a:xfrm>
            <a:off x="1" y="5181554"/>
            <a:ext cx="9144000" cy="1676446"/>
          </a:xfrm>
          <a:prstGeom prst="rect">
            <a:avLst/>
          </a:prstGeom>
          <a:solidFill>
            <a:schemeClr val="bg1">
              <a:alpha val="6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kumimoji="1" lang="zh-CN" altLang="en-US"/>
          </a:p>
        </p:txBody>
      </p:sp>
      <p:sp>
        <p:nvSpPr>
          <p:cNvPr id="18436" name="矩形 4">
            <a:extLst>
              <a:ext uri="{FF2B5EF4-FFF2-40B4-BE49-F238E27FC236}">
                <a16:creationId xmlns:a16="http://schemas.microsoft.com/office/drawing/2014/main" id="{31045B62-D68B-614D-B0E0-E1CE4F9F6230}"/>
              </a:ext>
            </a:extLst>
          </p:cNvPr>
          <p:cNvSpPr>
            <a:spLocks noChangeArrowheads="1"/>
          </p:cNvSpPr>
          <p:nvPr/>
        </p:nvSpPr>
        <p:spPr bwMode="auto">
          <a:xfrm>
            <a:off x="1295486" y="5542865"/>
            <a:ext cx="7086414" cy="11319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nSpc>
                <a:spcPts val="4038"/>
              </a:lnSpc>
            </a:pPr>
            <a:r>
              <a:rPr lang="zh-CN" altLang="en-US" sz="3200" dirty="0">
                <a:latin typeface="Microsoft YaHei" panose="020B0503020204020204" pitchFamily="34" charset="-122"/>
                <a:ea typeface="Microsoft YaHei" panose="020B0503020204020204" pitchFamily="34" charset="-122"/>
              </a:rPr>
              <a:t>以赛亚书</a:t>
            </a:r>
            <a:r>
              <a:rPr lang="en-US" altLang="zh-CN" sz="3200" dirty="0">
                <a:latin typeface="Microsoft YaHei" panose="020B0503020204020204" pitchFamily="34" charset="-122"/>
                <a:ea typeface="Microsoft YaHei" panose="020B0503020204020204" pitchFamily="34" charset="-122"/>
              </a:rPr>
              <a:t>46:9</a:t>
            </a:r>
            <a:r>
              <a:rPr lang="zh-CN" altLang="en-US" sz="3200" dirty="0">
                <a:latin typeface="Microsoft YaHei" panose="020B0503020204020204" pitchFamily="34" charset="-122"/>
                <a:ea typeface="Microsoft YaHei" panose="020B0503020204020204" pitchFamily="34" charset="-122"/>
              </a:rPr>
              <a:t> 你们要</a:t>
            </a:r>
            <a:r>
              <a:rPr lang="zh-CN" altLang="en-US" sz="3200" b="1" dirty="0">
                <a:solidFill>
                  <a:srgbClr val="002060"/>
                </a:solidFill>
                <a:latin typeface="Microsoft YaHei" panose="020B0503020204020204" pitchFamily="34" charset="-122"/>
                <a:ea typeface="Microsoft YaHei" panose="020B0503020204020204" pitchFamily="34" charset="-122"/>
              </a:rPr>
              <a:t>追念上古的事</a:t>
            </a:r>
            <a:r>
              <a:rPr lang="zh-CN" altLang="en-US" sz="3200" dirty="0">
                <a:latin typeface="Microsoft YaHei" panose="020B0503020204020204" pitchFamily="34" charset="-122"/>
                <a:ea typeface="Microsoft YaHei" panose="020B0503020204020204" pitchFamily="34" charset="-122"/>
              </a:rPr>
              <a:t>；因为我是神</a:t>
            </a:r>
            <a:r>
              <a:rPr lang="en-US" altLang="zh-CN" sz="3200" dirty="0">
                <a:latin typeface="Microsoft YaHei" panose="020B0503020204020204" pitchFamily="34" charset="-122"/>
                <a:ea typeface="Microsoft YaHei" panose="020B0503020204020204" pitchFamily="34" charset="-122"/>
              </a:rPr>
              <a:t>……</a:t>
            </a:r>
            <a:endParaRPr lang="zh-CN" altLang="en-US" sz="3200" dirty="0">
              <a:latin typeface="Microsoft YaHei" panose="020B0503020204020204" pitchFamily="34" charset="-122"/>
              <a:ea typeface="Microsoft YaHei" panose="020B0503020204020204" pitchFamily="34" charset="-122"/>
            </a:endParaRPr>
          </a:p>
          <a:p>
            <a:pPr>
              <a:lnSpc>
                <a:spcPts val="4038"/>
              </a:lnSpc>
            </a:pPr>
            <a:endParaRPr lang="en-US" altLang="zh-CN" sz="3200" dirty="0">
              <a:latin typeface="Microsoft YaHei" panose="020B0503020204020204" pitchFamily="34" charset="-122"/>
              <a:ea typeface="Microsoft YaHei" panose="020B0503020204020204" pitchFamily="34" charset="-122"/>
            </a:endParaRPr>
          </a:p>
          <a:p>
            <a:pPr>
              <a:lnSpc>
                <a:spcPts val="4038"/>
              </a:lnSpc>
            </a:pPr>
            <a:endParaRPr lang="en-US" altLang="zh-CN" sz="3200" dirty="0">
              <a:latin typeface="Microsoft YaHei" panose="020B0503020204020204" pitchFamily="34" charset="-122"/>
              <a:ea typeface="Microsoft YaHei" panose="020B0503020204020204" pitchFamily="34" charset="-122"/>
              <a:cs typeface="Arial" panose="020B0604020202020204" pitchFamily="34" charset="0"/>
            </a:endParaRPr>
          </a:p>
        </p:txBody>
      </p:sp>
      <p:sp>
        <p:nvSpPr>
          <p:cNvPr id="10" name="矩形 1">
            <a:extLst>
              <a:ext uri="{FF2B5EF4-FFF2-40B4-BE49-F238E27FC236}">
                <a16:creationId xmlns:a16="http://schemas.microsoft.com/office/drawing/2014/main" id="{AC46CDAF-B41C-134A-BD10-2D9642B39A73}"/>
              </a:ext>
            </a:extLst>
          </p:cNvPr>
          <p:cNvSpPr/>
          <p:nvPr/>
        </p:nvSpPr>
        <p:spPr>
          <a:xfrm>
            <a:off x="3086139" y="152486"/>
            <a:ext cx="2971722" cy="1436745"/>
          </a:xfrm>
          <a:prstGeom prst="rect">
            <a:avLst/>
          </a:prstGeom>
          <a:solidFill>
            <a:schemeClr val="bg1">
              <a:alpha val="64000"/>
            </a:schemeClr>
          </a:solidFill>
          <a:ln>
            <a:noFill/>
          </a:ln>
          <a:effectLst>
            <a:softEdge rad="30480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kumimoji="1" lang="zh-CN" altLang="en-US"/>
          </a:p>
        </p:txBody>
      </p:sp>
      <p:sp>
        <p:nvSpPr>
          <p:cNvPr id="7" name="TextBox 3">
            <a:extLst>
              <a:ext uri="{FF2B5EF4-FFF2-40B4-BE49-F238E27FC236}">
                <a16:creationId xmlns:a16="http://schemas.microsoft.com/office/drawing/2014/main" id="{2BD977C7-CB43-5B49-8E61-7DF8DB5067EC}"/>
              </a:ext>
            </a:extLst>
          </p:cNvPr>
          <p:cNvSpPr txBox="1"/>
          <p:nvPr/>
        </p:nvSpPr>
        <p:spPr>
          <a:xfrm>
            <a:off x="0" y="492125"/>
            <a:ext cx="9144000" cy="646113"/>
          </a:xfrm>
          <a:prstGeom prst="rect">
            <a:avLst/>
          </a:prstGeom>
          <a:noFill/>
        </p:spPr>
        <p:txBody>
          <a:bodyPr wrap="square">
            <a:spAutoFit/>
          </a:bodyPr>
          <a:lstStyle/>
          <a:p>
            <a:pPr algn="ctr">
              <a:defRPr/>
            </a:pPr>
            <a:r>
              <a:rPr lang="zh-CN" altLang="en-US" sz="3600" b="1" dirty="0">
                <a:latin typeface="Microsoft YaHei" panose="020B0503020204020204" pitchFamily="34" charset="-122"/>
                <a:ea typeface="Microsoft YaHei" panose="020B0503020204020204" pitchFamily="34" charset="-122"/>
              </a:rPr>
              <a:t>历史</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a:extLst>
              <a:ext uri="{FF2B5EF4-FFF2-40B4-BE49-F238E27FC236}">
                <a16:creationId xmlns:a16="http://schemas.microsoft.com/office/drawing/2014/main" id="{16D76CA9-42DF-0D44-80B9-D94D36ED98D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l="25000"/>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矩形 1">
            <a:extLst>
              <a:ext uri="{FF2B5EF4-FFF2-40B4-BE49-F238E27FC236}">
                <a16:creationId xmlns:a16="http://schemas.microsoft.com/office/drawing/2014/main" id="{6668CF1B-6E3C-3544-BA84-8676038478A9}"/>
              </a:ext>
            </a:extLst>
          </p:cNvPr>
          <p:cNvSpPr/>
          <p:nvPr/>
        </p:nvSpPr>
        <p:spPr>
          <a:xfrm>
            <a:off x="0" y="4894263"/>
            <a:ext cx="9144000" cy="1768475"/>
          </a:xfrm>
          <a:prstGeom prst="rect">
            <a:avLst/>
          </a:prstGeom>
          <a:solidFill>
            <a:schemeClr val="bg1">
              <a:alpha val="6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kumimoji="1" lang="zh-CN" altLang="en-US"/>
          </a:p>
        </p:txBody>
      </p:sp>
      <p:cxnSp>
        <p:nvCxnSpPr>
          <p:cNvPr id="9" name="直线箭头连接符 8">
            <a:extLst>
              <a:ext uri="{FF2B5EF4-FFF2-40B4-BE49-F238E27FC236}">
                <a16:creationId xmlns:a16="http://schemas.microsoft.com/office/drawing/2014/main" id="{B54B5BDC-4FF3-7C49-805F-4135A59EB572}"/>
              </a:ext>
            </a:extLst>
          </p:cNvPr>
          <p:cNvCxnSpPr>
            <a:cxnSpLocks/>
          </p:cNvCxnSpPr>
          <p:nvPr/>
        </p:nvCxnSpPr>
        <p:spPr>
          <a:xfrm>
            <a:off x="1058863" y="5248275"/>
            <a:ext cx="7372350" cy="0"/>
          </a:xfrm>
          <a:prstGeom prst="straightConnector1">
            <a:avLst/>
          </a:prstGeom>
          <a:ln w="38100">
            <a:solidFill>
              <a:srgbClr val="C00000"/>
            </a:solidFill>
            <a:headEnd type="oval" w="med" len="med"/>
            <a:tailEnd type="triangle" w="med" len="med"/>
          </a:ln>
        </p:spPr>
        <p:style>
          <a:lnRef idx="1">
            <a:schemeClr val="accent1"/>
          </a:lnRef>
          <a:fillRef idx="0">
            <a:schemeClr val="accent1"/>
          </a:fillRef>
          <a:effectRef idx="0">
            <a:schemeClr val="accent1"/>
          </a:effectRef>
          <a:fontRef idx="minor">
            <a:schemeClr val="tx1"/>
          </a:fontRef>
        </p:style>
      </p:cxnSp>
      <p:sp>
        <p:nvSpPr>
          <p:cNvPr id="13" name="矩形 4">
            <a:extLst>
              <a:ext uri="{FF2B5EF4-FFF2-40B4-BE49-F238E27FC236}">
                <a16:creationId xmlns:a16="http://schemas.microsoft.com/office/drawing/2014/main" id="{66D07371-8AD2-E142-8168-6B0959BF3D68}"/>
              </a:ext>
            </a:extLst>
          </p:cNvPr>
          <p:cNvSpPr>
            <a:spLocks noChangeArrowheads="1"/>
          </p:cNvSpPr>
          <p:nvPr/>
        </p:nvSpPr>
        <p:spPr bwMode="auto">
          <a:xfrm>
            <a:off x="236538" y="5426075"/>
            <a:ext cx="1609725" cy="1076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a:r>
              <a:rPr lang="zh-CN" altLang="en-US" b="1" dirty="0">
                <a:solidFill>
                  <a:srgbClr val="002060"/>
                </a:solidFill>
                <a:latin typeface="Microsoft YaHei" panose="020B0503020204020204" pitchFamily="34" charset="-122"/>
                <a:ea typeface="Microsoft YaHei" panose="020B0503020204020204" pitchFamily="34" charset="-122"/>
              </a:rPr>
              <a:t>亚当</a:t>
            </a:r>
            <a:endParaRPr lang="en-US" altLang="zh-CN" b="1" dirty="0">
              <a:solidFill>
                <a:srgbClr val="002060"/>
              </a:solidFill>
              <a:latin typeface="Microsoft YaHei" panose="020B0503020204020204" pitchFamily="34" charset="-122"/>
              <a:ea typeface="Microsoft YaHei" panose="020B0503020204020204" pitchFamily="34" charset="-122"/>
            </a:endParaRPr>
          </a:p>
          <a:p>
            <a:pPr algn="ctr"/>
            <a:r>
              <a:rPr lang="zh-CN" altLang="en-US" dirty="0">
                <a:solidFill>
                  <a:srgbClr val="002060"/>
                </a:solidFill>
                <a:latin typeface="Microsoft YaHei" panose="020B0503020204020204" pitchFamily="34" charset="-122"/>
                <a:ea typeface="Microsoft YaHei" panose="020B0503020204020204" pitchFamily="34" charset="-122"/>
              </a:rPr>
              <a:t>公元前</a:t>
            </a:r>
            <a:endParaRPr lang="en-US" altLang="zh-CN" dirty="0">
              <a:solidFill>
                <a:srgbClr val="002060"/>
              </a:solidFill>
              <a:latin typeface="Microsoft YaHei" panose="020B0503020204020204" pitchFamily="34" charset="-122"/>
              <a:ea typeface="Microsoft YaHei" panose="020B0503020204020204" pitchFamily="34" charset="-122"/>
            </a:endParaRPr>
          </a:p>
          <a:p>
            <a:pPr algn="ctr"/>
            <a:r>
              <a:rPr lang="en-US" altLang="zh-CN" dirty="0">
                <a:solidFill>
                  <a:srgbClr val="002060"/>
                </a:solidFill>
                <a:latin typeface="Microsoft YaHei" panose="020B0503020204020204" pitchFamily="34" charset="-122"/>
                <a:ea typeface="Microsoft YaHei" panose="020B0503020204020204" pitchFamily="34" charset="-122"/>
              </a:rPr>
              <a:t>4000</a:t>
            </a:r>
            <a:r>
              <a:rPr lang="zh-CN" altLang="en-US" dirty="0">
                <a:solidFill>
                  <a:srgbClr val="002060"/>
                </a:solidFill>
                <a:latin typeface="Microsoft YaHei" panose="020B0503020204020204" pitchFamily="34" charset="-122"/>
                <a:ea typeface="Microsoft YaHei" panose="020B0503020204020204" pitchFamily="34" charset="-122"/>
              </a:rPr>
              <a:t>年</a:t>
            </a:r>
            <a:endParaRPr lang="en-US" altLang="zh-CN" dirty="0">
              <a:solidFill>
                <a:srgbClr val="002060"/>
              </a:solidFill>
              <a:latin typeface="Microsoft YaHei" panose="020B0503020204020204" pitchFamily="34" charset="-122"/>
              <a:ea typeface="Microsoft YaHei" panose="020B0503020204020204" pitchFamily="34" charset="-122"/>
            </a:endParaRPr>
          </a:p>
          <a:p>
            <a:pPr algn="ctr"/>
            <a:r>
              <a:rPr lang="zh-CN" altLang="en-US" dirty="0">
                <a:solidFill>
                  <a:srgbClr val="002060"/>
                </a:solidFill>
                <a:latin typeface="Microsoft YaHei" panose="020B0503020204020204" pitchFamily="34" charset="-122"/>
                <a:ea typeface="Microsoft YaHei" panose="020B0503020204020204" pitchFamily="34" charset="-122"/>
              </a:rPr>
              <a:t>左右或更早</a:t>
            </a:r>
            <a:endParaRPr lang="en-US" altLang="zh-CN" dirty="0">
              <a:solidFill>
                <a:srgbClr val="002060"/>
              </a:solidFill>
              <a:latin typeface="Microsoft YaHei" panose="020B0503020204020204" pitchFamily="34" charset="-122"/>
              <a:ea typeface="Microsoft YaHei" panose="020B0503020204020204" pitchFamily="34" charset="-122"/>
              <a:cs typeface="Arial" panose="020B0604020202020204" pitchFamily="34" charset="0"/>
            </a:endParaRPr>
          </a:p>
        </p:txBody>
      </p:sp>
      <p:sp>
        <p:nvSpPr>
          <p:cNvPr id="20485" name="矩形 4">
            <a:extLst>
              <a:ext uri="{FF2B5EF4-FFF2-40B4-BE49-F238E27FC236}">
                <a16:creationId xmlns:a16="http://schemas.microsoft.com/office/drawing/2014/main" id="{818746E9-6C2E-0542-9C76-E5064ECCC99E}"/>
              </a:ext>
            </a:extLst>
          </p:cNvPr>
          <p:cNvSpPr>
            <a:spLocks noChangeArrowheads="1"/>
          </p:cNvSpPr>
          <p:nvPr/>
        </p:nvSpPr>
        <p:spPr bwMode="auto">
          <a:xfrm>
            <a:off x="2179638" y="5426075"/>
            <a:ext cx="1376362" cy="1076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a:r>
              <a:rPr lang="zh-CN" altLang="en-US" b="1" dirty="0">
                <a:solidFill>
                  <a:srgbClr val="002060"/>
                </a:solidFill>
                <a:latin typeface="Microsoft YaHei" panose="020B0503020204020204" pitchFamily="34" charset="-122"/>
                <a:ea typeface="Microsoft YaHei" panose="020B0503020204020204" pitchFamily="34" charset="-122"/>
              </a:rPr>
              <a:t>洪水</a:t>
            </a:r>
            <a:endParaRPr lang="en-US" altLang="zh-CN" b="1" dirty="0">
              <a:solidFill>
                <a:srgbClr val="002060"/>
              </a:solidFill>
              <a:latin typeface="Microsoft YaHei" panose="020B0503020204020204" pitchFamily="34" charset="-122"/>
              <a:ea typeface="Microsoft YaHei" panose="020B0503020204020204" pitchFamily="34" charset="-122"/>
            </a:endParaRPr>
          </a:p>
          <a:p>
            <a:pPr algn="ctr"/>
            <a:r>
              <a:rPr lang="zh-CN" altLang="en-US" dirty="0">
                <a:solidFill>
                  <a:srgbClr val="002060"/>
                </a:solidFill>
                <a:latin typeface="Microsoft YaHei" panose="020B0503020204020204" pitchFamily="34" charset="-122"/>
                <a:ea typeface="Microsoft YaHei" panose="020B0503020204020204" pitchFamily="34" charset="-122"/>
              </a:rPr>
              <a:t>公元前</a:t>
            </a:r>
            <a:endParaRPr lang="en-US" altLang="zh-CN" dirty="0">
              <a:solidFill>
                <a:srgbClr val="002060"/>
              </a:solidFill>
              <a:latin typeface="Microsoft YaHei" panose="020B0503020204020204" pitchFamily="34" charset="-122"/>
              <a:ea typeface="Microsoft YaHei" panose="020B0503020204020204" pitchFamily="34" charset="-122"/>
            </a:endParaRPr>
          </a:p>
          <a:p>
            <a:pPr algn="ctr"/>
            <a:r>
              <a:rPr lang="en-US" altLang="zh-CN" dirty="0">
                <a:solidFill>
                  <a:srgbClr val="002060"/>
                </a:solidFill>
                <a:latin typeface="Microsoft YaHei" panose="020B0503020204020204" pitchFamily="34" charset="-122"/>
                <a:ea typeface="Microsoft YaHei" panose="020B0503020204020204" pitchFamily="34" charset="-122"/>
              </a:rPr>
              <a:t>2500</a:t>
            </a:r>
            <a:r>
              <a:rPr lang="zh-CN" altLang="en-US" dirty="0">
                <a:solidFill>
                  <a:srgbClr val="002060"/>
                </a:solidFill>
                <a:latin typeface="Microsoft YaHei" panose="020B0503020204020204" pitchFamily="34" charset="-122"/>
                <a:ea typeface="Microsoft YaHei" panose="020B0503020204020204" pitchFamily="34" charset="-122"/>
              </a:rPr>
              <a:t>年</a:t>
            </a:r>
            <a:endParaRPr lang="en-US" altLang="zh-CN" dirty="0">
              <a:solidFill>
                <a:srgbClr val="002060"/>
              </a:solidFill>
              <a:latin typeface="Microsoft YaHei" panose="020B0503020204020204" pitchFamily="34" charset="-122"/>
              <a:ea typeface="Microsoft YaHei" panose="020B0503020204020204" pitchFamily="34" charset="-122"/>
            </a:endParaRPr>
          </a:p>
          <a:p>
            <a:pPr algn="ctr"/>
            <a:r>
              <a:rPr lang="zh-CN" altLang="en-US" dirty="0">
                <a:solidFill>
                  <a:srgbClr val="002060"/>
                </a:solidFill>
                <a:latin typeface="Microsoft YaHei" panose="020B0503020204020204" pitchFamily="34" charset="-122"/>
                <a:ea typeface="Microsoft YaHei" panose="020B0503020204020204" pitchFamily="34" charset="-122"/>
              </a:rPr>
              <a:t>左右</a:t>
            </a:r>
            <a:endParaRPr lang="en-US" altLang="zh-CN" dirty="0">
              <a:solidFill>
                <a:srgbClr val="002060"/>
              </a:solidFill>
              <a:latin typeface="Microsoft YaHei" panose="020B0503020204020204" pitchFamily="34" charset="-122"/>
              <a:ea typeface="Microsoft YaHei" panose="020B0503020204020204" pitchFamily="34" charset="-122"/>
              <a:cs typeface="Arial" panose="020B0604020202020204" pitchFamily="34" charset="0"/>
            </a:endParaRPr>
          </a:p>
        </p:txBody>
      </p:sp>
      <p:sp>
        <p:nvSpPr>
          <p:cNvPr id="20486" name="矩形 4">
            <a:extLst>
              <a:ext uri="{FF2B5EF4-FFF2-40B4-BE49-F238E27FC236}">
                <a16:creationId xmlns:a16="http://schemas.microsoft.com/office/drawing/2014/main" id="{13C4CFEB-C91E-3442-9EE7-5E0F72CB8569}"/>
              </a:ext>
            </a:extLst>
          </p:cNvPr>
          <p:cNvSpPr>
            <a:spLocks noChangeArrowheads="1"/>
          </p:cNvSpPr>
          <p:nvPr/>
        </p:nvSpPr>
        <p:spPr bwMode="auto">
          <a:xfrm>
            <a:off x="5219700" y="5426075"/>
            <a:ext cx="1443038" cy="1076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a:r>
              <a:rPr lang="zh-CN" altLang="en-US" b="1" dirty="0">
                <a:latin typeface="Microsoft YaHei" panose="020B0503020204020204" pitchFamily="34" charset="-122"/>
                <a:ea typeface="Microsoft YaHei" panose="020B0503020204020204" pitchFamily="34" charset="-122"/>
              </a:rPr>
              <a:t>大卫</a:t>
            </a:r>
            <a:endParaRPr lang="en-US" altLang="zh-CN" b="1" dirty="0">
              <a:latin typeface="Microsoft YaHei" panose="020B0503020204020204" pitchFamily="34" charset="-122"/>
              <a:ea typeface="Microsoft YaHei" panose="020B0503020204020204" pitchFamily="34" charset="-122"/>
            </a:endParaRPr>
          </a:p>
          <a:p>
            <a:pPr algn="ctr"/>
            <a:r>
              <a:rPr lang="zh-CN" altLang="en-US" dirty="0">
                <a:latin typeface="Microsoft YaHei" panose="020B0503020204020204" pitchFamily="34" charset="-122"/>
                <a:ea typeface="Microsoft YaHei" panose="020B0503020204020204" pitchFamily="34" charset="-122"/>
              </a:rPr>
              <a:t>公元前</a:t>
            </a:r>
            <a:endParaRPr lang="en-US" altLang="zh-CN" dirty="0">
              <a:latin typeface="Microsoft YaHei" panose="020B0503020204020204" pitchFamily="34" charset="-122"/>
              <a:ea typeface="Microsoft YaHei" panose="020B0503020204020204" pitchFamily="34" charset="-122"/>
            </a:endParaRPr>
          </a:p>
          <a:p>
            <a:pPr algn="ctr"/>
            <a:r>
              <a:rPr lang="en-US" altLang="zh-CN" dirty="0">
                <a:latin typeface="Microsoft YaHei" panose="020B0503020204020204" pitchFamily="34" charset="-122"/>
                <a:ea typeface="Microsoft YaHei" panose="020B0503020204020204" pitchFamily="34" charset="-122"/>
              </a:rPr>
              <a:t>1000</a:t>
            </a:r>
            <a:r>
              <a:rPr lang="zh-CN" altLang="en-US" dirty="0">
                <a:latin typeface="Microsoft YaHei" panose="020B0503020204020204" pitchFamily="34" charset="-122"/>
                <a:ea typeface="Microsoft YaHei" panose="020B0503020204020204" pitchFamily="34" charset="-122"/>
              </a:rPr>
              <a:t>年</a:t>
            </a:r>
            <a:endParaRPr lang="en-US" altLang="zh-CN" dirty="0">
              <a:latin typeface="Microsoft YaHei" panose="020B0503020204020204" pitchFamily="34" charset="-122"/>
              <a:ea typeface="Microsoft YaHei" panose="020B0503020204020204" pitchFamily="34" charset="-122"/>
            </a:endParaRPr>
          </a:p>
          <a:p>
            <a:pPr algn="ctr"/>
            <a:r>
              <a:rPr lang="zh-CN" altLang="en-US" dirty="0">
                <a:latin typeface="Microsoft YaHei" panose="020B0503020204020204" pitchFamily="34" charset="-122"/>
                <a:ea typeface="Microsoft YaHei" panose="020B0503020204020204" pitchFamily="34" charset="-122"/>
              </a:rPr>
              <a:t>左右</a:t>
            </a:r>
            <a:endParaRPr lang="en-US" altLang="zh-CN" dirty="0">
              <a:latin typeface="Microsoft YaHei" panose="020B0503020204020204" pitchFamily="34" charset="-122"/>
              <a:ea typeface="Microsoft YaHei" panose="020B0503020204020204" pitchFamily="34" charset="-122"/>
              <a:cs typeface="Arial" panose="020B0604020202020204" pitchFamily="34" charset="0"/>
            </a:endParaRPr>
          </a:p>
        </p:txBody>
      </p:sp>
      <p:sp>
        <p:nvSpPr>
          <p:cNvPr id="20487" name="矩形 4">
            <a:extLst>
              <a:ext uri="{FF2B5EF4-FFF2-40B4-BE49-F238E27FC236}">
                <a16:creationId xmlns:a16="http://schemas.microsoft.com/office/drawing/2014/main" id="{A05323ED-4CF3-774A-9EA7-19CC1E7415F5}"/>
              </a:ext>
            </a:extLst>
          </p:cNvPr>
          <p:cNvSpPr>
            <a:spLocks noChangeArrowheads="1"/>
          </p:cNvSpPr>
          <p:nvPr/>
        </p:nvSpPr>
        <p:spPr bwMode="auto">
          <a:xfrm>
            <a:off x="6591300" y="5426075"/>
            <a:ext cx="1443038" cy="1076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a:r>
              <a:rPr lang="zh-CN" altLang="en-US" b="1" dirty="0">
                <a:latin typeface="Microsoft YaHei" panose="020B0503020204020204" pitchFamily="34" charset="-122"/>
                <a:ea typeface="Microsoft YaHei" panose="020B0503020204020204" pitchFamily="34" charset="-122"/>
              </a:rPr>
              <a:t>耶稣基督</a:t>
            </a:r>
            <a:endParaRPr lang="en-US" altLang="zh-CN" b="1" dirty="0">
              <a:latin typeface="Microsoft YaHei" panose="020B0503020204020204" pitchFamily="34" charset="-122"/>
              <a:ea typeface="Microsoft YaHei" panose="020B0503020204020204" pitchFamily="34" charset="-122"/>
            </a:endParaRPr>
          </a:p>
          <a:p>
            <a:pPr algn="ctr"/>
            <a:r>
              <a:rPr lang="zh-CN" altLang="en-US" dirty="0">
                <a:latin typeface="Microsoft YaHei" panose="020B0503020204020204" pitchFamily="34" charset="-122"/>
                <a:ea typeface="Microsoft YaHei" panose="020B0503020204020204" pitchFamily="34" charset="-122"/>
              </a:rPr>
              <a:t>公元</a:t>
            </a:r>
            <a:endParaRPr lang="en-US" altLang="zh-CN" dirty="0">
              <a:latin typeface="Microsoft YaHei" panose="020B0503020204020204" pitchFamily="34" charset="-122"/>
              <a:ea typeface="Microsoft YaHei" panose="020B0503020204020204" pitchFamily="34" charset="-122"/>
            </a:endParaRPr>
          </a:p>
          <a:p>
            <a:pPr algn="ctr"/>
            <a:r>
              <a:rPr lang="zh-CN" altLang="en-US" dirty="0">
                <a:latin typeface="Microsoft YaHei" panose="020B0503020204020204" pitchFamily="34" charset="-122"/>
                <a:ea typeface="Microsoft YaHei" panose="020B0503020204020204" pitchFamily="34" charset="-122"/>
              </a:rPr>
              <a:t>元年</a:t>
            </a:r>
            <a:endParaRPr lang="en-US" altLang="zh-CN" dirty="0">
              <a:latin typeface="Microsoft YaHei" panose="020B0503020204020204" pitchFamily="34" charset="-122"/>
              <a:ea typeface="Microsoft YaHei" panose="020B0503020204020204" pitchFamily="34" charset="-122"/>
              <a:cs typeface="Arial" panose="020B0604020202020204" pitchFamily="34" charset="0"/>
            </a:endParaRPr>
          </a:p>
        </p:txBody>
      </p:sp>
      <p:grpSp>
        <p:nvGrpSpPr>
          <p:cNvPr id="20" name="组合 19">
            <a:extLst>
              <a:ext uri="{FF2B5EF4-FFF2-40B4-BE49-F238E27FC236}">
                <a16:creationId xmlns:a16="http://schemas.microsoft.com/office/drawing/2014/main" id="{59AC3DA4-7BD8-F74F-815D-5E1E240047DE}"/>
              </a:ext>
            </a:extLst>
          </p:cNvPr>
          <p:cNvGrpSpPr/>
          <p:nvPr/>
        </p:nvGrpSpPr>
        <p:grpSpPr>
          <a:xfrm>
            <a:off x="7139758" y="4823613"/>
            <a:ext cx="323189" cy="439067"/>
            <a:chOff x="3899792" y="1062698"/>
            <a:chExt cx="434958" cy="590910"/>
          </a:xfrm>
          <a:solidFill>
            <a:srgbClr val="C00000"/>
          </a:solidFill>
        </p:grpSpPr>
        <p:sp>
          <p:nvSpPr>
            <p:cNvPr id="21" name="矩形 20">
              <a:extLst>
                <a:ext uri="{FF2B5EF4-FFF2-40B4-BE49-F238E27FC236}">
                  <a16:creationId xmlns:a16="http://schemas.microsoft.com/office/drawing/2014/main" id="{43676B31-385C-FD45-BC9C-210846421A0B}"/>
                </a:ext>
              </a:extLst>
            </p:cNvPr>
            <p:cNvSpPr/>
            <p:nvPr/>
          </p:nvSpPr>
          <p:spPr>
            <a:xfrm>
              <a:off x="3899792" y="1227243"/>
              <a:ext cx="434958" cy="121024"/>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kumimoji="1" lang="zh-CN" altLang="en-US"/>
            </a:p>
          </p:txBody>
        </p:sp>
        <p:sp>
          <p:nvSpPr>
            <p:cNvPr id="22" name="矩形 21">
              <a:extLst>
                <a:ext uri="{FF2B5EF4-FFF2-40B4-BE49-F238E27FC236}">
                  <a16:creationId xmlns:a16="http://schemas.microsoft.com/office/drawing/2014/main" id="{DB4E36FB-59CB-1248-B8D5-7C1D162F7E48}"/>
                </a:ext>
              </a:extLst>
            </p:cNvPr>
            <p:cNvSpPr/>
            <p:nvPr/>
          </p:nvSpPr>
          <p:spPr>
            <a:xfrm rot="5400000">
              <a:off x="3821816" y="1297641"/>
              <a:ext cx="590910" cy="121024"/>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kumimoji="1" lang="zh-CN" altLang="en-US"/>
            </a:p>
          </p:txBody>
        </p:sp>
      </p:grpSp>
      <p:sp>
        <p:nvSpPr>
          <p:cNvPr id="24" name="椭圆 23">
            <a:extLst>
              <a:ext uri="{FF2B5EF4-FFF2-40B4-BE49-F238E27FC236}">
                <a16:creationId xmlns:a16="http://schemas.microsoft.com/office/drawing/2014/main" id="{86D296BB-E329-E64B-8903-36F89C58E571}"/>
              </a:ext>
            </a:extLst>
          </p:cNvPr>
          <p:cNvSpPr>
            <a:spLocks noChangeAspect="1"/>
          </p:cNvSpPr>
          <p:nvPr/>
        </p:nvSpPr>
        <p:spPr>
          <a:xfrm>
            <a:off x="5856288" y="5164138"/>
            <a:ext cx="179387" cy="180975"/>
          </a:xfrm>
          <a:prstGeom prst="ellips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kumimoji="1" lang="zh-CN" altLang="en-US"/>
          </a:p>
        </p:txBody>
      </p:sp>
      <p:sp>
        <p:nvSpPr>
          <p:cNvPr id="8" name="矩形 7">
            <a:extLst>
              <a:ext uri="{FF2B5EF4-FFF2-40B4-BE49-F238E27FC236}">
                <a16:creationId xmlns:a16="http://schemas.microsoft.com/office/drawing/2014/main" id="{6C6B74A7-5EA8-A144-9DDE-143BBD398994}"/>
              </a:ext>
            </a:extLst>
          </p:cNvPr>
          <p:cNvSpPr/>
          <p:nvPr/>
        </p:nvSpPr>
        <p:spPr>
          <a:xfrm>
            <a:off x="1058863" y="5199063"/>
            <a:ext cx="1827212" cy="73025"/>
          </a:xfrm>
          <a:prstGeom prst="rect">
            <a:avLst/>
          </a:prstGeom>
          <a:solidFill>
            <a:srgbClr val="FFC000"/>
          </a:solidFill>
          <a:ln w="19050">
            <a:solidFill>
              <a:srgbClr val="621E07"/>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kumimoji="1" lang="zh-CN" altLang="en-US"/>
          </a:p>
        </p:txBody>
      </p:sp>
      <p:sp>
        <p:nvSpPr>
          <p:cNvPr id="11" name="菱形 10">
            <a:extLst>
              <a:ext uri="{FF2B5EF4-FFF2-40B4-BE49-F238E27FC236}">
                <a16:creationId xmlns:a16="http://schemas.microsoft.com/office/drawing/2014/main" id="{6EC70CB1-459B-7C40-8500-09651B19BEB2}"/>
              </a:ext>
            </a:extLst>
          </p:cNvPr>
          <p:cNvSpPr>
            <a:spLocks noChangeAspect="1"/>
          </p:cNvSpPr>
          <p:nvPr/>
        </p:nvSpPr>
        <p:spPr>
          <a:xfrm>
            <a:off x="2725738" y="5086350"/>
            <a:ext cx="323850" cy="323850"/>
          </a:xfrm>
          <a:prstGeom prst="diamond">
            <a:avLst/>
          </a:prstGeom>
          <a:solidFill>
            <a:schemeClr val="accent4"/>
          </a:solidFill>
          <a:ln w="19050">
            <a:solidFill>
              <a:srgbClr val="693E30"/>
            </a:solidFill>
          </a:ln>
          <a:effectLst>
            <a:outerShdw blurRad="38100" dist="254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kumimoji="1" lang="zh-CN" altLang="en-US" dirty="0">
              <a:solidFill>
                <a:srgbClr val="FFC000"/>
              </a:solidFill>
            </a:endParaRPr>
          </a:p>
        </p:txBody>
      </p:sp>
      <p:sp>
        <p:nvSpPr>
          <p:cNvPr id="23" name="菱形 22">
            <a:extLst>
              <a:ext uri="{FF2B5EF4-FFF2-40B4-BE49-F238E27FC236}">
                <a16:creationId xmlns:a16="http://schemas.microsoft.com/office/drawing/2014/main" id="{29E347CC-C965-1140-AFC5-FDCE1156428A}"/>
              </a:ext>
            </a:extLst>
          </p:cNvPr>
          <p:cNvSpPr>
            <a:spLocks noChangeAspect="1"/>
          </p:cNvSpPr>
          <p:nvPr/>
        </p:nvSpPr>
        <p:spPr>
          <a:xfrm>
            <a:off x="869950" y="5067300"/>
            <a:ext cx="323850" cy="325438"/>
          </a:xfrm>
          <a:prstGeom prst="diamond">
            <a:avLst/>
          </a:prstGeom>
          <a:solidFill>
            <a:schemeClr val="accent4"/>
          </a:solidFill>
          <a:ln w="19050">
            <a:solidFill>
              <a:srgbClr val="693E30"/>
            </a:solidFill>
          </a:ln>
          <a:effectLst>
            <a:outerShdw blurRad="38100" dist="254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kumimoji="1" lang="zh-CN" altLang="en-US" dirty="0">
              <a:solidFill>
                <a:srgbClr val="FFC000"/>
              </a:solidFill>
            </a:endParaRPr>
          </a:p>
        </p:txBody>
      </p:sp>
      <p:pic>
        <p:nvPicPr>
          <p:cNvPr id="6" name="图片 5">
            <a:extLst>
              <a:ext uri="{FF2B5EF4-FFF2-40B4-BE49-F238E27FC236}">
                <a16:creationId xmlns:a16="http://schemas.microsoft.com/office/drawing/2014/main" id="{443FD883-F137-D54D-A6E8-31985A041A33}"/>
              </a:ext>
            </a:extLst>
          </p:cNvPr>
          <p:cNvPicPr>
            <a:picLocks noChangeAspect="1"/>
          </p:cNvPicPr>
          <p:nvPr/>
        </p:nvPicPr>
        <p:blipFill>
          <a:blip r:embed="rId4"/>
          <a:stretch>
            <a:fillRect/>
          </a:stretch>
        </p:blipFill>
        <p:spPr>
          <a:xfrm>
            <a:off x="915508" y="2817094"/>
            <a:ext cx="2180182" cy="2180182"/>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grpSp>
        <p:nvGrpSpPr>
          <p:cNvPr id="3" name="组合 2">
            <a:extLst>
              <a:ext uri="{FF2B5EF4-FFF2-40B4-BE49-F238E27FC236}">
                <a16:creationId xmlns:a16="http://schemas.microsoft.com/office/drawing/2014/main" id="{BFD7D385-68CF-5B48-A062-0BC71314398E}"/>
              </a:ext>
            </a:extLst>
          </p:cNvPr>
          <p:cNvGrpSpPr/>
          <p:nvPr/>
        </p:nvGrpSpPr>
        <p:grpSpPr>
          <a:xfrm>
            <a:off x="2174987" y="1609724"/>
            <a:ext cx="4671372" cy="1672389"/>
            <a:chOff x="2174987" y="1609724"/>
            <a:chExt cx="4671372" cy="1672389"/>
          </a:xfrm>
        </p:grpSpPr>
        <p:grpSp>
          <p:nvGrpSpPr>
            <p:cNvPr id="17" name="组合 16">
              <a:extLst>
                <a:ext uri="{FF2B5EF4-FFF2-40B4-BE49-F238E27FC236}">
                  <a16:creationId xmlns:a16="http://schemas.microsoft.com/office/drawing/2014/main" id="{BE073443-0D71-DB42-9D59-89C87024D179}"/>
                </a:ext>
              </a:extLst>
            </p:cNvPr>
            <p:cNvGrpSpPr/>
            <p:nvPr/>
          </p:nvGrpSpPr>
          <p:grpSpPr>
            <a:xfrm>
              <a:off x="2174987" y="1609724"/>
              <a:ext cx="4631705" cy="1672389"/>
              <a:chOff x="5723773" y="4010056"/>
              <a:chExt cx="4631705" cy="1672389"/>
            </a:xfrm>
          </p:grpSpPr>
          <p:sp>
            <p:nvSpPr>
              <p:cNvPr id="18" name="矩形 17">
                <a:extLst>
                  <a:ext uri="{FF2B5EF4-FFF2-40B4-BE49-F238E27FC236}">
                    <a16:creationId xmlns:a16="http://schemas.microsoft.com/office/drawing/2014/main" id="{723C15E5-7EAE-3E46-BE10-6A2E7FB8B727}"/>
                  </a:ext>
                </a:extLst>
              </p:cNvPr>
              <p:cNvSpPr/>
              <p:nvPr/>
            </p:nvSpPr>
            <p:spPr>
              <a:xfrm>
                <a:off x="7205851" y="4010056"/>
                <a:ext cx="3149627" cy="1194948"/>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19" name="下箭头 18">
                <a:extLst>
                  <a:ext uri="{FF2B5EF4-FFF2-40B4-BE49-F238E27FC236}">
                    <a16:creationId xmlns:a16="http://schemas.microsoft.com/office/drawing/2014/main" id="{9D8653F6-100C-3843-99C2-87781EE2395D}"/>
                  </a:ext>
                </a:extLst>
              </p:cNvPr>
              <p:cNvSpPr/>
              <p:nvPr/>
            </p:nvSpPr>
            <p:spPr>
              <a:xfrm rot="3733946">
                <a:off x="6375114" y="4631405"/>
                <a:ext cx="399699" cy="1702381"/>
              </a:xfrm>
              <a:prstGeom prst="downArrow">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grpSp>
        <p:sp>
          <p:nvSpPr>
            <p:cNvPr id="25" name="文本框 24">
              <a:extLst>
                <a:ext uri="{FF2B5EF4-FFF2-40B4-BE49-F238E27FC236}">
                  <a16:creationId xmlns:a16="http://schemas.microsoft.com/office/drawing/2014/main" id="{CE1CBAFC-92D2-6743-82C3-8FCA7F90D04F}"/>
                </a:ext>
              </a:extLst>
            </p:cNvPr>
            <p:cNvSpPr txBox="1"/>
            <p:nvPr/>
          </p:nvSpPr>
          <p:spPr>
            <a:xfrm>
              <a:off x="3696731" y="1730144"/>
              <a:ext cx="3149628" cy="954107"/>
            </a:xfrm>
            <a:prstGeom prst="rect">
              <a:avLst/>
            </a:prstGeom>
            <a:noFill/>
          </p:spPr>
          <p:txBody>
            <a:bodyPr wrap="square" rtlCol="0">
              <a:spAutoFit/>
            </a:bodyPr>
            <a:lstStyle/>
            <a:p>
              <a:r>
                <a:rPr kumimoji="1" lang="en-US" altLang="zh-CN" sz="2800" b="1" dirty="0">
                  <a:solidFill>
                    <a:schemeClr val="bg1"/>
                  </a:solidFill>
                  <a:latin typeface="Microsoft YaHei" panose="020B0503020204020204" pitchFamily="34" charset="-122"/>
                  <a:ea typeface="Microsoft YaHei" panose="020B0503020204020204" pitchFamily="34" charset="-122"/>
                </a:rPr>
                <a:t>1-9</a:t>
              </a:r>
              <a:r>
                <a:rPr kumimoji="1" lang="zh-CN" altLang="en-US" sz="2800" b="1" dirty="0">
                  <a:solidFill>
                    <a:schemeClr val="bg1"/>
                  </a:solidFill>
                  <a:latin typeface="Microsoft YaHei" panose="020B0503020204020204" pitchFamily="34" charset="-122"/>
                  <a:ea typeface="Microsoft YaHei" panose="020B0503020204020204" pitchFamily="34" charset="-122"/>
                </a:rPr>
                <a:t>页</a:t>
              </a:r>
              <a:endParaRPr kumimoji="1" lang="en-US" altLang="zh-CN" sz="2800" b="1" dirty="0">
                <a:solidFill>
                  <a:schemeClr val="bg1"/>
                </a:solidFill>
                <a:latin typeface="Microsoft YaHei" panose="020B0503020204020204" pitchFamily="34" charset="-122"/>
                <a:ea typeface="Microsoft YaHei" panose="020B0503020204020204" pitchFamily="34" charset="-122"/>
              </a:endParaRPr>
            </a:p>
            <a:p>
              <a:r>
                <a:rPr kumimoji="1" lang="zh-CN" altLang="en-US" sz="2800" b="1" dirty="0">
                  <a:solidFill>
                    <a:schemeClr val="bg1"/>
                  </a:solidFill>
                  <a:latin typeface="Microsoft YaHei" panose="020B0503020204020204" pitchFamily="34" charset="-122"/>
                  <a:ea typeface="Microsoft YaHei" panose="020B0503020204020204" pitchFamily="34" charset="-122"/>
                </a:rPr>
                <a:t>没有相关考古证据</a:t>
              </a:r>
            </a:p>
          </p:txBody>
        </p:sp>
      </p:gr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2" presetClass="entr" presetSubtype="8" fill="hold" nodeType="after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additive="base">
                                        <p:cTn id="7" dur="1000"/>
                                        <p:tgtEl>
                                          <p:spTgt spid="9"/>
                                        </p:tgtEl>
                                        <p:attrNameLst>
                                          <p:attrName>ppt_x</p:attrName>
                                        </p:attrNameLst>
                                      </p:cBhvr>
                                      <p:tavLst>
                                        <p:tav tm="0">
                                          <p:val>
                                            <p:strVal val="#ppt_x-#ppt_w*1.125000"/>
                                          </p:val>
                                        </p:tav>
                                        <p:tav tm="100000">
                                          <p:val>
                                            <p:strVal val="#ppt_x"/>
                                          </p:val>
                                        </p:tav>
                                      </p:tavLst>
                                    </p:anim>
                                    <p:animEffect transition="in" filter="wipe(right)">
                                      <p:cBhvr>
                                        <p:cTn id="8" dur="1000"/>
                                        <p:tgtEl>
                                          <p:spTgt spid="9"/>
                                        </p:tgtEl>
                                      </p:cBhvr>
                                    </p:animEffect>
                                  </p:childTnLst>
                                </p:cTn>
                              </p:par>
                              <p:par>
                                <p:cTn id="9" presetID="1" presetClass="entr" presetSubtype="0" fill="hold" grpId="0" nodeType="withEffect">
                                  <p:stCondLst>
                                    <p:cond delay="0"/>
                                  </p:stCondLst>
                                  <p:childTnLst>
                                    <p:set>
                                      <p:cBhvr>
                                        <p:cTn id="10" dur="1" fill="hold">
                                          <p:stCondLst>
                                            <p:cond delay="0"/>
                                          </p:stCondLst>
                                        </p:cTn>
                                        <p:tgtEl>
                                          <p:spTgt spid="23"/>
                                        </p:tgtEl>
                                        <p:attrNameLst>
                                          <p:attrName>style.visibility</p:attrName>
                                        </p:attrNameLst>
                                      </p:cBhvr>
                                      <p:to>
                                        <p:strVal val="visible"/>
                                      </p:to>
                                    </p:set>
                                  </p:childTnLst>
                                </p:cTn>
                              </p:par>
                              <p:par>
                                <p:cTn id="11" presetID="22" presetClass="entr" presetSubtype="8" fill="hold" grpId="0" nodeType="withEffect">
                                  <p:stCondLst>
                                    <p:cond delay="0"/>
                                  </p:stCondLst>
                                  <p:childTnLst>
                                    <p:set>
                                      <p:cBhvr>
                                        <p:cTn id="12" dur="1" fill="hold">
                                          <p:stCondLst>
                                            <p:cond delay="0"/>
                                          </p:stCondLst>
                                        </p:cTn>
                                        <p:tgtEl>
                                          <p:spTgt spid="8"/>
                                        </p:tgtEl>
                                        <p:attrNameLst>
                                          <p:attrName>style.visibility</p:attrName>
                                        </p:attrNameLst>
                                      </p:cBhvr>
                                      <p:to>
                                        <p:strVal val="visible"/>
                                      </p:to>
                                    </p:set>
                                    <p:animEffect transition="in" filter="wipe(left)">
                                      <p:cBhvr>
                                        <p:cTn id="13" dur="500"/>
                                        <p:tgtEl>
                                          <p:spTgt spid="8"/>
                                        </p:tgtEl>
                                      </p:cBhvr>
                                    </p:animEffect>
                                  </p:childTnLst>
                                </p:cTn>
                              </p:par>
                              <p:par>
                                <p:cTn id="14" presetID="1" presetClass="entr" presetSubtype="0" fill="hold" grpId="0" nodeType="withEffect">
                                  <p:stCondLst>
                                    <p:cond delay="0"/>
                                  </p:stCondLst>
                                  <p:childTnLst>
                                    <p:set>
                                      <p:cBhvr>
                                        <p:cTn id="15" dur="1" fill="hold">
                                          <p:stCondLst>
                                            <p:cond delay="0"/>
                                          </p:stCondLst>
                                        </p:cTn>
                                        <p:tgtEl>
                                          <p:spTgt spid="13"/>
                                        </p:tgtEl>
                                        <p:attrNameLst>
                                          <p:attrName>style.visibility</p:attrName>
                                        </p:attrNameLst>
                                      </p:cBhvr>
                                      <p:to>
                                        <p:strVal val="visible"/>
                                      </p:to>
                                    </p:set>
                                  </p:childTnLst>
                                </p:cTn>
                              </p:par>
                              <p:par>
                                <p:cTn id="16" presetID="1" presetClass="entr" presetSubtype="0" fill="hold" grpId="0" nodeType="withEffect">
                                  <p:stCondLst>
                                    <p:cond delay="0"/>
                                  </p:stCondLst>
                                  <p:childTnLst>
                                    <p:set>
                                      <p:cBhvr>
                                        <p:cTn id="17" dur="1" fill="hold">
                                          <p:stCondLst>
                                            <p:cond delay="0"/>
                                          </p:stCondLst>
                                        </p:cTn>
                                        <p:tgtEl>
                                          <p:spTgt spid="11"/>
                                        </p:tgtEl>
                                        <p:attrNameLst>
                                          <p:attrName>style.visibility</p:attrName>
                                        </p:attrNameLst>
                                      </p:cBhvr>
                                      <p:to>
                                        <p:strVal val="visible"/>
                                      </p:to>
                                    </p:set>
                                  </p:childTnLst>
                                </p:cTn>
                              </p:par>
                            </p:childTnLst>
                          </p:cTn>
                        </p:par>
                      </p:childTnLst>
                    </p:cTn>
                  </p:par>
                  <p:par>
                    <p:cTn id="18" fill="hold">
                      <p:stCondLst>
                        <p:cond delay="indefinite"/>
                      </p:stCondLst>
                      <p:childTnLst>
                        <p:par>
                          <p:cTn id="19" fill="hold">
                            <p:stCondLst>
                              <p:cond delay="0"/>
                            </p:stCondLst>
                            <p:childTnLst>
                              <p:par>
                                <p:cTn id="20" presetID="1" presetClass="entr" presetSubtype="0" fill="hold" nodeType="clickEffect">
                                  <p:stCondLst>
                                    <p:cond delay="0"/>
                                  </p:stCondLst>
                                  <p:childTnLst>
                                    <p:set>
                                      <p:cBhvr>
                                        <p:cTn id="21" dur="1" fill="hold">
                                          <p:stCondLst>
                                            <p:cond delay="0"/>
                                          </p:stCondLst>
                                        </p:cTn>
                                        <p:tgtEl>
                                          <p:spTgt spid="6"/>
                                        </p:tgtEl>
                                        <p:attrNameLst>
                                          <p:attrName>style.visibility</p:attrName>
                                        </p:attrNameLst>
                                      </p:cBhvr>
                                      <p:to>
                                        <p:strVal val="visible"/>
                                      </p:to>
                                    </p:set>
                                  </p:childTnLst>
                                </p:cTn>
                              </p:par>
                            </p:childTnLst>
                          </p:cTn>
                        </p:par>
                        <p:par>
                          <p:cTn id="22" fill="hold">
                            <p:stCondLst>
                              <p:cond delay="0"/>
                            </p:stCondLst>
                            <p:childTnLst>
                              <p:par>
                                <p:cTn id="23" presetID="22" presetClass="entr" presetSubtype="8" fill="hold" nodeType="afterEffect">
                                  <p:stCondLst>
                                    <p:cond delay="500"/>
                                  </p:stCondLst>
                                  <p:childTnLst>
                                    <p:set>
                                      <p:cBhvr>
                                        <p:cTn id="24" dur="1" fill="hold">
                                          <p:stCondLst>
                                            <p:cond delay="0"/>
                                          </p:stCondLst>
                                        </p:cTn>
                                        <p:tgtEl>
                                          <p:spTgt spid="3"/>
                                        </p:tgtEl>
                                        <p:attrNameLst>
                                          <p:attrName>style.visibility</p:attrName>
                                        </p:attrNameLst>
                                      </p:cBhvr>
                                      <p:to>
                                        <p:strVal val="visible"/>
                                      </p:to>
                                    </p:set>
                                    <p:animEffect transition="in" filter="wipe(left)">
                                      <p:cBhvr>
                                        <p:cTn id="25"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8" grpId="0" animBg="1"/>
      <p:bldP spid="11" grpId="0" animBg="1"/>
      <p:bldP spid="23"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529" name="Picture 18">
            <a:extLst>
              <a:ext uri="{FF2B5EF4-FFF2-40B4-BE49-F238E27FC236}">
                <a16:creationId xmlns:a16="http://schemas.microsoft.com/office/drawing/2014/main" id="{65462078-069D-7143-AADF-279960AF9F7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l="21761"/>
          <a:stretch>
            <a:fillRect/>
          </a:stretch>
        </p:blipFill>
        <p:spPr bwMode="auto">
          <a:xfrm>
            <a:off x="0" y="-9525"/>
            <a:ext cx="9144000" cy="6877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 name="Picture 2">
            <a:extLst>
              <a:ext uri="{FF2B5EF4-FFF2-40B4-BE49-F238E27FC236}">
                <a16:creationId xmlns:a16="http://schemas.microsoft.com/office/drawing/2014/main" id="{0C8939B9-6844-B148-AE2D-F26A5BA01F6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l="25000"/>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7" name="矩形 1">
            <a:extLst>
              <a:ext uri="{FF2B5EF4-FFF2-40B4-BE49-F238E27FC236}">
                <a16:creationId xmlns:a16="http://schemas.microsoft.com/office/drawing/2014/main" id="{232566B9-54CE-D949-A4F7-12FA26E29705}"/>
              </a:ext>
            </a:extLst>
          </p:cNvPr>
          <p:cNvSpPr/>
          <p:nvPr/>
        </p:nvSpPr>
        <p:spPr>
          <a:xfrm>
            <a:off x="0" y="4894263"/>
            <a:ext cx="9144000" cy="1768475"/>
          </a:xfrm>
          <a:prstGeom prst="rect">
            <a:avLst/>
          </a:prstGeom>
          <a:solidFill>
            <a:schemeClr val="bg1">
              <a:alpha val="6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kumimoji="1" lang="zh-CN" altLang="en-US"/>
          </a:p>
        </p:txBody>
      </p:sp>
      <p:cxnSp>
        <p:nvCxnSpPr>
          <p:cNvPr id="9" name="直线箭头连接符 8">
            <a:extLst>
              <a:ext uri="{FF2B5EF4-FFF2-40B4-BE49-F238E27FC236}">
                <a16:creationId xmlns:a16="http://schemas.microsoft.com/office/drawing/2014/main" id="{618392C5-5102-0249-BB8E-2F0012E4ECF4}"/>
              </a:ext>
            </a:extLst>
          </p:cNvPr>
          <p:cNvCxnSpPr>
            <a:cxnSpLocks/>
          </p:cNvCxnSpPr>
          <p:nvPr/>
        </p:nvCxnSpPr>
        <p:spPr>
          <a:xfrm>
            <a:off x="1058863" y="5248275"/>
            <a:ext cx="7372350" cy="0"/>
          </a:xfrm>
          <a:prstGeom prst="straightConnector1">
            <a:avLst/>
          </a:prstGeom>
          <a:ln w="38100">
            <a:solidFill>
              <a:srgbClr val="C00000"/>
            </a:solidFill>
            <a:headEnd type="oval" w="med" len="med"/>
            <a:tailEnd type="triangle" w="med" len="med"/>
          </a:ln>
        </p:spPr>
        <p:style>
          <a:lnRef idx="1">
            <a:schemeClr val="accent1"/>
          </a:lnRef>
          <a:fillRef idx="0">
            <a:schemeClr val="accent1"/>
          </a:fillRef>
          <a:effectRef idx="0">
            <a:schemeClr val="accent1"/>
          </a:effectRef>
          <a:fontRef idx="minor">
            <a:schemeClr val="tx1"/>
          </a:fontRef>
        </p:style>
      </p:cxnSp>
      <p:sp>
        <p:nvSpPr>
          <p:cNvPr id="10" name="椭圆 9">
            <a:extLst>
              <a:ext uri="{FF2B5EF4-FFF2-40B4-BE49-F238E27FC236}">
                <a16:creationId xmlns:a16="http://schemas.microsoft.com/office/drawing/2014/main" id="{E64D29EA-2471-324B-8BD4-D9829DE95D70}"/>
              </a:ext>
            </a:extLst>
          </p:cNvPr>
          <p:cNvSpPr>
            <a:spLocks noChangeAspect="1"/>
          </p:cNvSpPr>
          <p:nvPr/>
        </p:nvSpPr>
        <p:spPr>
          <a:xfrm>
            <a:off x="954088" y="5164138"/>
            <a:ext cx="179387" cy="180975"/>
          </a:xfrm>
          <a:prstGeom prst="ellips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kumimoji="1" lang="zh-CN" altLang="en-US"/>
          </a:p>
        </p:txBody>
      </p:sp>
      <p:sp>
        <p:nvSpPr>
          <p:cNvPr id="13" name="矩形 4">
            <a:extLst>
              <a:ext uri="{FF2B5EF4-FFF2-40B4-BE49-F238E27FC236}">
                <a16:creationId xmlns:a16="http://schemas.microsoft.com/office/drawing/2014/main" id="{7B410A46-3705-D745-9B1B-38D2544B1E07}"/>
              </a:ext>
            </a:extLst>
          </p:cNvPr>
          <p:cNvSpPr>
            <a:spLocks noChangeArrowheads="1"/>
          </p:cNvSpPr>
          <p:nvPr/>
        </p:nvSpPr>
        <p:spPr bwMode="auto">
          <a:xfrm>
            <a:off x="236538" y="5426075"/>
            <a:ext cx="1609725" cy="1076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a:r>
              <a:rPr lang="zh-CN" altLang="en-US" b="1" dirty="0">
                <a:latin typeface="Microsoft YaHei" panose="020B0503020204020204" pitchFamily="34" charset="-122"/>
                <a:ea typeface="Microsoft YaHei" panose="020B0503020204020204" pitchFamily="34" charset="-122"/>
              </a:rPr>
              <a:t>亚当</a:t>
            </a:r>
            <a:endParaRPr lang="en-US" altLang="zh-CN" b="1" dirty="0">
              <a:latin typeface="Microsoft YaHei" panose="020B0503020204020204" pitchFamily="34" charset="-122"/>
              <a:ea typeface="Microsoft YaHei" panose="020B0503020204020204" pitchFamily="34" charset="-122"/>
            </a:endParaRPr>
          </a:p>
          <a:p>
            <a:pPr algn="ctr"/>
            <a:r>
              <a:rPr lang="zh-CN" altLang="en-US" dirty="0">
                <a:latin typeface="Microsoft YaHei" panose="020B0503020204020204" pitchFamily="34" charset="-122"/>
                <a:ea typeface="Microsoft YaHei" panose="020B0503020204020204" pitchFamily="34" charset="-122"/>
              </a:rPr>
              <a:t>公元前</a:t>
            </a:r>
            <a:endParaRPr lang="en-US" altLang="zh-CN" dirty="0">
              <a:latin typeface="Microsoft YaHei" panose="020B0503020204020204" pitchFamily="34" charset="-122"/>
              <a:ea typeface="Microsoft YaHei" panose="020B0503020204020204" pitchFamily="34" charset="-122"/>
            </a:endParaRPr>
          </a:p>
          <a:p>
            <a:pPr algn="ctr"/>
            <a:r>
              <a:rPr lang="en-US" altLang="zh-CN" dirty="0">
                <a:latin typeface="Microsoft YaHei" panose="020B0503020204020204" pitchFamily="34" charset="-122"/>
                <a:ea typeface="Microsoft YaHei" panose="020B0503020204020204" pitchFamily="34" charset="-122"/>
              </a:rPr>
              <a:t>4000</a:t>
            </a:r>
            <a:r>
              <a:rPr lang="zh-CN" altLang="en-US" dirty="0">
                <a:latin typeface="Microsoft YaHei" panose="020B0503020204020204" pitchFamily="34" charset="-122"/>
                <a:ea typeface="Microsoft YaHei" panose="020B0503020204020204" pitchFamily="34" charset="-122"/>
              </a:rPr>
              <a:t>年</a:t>
            </a:r>
            <a:endParaRPr lang="en-US" altLang="zh-CN" dirty="0">
              <a:latin typeface="Microsoft YaHei" panose="020B0503020204020204" pitchFamily="34" charset="-122"/>
              <a:ea typeface="Microsoft YaHei" panose="020B0503020204020204" pitchFamily="34" charset="-122"/>
            </a:endParaRPr>
          </a:p>
          <a:p>
            <a:pPr algn="ctr"/>
            <a:r>
              <a:rPr lang="zh-CN" altLang="en-US" dirty="0">
                <a:latin typeface="Microsoft YaHei" panose="020B0503020204020204" pitchFamily="34" charset="-122"/>
                <a:ea typeface="Microsoft YaHei" panose="020B0503020204020204" pitchFamily="34" charset="-122"/>
              </a:rPr>
              <a:t>或更早</a:t>
            </a:r>
            <a:endParaRPr lang="en-US" altLang="zh-CN" dirty="0">
              <a:latin typeface="Microsoft YaHei" panose="020B0503020204020204" pitchFamily="34" charset="-122"/>
              <a:ea typeface="Microsoft YaHei" panose="020B0503020204020204" pitchFamily="34" charset="-122"/>
              <a:cs typeface="Arial" panose="020B0604020202020204" pitchFamily="34" charset="0"/>
            </a:endParaRPr>
          </a:p>
        </p:txBody>
      </p:sp>
      <p:sp>
        <p:nvSpPr>
          <p:cNvPr id="15" name="矩形 4">
            <a:extLst>
              <a:ext uri="{FF2B5EF4-FFF2-40B4-BE49-F238E27FC236}">
                <a16:creationId xmlns:a16="http://schemas.microsoft.com/office/drawing/2014/main" id="{2CFDCD58-2B98-984D-A289-328F515F16A1}"/>
              </a:ext>
            </a:extLst>
          </p:cNvPr>
          <p:cNvSpPr>
            <a:spLocks noChangeArrowheads="1"/>
          </p:cNvSpPr>
          <p:nvPr/>
        </p:nvSpPr>
        <p:spPr bwMode="auto">
          <a:xfrm>
            <a:off x="2179638" y="5426075"/>
            <a:ext cx="1376362" cy="1076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a:r>
              <a:rPr lang="zh-CN" altLang="en-US" b="1" dirty="0">
                <a:solidFill>
                  <a:srgbClr val="002060"/>
                </a:solidFill>
                <a:latin typeface="Microsoft YaHei" panose="020B0503020204020204" pitchFamily="34" charset="-122"/>
                <a:ea typeface="Microsoft YaHei" panose="020B0503020204020204" pitchFamily="34" charset="-122"/>
              </a:rPr>
              <a:t>洪水</a:t>
            </a:r>
            <a:endParaRPr lang="en-US" altLang="zh-CN" b="1" dirty="0">
              <a:solidFill>
                <a:srgbClr val="002060"/>
              </a:solidFill>
              <a:latin typeface="Microsoft YaHei" panose="020B0503020204020204" pitchFamily="34" charset="-122"/>
              <a:ea typeface="Microsoft YaHei" panose="020B0503020204020204" pitchFamily="34" charset="-122"/>
            </a:endParaRPr>
          </a:p>
          <a:p>
            <a:pPr algn="ctr"/>
            <a:r>
              <a:rPr lang="zh-CN" altLang="en-US" dirty="0">
                <a:solidFill>
                  <a:srgbClr val="002060"/>
                </a:solidFill>
                <a:latin typeface="Microsoft YaHei" panose="020B0503020204020204" pitchFamily="34" charset="-122"/>
                <a:ea typeface="Microsoft YaHei" panose="020B0503020204020204" pitchFamily="34" charset="-122"/>
              </a:rPr>
              <a:t>公元前</a:t>
            </a:r>
            <a:endParaRPr lang="en-US" altLang="zh-CN" dirty="0">
              <a:solidFill>
                <a:srgbClr val="002060"/>
              </a:solidFill>
              <a:latin typeface="Microsoft YaHei" panose="020B0503020204020204" pitchFamily="34" charset="-122"/>
              <a:ea typeface="Microsoft YaHei" panose="020B0503020204020204" pitchFamily="34" charset="-122"/>
            </a:endParaRPr>
          </a:p>
          <a:p>
            <a:pPr algn="ctr"/>
            <a:r>
              <a:rPr lang="en-US" altLang="zh-CN" dirty="0">
                <a:solidFill>
                  <a:srgbClr val="002060"/>
                </a:solidFill>
                <a:latin typeface="Microsoft YaHei" panose="020B0503020204020204" pitchFamily="34" charset="-122"/>
                <a:ea typeface="Microsoft YaHei" panose="020B0503020204020204" pitchFamily="34" charset="-122"/>
              </a:rPr>
              <a:t>2500</a:t>
            </a:r>
            <a:r>
              <a:rPr lang="zh-CN" altLang="en-US" dirty="0">
                <a:solidFill>
                  <a:srgbClr val="002060"/>
                </a:solidFill>
                <a:latin typeface="Microsoft YaHei" panose="020B0503020204020204" pitchFamily="34" charset="-122"/>
                <a:ea typeface="Microsoft YaHei" panose="020B0503020204020204" pitchFamily="34" charset="-122"/>
              </a:rPr>
              <a:t>年</a:t>
            </a:r>
            <a:endParaRPr lang="en-US" altLang="zh-CN" dirty="0">
              <a:solidFill>
                <a:srgbClr val="002060"/>
              </a:solidFill>
              <a:latin typeface="Microsoft YaHei" panose="020B0503020204020204" pitchFamily="34" charset="-122"/>
              <a:ea typeface="Microsoft YaHei" panose="020B0503020204020204" pitchFamily="34" charset="-122"/>
            </a:endParaRPr>
          </a:p>
          <a:p>
            <a:pPr algn="ctr"/>
            <a:r>
              <a:rPr lang="zh-CN" altLang="en-US" dirty="0">
                <a:solidFill>
                  <a:srgbClr val="002060"/>
                </a:solidFill>
                <a:latin typeface="Microsoft YaHei" panose="020B0503020204020204" pitchFamily="34" charset="-122"/>
                <a:ea typeface="Microsoft YaHei" panose="020B0503020204020204" pitchFamily="34" charset="-122"/>
              </a:rPr>
              <a:t>左右</a:t>
            </a:r>
            <a:endParaRPr lang="en-US" altLang="zh-CN" dirty="0">
              <a:solidFill>
                <a:srgbClr val="002060"/>
              </a:solidFill>
              <a:latin typeface="Microsoft YaHei" panose="020B0503020204020204" pitchFamily="34" charset="-122"/>
              <a:ea typeface="Microsoft YaHei" panose="020B0503020204020204" pitchFamily="34" charset="-122"/>
              <a:cs typeface="Arial" panose="020B0604020202020204" pitchFamily="34" charset="0"/>
            </a:endParaRPr>
          </a:p>
        </p:txBody>
      </p:sp>
      <p:sp>
        <p:nvSpPr>
          <p:cNvPr id="18" name="矩形 4">
            <a:extLst>
              <a:ext uri="{FF2B5EF4-FFF2-40B4-BE49-F238E27FC236}">
                <a16:creationId xmlns:a16="http://schemas.microsoft.com/office/drawing/2014/main" id="{73E8C0E5-6BB1-DE45-B186-86E9E1F0545A}"/>
              </a:ext>
            </a:extLst>
          </p:cNvPr>
          <p:cNvSpPr>
            <a:spLocks noChangeArrowheads="1"/>
          </p:cNvSpPr>
          <p:nvPr/>
        </p:nvSpPr>
        <p:spPr bwMode="auto">
          <a:xfrm>
            <a:off x="5219700" y="5426075"/>
            <a:ext cx="1443038" cy="1076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a:r>
              <a:rPr lang="zh-CN" altLang="en-US" b="1" dirty="0">
                <a:solidFill>
                  <a:srgbClr val="002060"/>
                </a:solidFill>
                <a:latin typeface="Microsoft YaHei" panose="020B0503020204020204" pitchFamily="34" charset="-122"/>
                <a:ea typeface="Microsoft YaHei" panose="020B0503020204020204" pitchFamily="34" charset="-122"/>
              </a:rPr>
              <a:t>大卫</a:t>
            </a:r>
            <a:endParaRPr lang="en-US" altLang="zh-CN" b="1" dirty="0">
              <a:solidFill>
                <a:srgbClr val="002060"/>
              </a:solidFill>
              <a:latin typeface="Microsoft YaHei" panose="020B0503020204020204" pitchFamily="34" charset="-122"/>
              <a:ea typeface="Microsoft YaHei" panose="020B0503020204020204" pitchFamily="34" charset="-122"/>
            </a:endParaRPr>
          </a:p>
          <a:p>
            <a:pPr algn="ctr"/>
            <a:r>
              <a:rPr lang="zh-CN" altLang="en-US" dirty="0">
                <a:solidFill>
                  <a:srgbClr val="002060"/>
                </a:solidFill>
                <a:latin typeface="Microsoft YaHei" panose="020B0503020204020204" pitchFamily="34" charset="-122"/>
                <a:ea typeface="Microsoft YaHei" panose="020B0503020204020204" pitchFamily="34" charset="-122"/>
              </a:rPr>
              <a:t>公元前</a:t>
            </a:r>
            <a:endParaRPr lang="en-US" altLang="zh-CN" dirty="0">
              <a:solidFill>
                <a:srgbClr val="002060"/>
              </a:solidFill>
              <a:latin typeface="Microsoft YaHei" panose="020B0503020204020204" pitchFamily="34" charset="-122"/>
              <a:ea typeface="Microsoft YaHei" panose="020B0503020204020204" pitchFamily="34" charset="-122"/>
            </a:endParaRPr>
          </a:p>
          <a:p>
            <a:pPr algn="ctr"/>
            <a:r>
              <a:rPr lang="en-US" altLang="zh-CN" dirty="0">
                <a:solidFill>
                  <a:srgbClr val="002060"/>
                </a:solidFill>
                <a:latin typeface="Microsoft YaHei" panose="020B0503020204020204" pitchFamily="34" charset="-122"/>
                <a:ea typeface="Microsoft YaHei" panose="020B0503020204020204" pitchFamily="34" charset="-122"/>
              </a:rPr>
              <a:t>1000</a:t>
            </a:r>
            <a:r>
              <a:rPr lang="zh-CN" altLang="en-US" dirty="0">
                <a:solidFill>
                  <a:srgbClr val="002060"/>
                </a:solidFill>
                <a:latin typeface="Microsoft YaHei" panose="020B0503020204020204" pitchFamily="34" charset="-122"/>
                <a:ea typeface="Microsoft YaHei" panose="020B0503020204020204" pitchFamily="34" charset="-122"/>
              </a:rPr>
              <a:t>年</a:t>
            </a:r>
            <a:endParaRPr lang="en-US" altLang="zh-CN" dirty="0">
              <a:solidFill>
                <a:srgbClr val="002060"/>
              </a:solidFill>
              <a:latin typeface="Microsoft YaHei" panose="020B0503020204020204" pitchFamily="34" charset="-122"/>
              <a:ea typeface="Microsoft YaHei" panose="020B0503020204020204" pitchFamily="34" charset="-122"/>
            </a:endParaRPr>
          </a:p>
          <a:p>
            <a:pPr algn="ctr"/>
            <a:r>
              <a:rPr lang="zh-CN" altLang="en-US" dirty="0">
                <a:solidFill>
                  <a:srgbClr val="002060"/>
                </a:solidFill>
                <a:latin typeface="Microsoft YaHei" panose="020B0503020204020204" pitchFamily="34" charset="-122"/>
                <a:ea typeface="Microsoft YaHei" panose="020B0503020204020204" pitchFamily="34" charset="-122"/>
              </a:rPr>
              <a:t>左右</a:t>
            </a:r>
            <a:endParaRPr lang="en-US" altLang="zh-CN" dirty="0">
              <a:solidFill>
                <a:srgbClr val="002060"/>
              </a:solidFill>
              <a:latin typeface="Microsoft YaHei" panose="020B0503020204020204" pitchFamily="34" charset="-122"/>
              <a:ea typeface="Microsoft YaHei" panose="020B0503020204020204" pitchFamily="34" charset="-122"/>
              <a:cs typeface="Arial" panose="020B0604020202020204" pitchFamily="34" charset="0"/>
            </a:endParaRPr>
          </a:p>
        </p:txBody>
      </p:sp>
      <p:sp>
        <p:nvSpPr>
          <p:cNvPr id="19" name="矩形 4">
            <a:extLst>
              <a:ext uri="{FF2B5EF4-FFF2-40B4-BE49-F238E27FC236}">
                <a16:creationId xmlns:a16="http://schemas.microsoft.com/office/drawing/2014/main" id="{046FAE58-9F7A-C446-BC57-33397EBE4211}"/>
              </a:ext>
            </a:extLst>
          </p:cNvPr>
          <p:cNvSpPr>
            <a:spLocks noChangeArrowheads="1"/>
          </p:cNvSpPr>
          <p:nvPr/>
        </p:nvSpPr>
        <p:spPr bwMode="auto">
          <a:xfrm>
            <a:off x="6591300" y="5426075"/>
            <a:ext cx="1443038" cy="1076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a:r>
              <a:rPr lang="zh-CN" altLang="en-US" b="1" dirty="0">
                <a:latin typeface="Microsoft YaHei" panose="020B0503020204020204" pitchFamily="34" charset="-122"/>
                <a:ea typeface="Microsoft YaHei" panose="020B0503020204020204" pitchFamily="34" charset="-122"/>
              </a:rPr>
              <a:t>耶稣基督</a:t>
            </a:r>
            <a:endParaRPr lang="en-US" altLang="zh-CN" b="1" dirty="0">
              <a:latin typeface="Microsoft YaHei" panose="020B0503020204020204" pitchFamily="34" charset="-122"/>
              <a:ea typeface="Microsoft YaHei" panose="020B0503020204020204" pitchFamily="34" charset="-122"/>
            </a:endParaRPr>
          </a:p>
          <a:p>
            <a:pPr algn="ctr"/>
            <a:r>
              <a:rPr lang="zh-CN" altLang="en-US" dirty="0">
                <a:latin typeface="Microsoft YaHei" panose="020B0503020204020204" pitchFamily="34" charset="-122"/>
                <a:ea typeface="Microsoft YaHei" panose="020B0503020204020204" pitchFamily="34" charset="-122"/>
              </a:rPr>
              <a:t>公元</a:t>
            </a:r>
            <a:endParaRPr lang="en-US" altLang="zh-CN" dirty="0">
              <a:latin typeface="Microsoft YaHei" panose="020B0503020204020204" pitchFamily="34" charset="-122"/>
              <a:ea typeface="Microsoft YaHei" panose="020B0503020204020204" pitchFamily="34" charset="-122"/>
            </a:endParaRPr>
          </a:p>
          <a:p>
            <a:pPr algn="ctr"/>
            <a:r>
              <a:rPr lang="zh-CN" altLang="en-US" dirty="0">
                <a:latin typeface="Microsoft YaHei" panose="020B0503020204020204" pitchFamily="34" charset="-122"/>
                <a:ea typeface="Microsoft YaHei" panose="020B0503020204020204" pitchFamily="34" charset="-122"/>
              </a:rPr>
              <a:t>元年</a:t>
            </a:r>
            <a:endParaRPr lang="en-US" altLang="zh-CN" dirty="0">
              <a:latin typeface="Microsoft YaHei" panose="020B0503020204020204" pitchFamily="34" charset="-122"/>
              <a:ea typeface="Microsoft YaHei" panose="020B0503020204020204" pitchFamily="34" charset="-122"/>
              <a:cs typeface="Arial" panose="020B0604020202020204" pitchFamily="34" charset="0"/>
            </a:endParaRPr>
          </a:p>
        </p:txBody>
      </p:sp>
      <p:grpSp>
        <p:nvGrpSpPr>
          <p:cNvPr id="20" name="组合 19">
            <a:extLst>
              <a:ext uri="{FF2B5EF4-FFF2-40B4-BE49-F238E27FC236}">
                <a16:creationId xmlns:a16="http://schemas.microsoft.com/office/drawing/2014/main" id="{CC02B6B7-06ED-8B4C-9FB4-66113DD8F047}"/>
              </a:ext>
            </a:extLst>
          </p:cNvPr>
          <p:cNvGrpSpPr/>
          <p:nvPr/>
        </p:nvGrpSpPr>
        <p:grpSpPr>
          <a:xfrm>
            <a:off x="7139758" y="4823613"/>
            <a:ext cx="323189" cy="439067"/>
            <a:chOff x="3899792" y="1062698"/>
            <a:chExt cx="434958" cy="590910"/>
          </a:xfrm>
          <a:solidFill>
            <a:srgbClr val="C00000"/>
          </a:solidFill>
        </p:grpSpPr>
        <p:sp>
          <p:nvSpPr>
            <p:cNvPr id="21" name="矩形 20">
              <a:extLst>
                <a:ext uri="{FF2B5EF4-FFF2-40B4-BE49-F238E27FC236}">
                  <a16:creationId xmlns:a16="http://schemas.microsoft.com/office/drawing/2014/main" id="{6F6BFF5B-E999-664C-959A-40D2A764277C}"/>
                </a:ext>
              </a:extLst>
            </p:cNvPr>
            <p:cNvSpPr/>
            <p:nvPr/>
          </p:nvSpPr>
          <p:spPr>
            <a:xfrm>
              <a:off x="3899792" y="1227243"/>
              <a:ext cx="434958" cy="121024"/>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kumimoji="1" lang="zh-CN" altLang="en-US"/>
            </a:p>
          </p:txBody>
        </p:sp>
        <p:sp>
          <p:nvSpPr>
            <p:cNvPr id="22" name="矩形 21">
              <a:extLst>
                <a:ext uri="{FF2B5EF4-FFF2-40B4-BE49-F238E27FC236}">
                  <a16:creationId xmlns:a16="http://schemas.microsoft.com/office/drawing/2014/main" id="{8AD0C147-87BF-6643-BF40-8B4F217EFE69}"/>
                </a:ext>
              </a:extLst>
            </p:cNvPr>
            <p:cNvSpPr/>
            <p:nvPr/>
          </p:nvSpPr>
          <p:spPr>
            <a:xfrm rot="5400000">
              <a:off x="3821816" y="1297641"/>
              <a:ext cx="590910" cy="121024"/>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kumimoji="1" lang="zh-CN" altLang="en-US"/>
            </a:p>
          </p:txBody>
        </p:sp>
      </p:grpSp>
      <p:sp>
        <p:nvSpPr>
          <p:cNvPr id="26" name="矩形 25">
            <a:extLst>
              <a:ext uri="{FF2B5EF4-FFF2-40B4-BE49-F238E27FC236}">
                <a16:creationId xmlns:a16="http://schemas.microsoft.com/office/drawing/2014/main" id="{86AB308D-A374-8843-8055-B75F669C9527}"/>
              </a:ext>
            </a:extLst>
          </p:cNvPr>
          <p:cNvSpPr/>
          <p:nvPr/>
        </p:nvSpPr>
        <p:spPr>
          <a:xfrm>
            <a:off x="2978150" y="5208588"/>
            <a:ext cx="2895600" cy="53975"/>
          </a:xfrm>
          <a:prstGeom prst="rect">
            <a:avLst/>
          </a:prstGeom>
          <a:solidFill>
            <a:srgbClr val="FFC000"/>
          </a:solidFill>
          <a:ln w="19050">
            <a:solidFill>
              <a:srgbClr val="621E07"/>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kumimoji="1" lang="zh-CN" altLang="en-US"/>
          </a:p>
        </p:txBody>
      </p:sp>
      <p:sp>
        <p:nvSpPr>
          <p:cNvPr id="11" name="菱形 10">
            <a:extLst>
              <a:ext uri="{FF2B5EF4-FFF2-40B4-BE49-F238E27FC236}">
                <a16:creationId xmlns:a16="http://schemas.microsoft.com/office/drawing/2014/main" id="{310EE14D-A640-914D-BA9E-EC1147DB32BA}"/>
              </a:ext>
            </a:extLst>
          </p:cNvPr>
          <p:cNvSpPr>
            <a:spLocks noChangeAspect="1"/>
          </p:cNvSpPr>
          <p:nvPr/>
        </p:nvSpPr>
        <p:spPr>
          <a:xfrm>
            <a:off x="5756275" y="5086350"/>
            <a:ext cx="323850" cy="323850"/>
          </a:xfrm>
          <a:prstGeom prst="diamond">
            <a:avLst/>
          </a:prstGeom>
          <a:solidFill>
            <a:schemeClr val="accent4"/>
          </a:solidFill>
          <a:ln w="19050">
            <a:solidFill>
              <a:srgbClr val="693E30"/>
            </a:solidFill>
          </a:ln>
          <a:effectLst>
            <a:outerShdw blurRad="38100" dist="254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kumimoji="1" lang="zh-CN" altLang="en-US" dirty="0"/>
          </a:p>
        </p:txBody>
      </p:sp>
      <p:sp>
        <p:nvSpPr>
          <p:cNvPr id="23" name="菱形 22">
            <a:extLst>
              <a:ext uri="{FF2B5EF4-FFF2-40B4-BE49-F238E27FC236}">
                <a16:creationId xmlns:a16="http://schemas.microsoft.com/office/drawing/2014/main" id="{129AE9E8-DB3F-FD46-BD57-0DE9B16131E8}"/>
              </a:ext>
            </a:extLst>
          </p:cNvPr>
          <p:cNvSpPr>
            <a:spLocks noChangeAspect="1"/>
          </p:cNvSpPr>
          <p:nvPr/>
        </p:nvSpPr>
        <p:spPr>
          <a:xfrm>
            <a:off x="2716213" y="5067300"/>
            <a:ext cx="323850" cy="325438"/>
          </a:xfrm>
          <a:prstGeom prst="diamond">
            <a:avLst/>
          </a:prstGeom>
          <a:solidFill>
            <a:schemeClr val="accent4"/>
          </a:solidFill>
          <a:ln w="19050">
            <a:solidFill>
              <a:srgbClr val="693E30"/>
            </a:solidFill>
          </a:ln>
          <a:effectLst>
            <a:outerShdw blurRad="38100" dist="254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kumimoji="1" lang="zh-CN" altLang="en-US" dirty="0"/>
          </a:p>
        </p:txBody>
      </p:sp>
      <p:pic>
        <p:nvPicPr>
          <p:cNvPr id="7" name="图片 6">
            <a:extLst>
              <a:ext uri="{FF2B5EF4-FFF2-40B4-BE49-F238E27FC236}">
                <a16:creationId xmlns:a16="http://schemas.microsoft.com/office/drawing/2014/main" id="{16B36B1B-8BC9-7648-8422-CED684D490C3}"/>
              </a:ext>
            </a:extLst>
          </p:cNvPr>
          <p:cNvPicPr>
            <a:picLocks noChangeAspect="1"/>
          </p:cNvPicPr>
          <p:nvPr/>
        </p:nvPicPr>
        <p:blipFill rotWithShape="1">
          <a:blip r:embed="rId4"/>
          <a:srcRect t="5876" b="8794"/>
          <a:stretch/>
        </p:blipFill>
        <p:spPr>
          <a:xfrm>
            <a:off x="3049781" y="2619435"/>
            <a:ext cx="2800788" cy="2389897"/>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grpSp>
        <p:nvGrpSpPr>
          <p:cNvPr id="24" name="组合 23">
            <a:extLst>
              <a:ext uri="{FF2B5EF4-FFF2-40B4-BE49-F238E27FC236}">
                <a16:creationId xmlns:a16="http://schemas.microsoft.com/office/drawing/2014/main" id="{4C196983-7BE4-6C4D-B687-9211782D413E}"/>
              </a:ext>
            </a:extLst>
          </p:cNvPr>
          <p:cNvGrpSpPr/>
          <p:nvPr/>
        </p:nvGrpSpPr>
        <p:grpSpPr>
          <a:xfrm>
            <a:off x="4420102" y="1712596"/>
            <a:ext cx="4671372" cy="1672390"/>
            <a:chOff x="2174987" y="1609723"/>
            <a:chExt cx="4671372" cy="1672390"/>
          </a:xfrm>
        </p:grpSpPr>
        <p:grpSp>
          <p:nvGrpSpPr>
            <p:cNvPr id="28" name="组合 27">
              <a:extLst>
                <a:ext uri="{FF2B5EF4-FFF2-40B4-BE49-F238E27FC236}">
                  <a16:creationId xmlns:a16="http://schemas.microsoft.com/office/drawing/2014/main" id="{2160B897-FBA1-1340-AA7A-2FD62295C844}"/>
                </a:ext>
              </a:extLst>
            </p:cNvPr>
            <p:cNvGrpSpPr/>
            <p:nvPr/>
          </p:nvGrpSpPr>
          <p:grpSpPr>
            <a:xfrm>
              <a:off x="2174987" y="1609723"/>
              <a:ext cx="4631705" cy="1672390"/>
              <a:chOff x="5723773" y="4010055"/>
              <a:chExt cx="4631705" cy="1672390"/>
            </a:xfrm>
          </p:grpSpPr>
          <p:sp>
            <p:nvSpPr>
              <p:cNvPr id="30" name="矩形 29">
                <a:extLst>
                  <a:ext uri="{FF2B5EF4-FFF2-40B4-BE49-F238E27FC236}">
                    <a16:creationId xmlns:a16="http://schemas.microsoft.com/office/drawing/2014/main" id="{E074C01B-6663-4C4E-BC84-046D44F4F077}"/>
                  </a:ext>
                </a:extLst>
              </p:cNvPr>
              <p:cNvSpPr/>
              <p:nvPr/>
            </p:nvSpPr>
            <p:spPr>
              <a:xfrm>
                <a:off x="7205851" y="4010055"/>
                <a:ext cx="3149627" cy="1640206"/>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31" name="下箭头 30">
                <a:extLst>
                  <a:ext uri="{FF2B5EF4-FFF2-40B4-BE49-F238E27FC236}">
                    <a16:creationId xmlns:a16="http://schemas.microsoft.com/office/drawing/2014/main" id="{9A985315-E1AA-2A4A-9A10-0380E54D9E6E}"/>
                  </a:ext>
                </a:extLst>
              </p:cNvPr>
              <p:cNvSpPr/>
              <p:nvPr/>
            </p:nvSpPr>
            <p:spPr>
              <a:xfrm rot="3733946">
                <a:off x="6375114" y="4631405"/>
                <a:ext cx="399699" cy="1702381"/>
              </a:xfrm>
              <a:prstGeom prst="downArrow">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grpSp>
        <p:sp>
          <p:nvSpPr>
            <p:cNvPr id="29" name="文本框 28">
              <a:extLst>
                <a:ext uri="{FF2B5EF4-FFF2-40B4-BE49-F238E27FC236}">
                  <a16:creationId xmlns:a16="http://schemas.microsoft.com/office/drawing/2014/main" id="{A343B852-145C-674E-B637-8689307B0F99}"/>
                </a:ext>
              </a:extLst>
            </p:cNvPr>
            <p:cNvSpPr txBox="1"/>
            <p:nvPr/>
          </p:nvSpPr>
          <p:spPr>
            <a:xfrm>
              <a:off x="3696731" y="1730144"/>
              <a:ext cx="3149628" cy="1384995"/>
            </a:xfrm>
            <a:prstGeom prst="rect">
              <a:avLst/>
            </a:prstGeom>
            <a:noFill/>
          </p:spPr>
          <p:txBody>
            <a:bodyPr wrap="square" rtlCol="0">
              <a:spAutoFit/>
            </a:bodyPr>
            <a:lstStyle/>
            <a:p>
              <a:r>
                <a:rPr kumimoji="1" lang="en-US" altLang="zh-CN" sz="2800" b="1" dirty="0">
                  <a:solidFill>
                    <a:schemeClr val="bg1"/>
                  </a:solidFill>
                  <a:latin typeface="Microsoft YaHei" panose="020B0503020204020204" pitchFamily="34" charset="-122"/>
                  <a:ea typeface="Microsoft YaHei" panose="020B0503020204020204" pitchFamily="34" charset="-122"/>
                </a:rPr>
                <a:t>10-250</a:t>
              </a:r>
              <a:r>
                <a:rPr kumimoji="1" lang="zh-CN" altLang="en-US" sz="2800" b="1" dirty="0">
                  <a:solidFill>
                    <a:schemeClr val="bg1"/>
                  </a:solidFill>
                  <a:latin typeface="Microsoft YaHei" panose="020B0503020204020204" pitchFamily="34" charset="-122"/>
                  <a:ea typeface="Microsoft YaHei" panose="020B0503020204020204" pitchFamily="34" charset="-122"/>
                </a:rPr>
                <a:t>页</a:t>
              </a:r>
              <a:endParaRPr kumimoji="1" lang="en-US" altLang="zh-CN" sz="2800" b="1" dirty="0">
                <a:solidFill>
                  <a:schemeClr val="bg1"/>
                </a:solidFill>
                <a:latin typeface="Microsoft YaHei" panose="020B0503020204020204" pitchFamily="34" charset="-122"/>
                <a:ea typeface="Microsoft YaHei" panose="020B0503020204020204" pitchFamily="34" charset="-122"/>
              </a:endParaRPr>
            </a:p>
            <a:p>
              <a:r>
                <a:rPr kumimoji="1" lang="zh-CN" altLang="en-US" sz="2800" b="1" dirty="0">
                  <a:solidFill>
                    <a:schemeClr val="bg1"/>
                  </a:solidFill>
                  <a:latin typeface="Microsoft YaHei" panose="020B0503020204020204" pitchFamily="34" charset="-122"/>
                  <a:ea typeface="Microsoft YaHei" panose="020B0503020204020204" pitchFamily="34" charset="-122"/>
                </a:rPr>
                <a:t>找到考古和历史的</a:t>
              </a:r>
              <a:r>
                <a:rPr kumimoji="1" lang="zh-CN" altLang="en-US" sz="2800" b="1" dirty="0">
                  <a:solidFill>
                    <a:srgbClr val="FFFF00"/>
                  </a:solidFill>
                  <a:latin typeface="Microsoft YaHei" panose="020B0503020204020204" pitchFamily="34" charset="-122"/>
                  <a:ea typeface="Microsoft YaHei" panose="020B0503020204020204" pitchFamily="34" charset="-122"/>
                </a:rPr>
                <a:t>间接</a:t>
              </a:r>
              <a:r>
                <a:rPr kumimoji="1" lang="zh-CN" altLang="en-US" sz="2800" b="1" dirty="0">
                  <a:solidFill>
                    <a:schemeClr val="bg1"/>
                  </a:solidFill>
                  <a:latin typeface="Microsoft YaHei" panose="020B0503020204020204" pitchFamily="34" charset="-122"/>
                  <a:ea typeface="Microsoft YaHei" panose="020B0503020204020204" pitchFamily="34" charset="-122"/>
                </a:rPr>
                <a:t>证据</a:t>
              </a:r>
            </a:p>
          </p:txBody>
        </p:sp>
      </p:gr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2" presetClass="entr" presetSubtype="8" fill="hold" nodeType="after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additive="base">
                                        <p:cTn id="7" dur="1000"/>
                                        <p:tgtEl>
                                          <p:spTgt spid="9"/>
                                        </p:tgtEl>
                                        <p:attrNameLst>
                                          <p:attrName>ppt_x</p:attrName>
                                        </p:attrNameLst>
                                      </p:cBhvr>
                                      <p:tavLst>
                                        <p:tav tm="0">
                                          <p:val>
                                            <p:strVal val="#ppt_x-#ppt_w*1.125000"/>
                                          </p:val>
                                        </p:tav>
                                        <p:tav tm="100000">
                                          <p:val>
                                            <p:strVal val="#ppt_x"/>
                                          </p:val>
                                        </p:tav>
                                      </p:tavLst>
                                    </p:anim>
                                    <p:animEffect transition="in" filter="wipe(right)">
                                      <p:cBhvr>
                                        <p:cTn id="8" dur="1000"/>
                                        <p:tgtEl>
                                          <p:spTgt spid="9"/>
                                        </p:tgtEl>
                                      </p:cBhvr>
                                    </p:animEffect>
                                  </p:childTnLst>
                                </p:cTn>
                              </p:par>
                              <p:par>
                                <p:cTn id="9" presetID="1" presetClass="entr" presetSubtype="0" fill="hold" grpId="0" nodeType="withEffect">
                                  <p:stCondLst>
                                    <p:cond delay="0"/>
                                  </p:stCondLst>
                                  <p:childTnLst>
                                    <p:set>
                                      <p:cBhvr>
                                        <p:cTn id="10" dur="1" fill="hold">
                                          <p:stCondLst>
                                            <p:cond delay="0"/>
                                          </p:stCondLst>
                                        </p:cTn>
                                        <p:tgtEl>
                                          <p:spTgt spid="23"/>
                                        </p:tgtEl>
                                        <p:attrNameLst>
                                          <p:attrName>style.visibility</p:attrName>
                                        </p:attrNameLst>
                                      </p:cBhvr>
                                      <p:to>
                                        <p:strVal val="visible"/>
                                      </p:to>
                                    </p:set>
                                  </p:childTnLst>
                                </p:cTn>
                              </p:par>
                              <p:par>
                                <p:cTn id="11" presetID="22" presetClass="entr" presetSubtype="8" fill="hold" grpId="0" nodeType="withEffect">
                                  <p:stCondLst>
                                    <p:cond delay="0"/>
                                  </p:stCondLst>
                                  <p:childTnLst>
                                    <p:set>
                                      <p:cBhvr>
                                        <p:cTn id="12" dur="1" fill="hold">
                                          <p:stCondLst>
                                            <p:cond delay="0"/>
                                          </p:stCondLst>
                                        </p:cTn>
                                        <p:tgtEl>
                                          <p:spTgt spid="26"/>
                                        </p:tgtEl>
                                        <p:attrNameLst>
                                          <p:attrName>style.visibility</p:attrName>
                                        </p:attrNameLst>
                                      </p:cBhvr>
                                      <p:to>
                                        <p:strVal val="visible"/>
                                      </p:to>
                                    </p:set>
                                    <p:animEffect transition="in" filter="wipe(left)">
                                      <p:cBhvr>
                                        <p:cTn id="13" dur="500"/>
                                        <p:tgtEl>
                                          <p:spTgt spid="26"/>
                                        </p:tgtEl>
                                      </p:cBhvr>
                                    </p:animEffect>
                                  </p:childTnLst>
                                </p:cTn>
                              </p:par>
                              <p:par>
                                <p:cTn id="14" presetID="1" presetClass="entr" presetSubtype="0" fill="hold" grpId="0" nodeType="withEffect">
                                  <p:stCondLst>
                                    <p:cond delay="0"/>
                                  </p:stCondLst>
                                  <p:childTnLst>
                                    <p:set>
                                      <p:cBhvr>
                                        <p:cTn id="15" dur="1" fill="hold">
                                          <p:stCondLst>
                                            <p:cond delay="0"/>
                                          </p:stCondLst>
                                        </p:cTn>
                                        <p:tgtEl>
                                          <p:spTgt spid="13"/>
                                        </p:tgtEl>
                                        <p:attrNameLst>
                                          <p:attrName>style.visibility</p:attrName>
                                        </p:attrNameLst>
                                      </p:cBhvr>
                                      <p:to>
                                        <p:strVal val="visible"/>
                                      </p:to>
                                    </p:set>
                                  </p:childTnLst>
                                </p:cTn>
                              </p:par>
                              <p:par>
                                <p:cTn id="16" presetID="1" presetClass="entr" presetSubtype="0" fill="hold" grpId="0" nodeType="withEffect">
                                  <p:stCondLst>
                                    <p:cond delay="0"/>
                                  </p:stCondLst>
                                  <p:childTnLst>
                                    <p:set>
                                      <p:cBhvr>
                                        <p:cTn id="17" dur="1" fill="hold">
                                          <p:stCondLst>
                                            <p:cond delay="0"/>
                                          </p:stCondLst>
                                        </p:cTn>
                                        <p:tgtEl>
                                          <p:spTgt spid="11"/>
                                        </p:tgtEl>
                                        <p:attrNameLst>
                                          <p:attrName>style.visibility</p:attrName>
                                        </p:attrNameLst>
                                      </p:cBhvr>
                                      <p:to>
                                        <p:strVal val="visible"/>
                                      </p:to>
                                    </p:set>
                                  </p:childTnLst>
                                </p:cTn>
                              </p:par>
                              <p:par>
                                <p:cTn id="18" presetID="1" presetClass="entr" presetSubtype="0" fill="hold" grpId="0" nodeType="withEffect">
                                  <p:stCondLst>
                                    <p:cond delay="0"/>
                                  </p:stCondLst>
                                  <p:childTnLst>
                                    <p:set>
                                      <p:cBhvr>
                                        <p:cTn id="19" dur="1" fill="hold">
                                          <p:stCondLst>
                                            <p:cond delay="0"/>
                                          </p:stCondLst>
                                        </p:cTn>
                                        <p:tgtEl>
                                          <p:spTgt spid="15"/>
                                        </p:tgtEl>
                                        <p:attrNameLst>
                                          <p:attrName>style.visibility</p:attrName>
                                        </p:attrNameLst>
                                      </p:cBhvr>
                                      <p:to>
                                        <p:strVal val="visible"/>
                                      </p:to>
                                    </p:set>
                                  </p:childTnLst>
                                </p:cTn>
                              </p:par>
                              <p:par>
                                <p:cTn id="20" presetID="1" presetClass="entr" presetSubtype="0" fill="hold" grpId="0" nodeType="withEffect">
                                  <p:stCondLst>
                                    <p:cond delay="0"/>
                                  </p:stCondLst>
                                  <p:childTnLst>
                                    <p:set>
                                      <p:cBhvr>
                                        <p:cTn id="21" dur="1" fill="hold">
                                          <p:stCondLst>
                                            <p:cond delay="0"/>
                                          </p:stCondLst>
                                        </p:cTn>
                                        <p:tgtEl>
                                          <p:spTgt spid="10"/>
                                        </p:tgtEl>
                                        <p:attrNameLst>
                                          <p:attrName>style.visibility</p:attrName>
                                        </p:attrNameLst>
                                      </p:cBhvr>
                                      <p:to>
                                        <p:strVal val="visible"/>
                                      </p:to>
                                    </p:set>
                                  </p:childTnLst>
                                </p:cTn>
                              </p:par>
                              <p:par>
                                <p:cTn id="22" presetID="1" presetClass="entr" presetSubtype="0" fill="hold" grpId="0" nodeType="withEffect">
                                  <p:stCondLst>
                                    <p:cond delay="0"/>
                                  </p:stCondLst>
                                  <p:childTnLst>
                                    <p:set>
                                      <p:cBhvr>
                                        <p:cTn id="23" dur="1" fill="hold">
                                          <p:stCondLst>
                                            <p:cond delay="0"/>
                                          </p:stCondLst>
                                        </p:cTn>
                                        <p:tgtEl>
                                          <p:spTgt spid="18"/>
                                        </p:tgtEl>
                                        <p:attrNameLst>
                                          <p:attrName>style.visibility</p:attrName>
                                        </p:attrNameLst>
                                      </p:cBhvr>
                                      <p:to>
                                        <p:strVal val="visible"/>
                                      </p:to>
                                    </p:set>
                                  </p:childTnLst>
                                </p:cTn>
                              </p:par>
                              <p:par>
                                <p:cTn id="24" presetID="1" presetClass="entr" presetSubtype="0" fill="hold" nodeType="withEffect">
                                  <p:stCondLst>
                                    <p:cond delay="0"/>
                                  </p:stCondLst>
                                  <p:childTnLst>
                                    <p:set>
                                      <p:cBhvr>
                                        <p:cTn id="25" dur="1" fill="hold">
                                          <p:stCondLst>
                                            <p:cond delay="0"/>
                                          </p:stCondLst>
                                        </p:cTn>
                                        <p:tgtEl>
                                          <p:spTgt spid="20"/>
                                        </p:tgtEl>
                                        <p:attrNameLst>
                                          <p:attrName>style.visibility</p:attrName>
                                        </p:attrNameLst>
                                      </p:cBhvr>
                                      <p:to>
                                        <p:strVal val="visible"/>
                                      </p:to>
                                    </p:set>
                                  </p:childTnLst>
                                </p:cTn>
                              </p:par>
                              <p:par>
                                <p:cTn id="26" presetID="1" presetClass="entr" presetSubtype="0" fill="hold" grpId="0" nodeType="withEffect">
                                  <p:stCondLst>
                                    <p:cond delay="0"/>
                                  </p:stCondLst>
                                  <p:childTnLst>
                                    <p:set>
                                      <p:cBhvr>
                                        <p:cTn id="27" dur="1" fill="hold">
                                          <p:stCondLst>
                                            <p:cond delay="0"/>
                                          </p:stCondLst>
                                        </p:cTn>
                                        <p:tgtEl>
                                          <p:spTgt spid="19"/>
                                        </p:tgtEl>
                                        <p:attrNameLst>
                                          <p:attrName>style.visibility</p:attrName>
                                        </p:attrNameLst>
                                      </p:cBhvr>
                                      <p:to>
                                        <p:strVal val="visible"/>
                                      </p:to>
                                    </p:set>
                                  </p:childTnLst>
                                </p:cTn>
                              </p:par>
                            </p:childTnLst>
                          </p:cTn>
                        </p:par>
                        <p:par>
                          <p:cTn id="28" fill="hold" nodeType="afterGroup">
                            <p:stCondLst>
                              <p:cond delay="1000"/>
                            </p:stCondLst>
                            <p:childTnLst>
                              <p:par>
                                <p:cTn id="29" presetID="27" presetClass="emph" presetSubtype="0" fill="remove" grpId="1" nodeType="afterEffect">
                                  <p:stCondLst>
                                    <p:cond delay="0"/>
                                  </p:stCondLst>
                                  <p:childTnLst>
                                    <p:animClr clrSpc="rgb" dir="cw">
                                      <p:cBhvr override="childStyle">
                                        <p:cTn id="30" dur="250" autoRev="1" fill="remove"/>
                                        <p:tgtEl>
                                          <p:spTgt spid="23"/>
                                        </p:tgtEl>
                                        <p:attrNameLst>
                                          <p:attrName>style.color</p:attrName>
                                        </p:attrNameLst>
                                      </p:cBhvr>
                                      <p:to>
                                        <a:schemeClr val="bg1"/>
                                      </p:to>
                                    </p:animClr>
                                    <p:animClr clrSpc="rgb" dir="cw">
                                      <p:cBhvr>
                                        <p:cTn id="31" dur="250" autoRev="1" fill="remove"/>
                                        <p:tgtEl>
                                          <p:spTgt spid="23"/>
                                        </p:tgtEl>
                                        <p:attrNameLst>
                                          <p:attrName>fillcolor</p:attrName>
                                        </p:attrNameLst>
                                      </p:cBhvr>
                                      <p:to>
                                        <a:schemeClr val="bg1"/>
                                      </p:to>
                                    </p:animClr>
                                    <p:set>
                                      <p:cBhvr>
                                        <p:cTn id="32" dur="250" autoRev="1" fill="remove"/>
                                        <p:tgtEl>
                                          <p:spTgt spid="23"/>
                                        </p:tgtEl>
                                        <p:attrNameLst>
                                          <p:attrName>fill.type</p:attrName>
                                        </p:attrNameLst>
                                      </p:cBhvr>
                                      <p:to>
                                        <p:strVal val="solid"/>
                                      </p:to>
                                    </p:set>
                                    <p:set>
                                      <p:cBhvr>
                                        <p:cTn id="33" dur="250" autoRev="1" fill="remove"/>
                                        <p:tgtEl>
                                          <p:spTgt spid="23"/>
                                        </p:tgtEl>
                                        <p:attrNameLst>
                                          <p:attrName>fill.on</p:attrName>
                                        </p:attrNameLst>
                                      </p:cBhvr>
                                      <p:to>
                                        <p:strVal val="true"/>
                                      </p:to>
                                    </p:set>
                                  </p:childTnLst>
                                </p:cTn>
                              </p:par>
                            </p:childTnLst>
                          </p:cTn>
                        </p:par>
                        <p:par>
                          <p:cTn id="34" fill="hold" nodeType="afterGroup">
                            <p:stCondLst>
                              <p:cond delay="1500"/>
                            </p:stCondLst>
                            <p:childTnLst>
                              <p:par>
                                <p:cTn id="35" presetID="27" presetClass="emph" presetSubtype="0" fill="remove" grpId="1" nodeType="afterEffect">
                                  <p:stCondLst>
                                    <p:cond delay="0"/>
                                  </p:stCondLst>
                                  <p:childTnLst>
                                    <p:animClr clrSpc="rgb" dir="cw">
                                      <p:cBhvr override="childStyle">
                                        <p:cTn id="36" dur="250" autoRev="1" fill="remove"/>
                                        <p:tgtEl>
                                          <p:spTgt spid="11"/>
                                        </p:tgtEl>
                                        <p:attrNameLst>
                                          <p:attrName>style.color</p:attrName>
                                        </p:attrNameLst>
                                      </p:cBhvr>
                                      <p:to>
                                        <a:schemeClr val="bg1"/>
                                      </p:to>
                                    </p:animClr>
                                    <p:animClr clrSpc="rgb" dir="cw">
                                      <p:cBhvr>
                                        <p:cTn id="37" dur="250" autoRev="1" fill="remove"/>
                                        <p:tgtEl>
                                          <p:spTgt spid="11"/>
                                        </p:tgtEl>
                                        <p:attrNameLst>
                                          <p:attrName>fillcolor</p:attrName>
                                        </p:attrNameLst>
                                      </p:cBhvr>
                                      <p:to>
                                        <a:schemeClr val="bg1"/>
                                      </p:to>
                                    </p:animClr>
                                    <p:set>
                                      <p:cBhvr>
                                        <p:cTn id="38" dur="250" autoRev="1" fill="remove"/>
                                        <p:tgtEl>
                                          <p:spTgt spid="11"/>
                                        </p:tgtEl>
                                        <p:attrNameLst>
                                          <p:attrName>fill.type</p:attrName>
                                        </p:attrNameLst>
                                      </p:cBhvr>
                                      <p:to>
                                        <p:strVal val="solid"/>
                                      </p:to>
                                    </p:set>
                                    <p:set>
                                      <p:cBhvr>
                                        <p:cTn id="39" dur="250" autoRev="1" fill="remove"/>
                                        <p:tgtEl>
                                          <p:spTgt spid="11"/>
                                        </p:tgtEl>
                                        <p:attrNameLst>
                                          <p:attrName>fill.on</p:attrName>
                                        </p:attrNameLst>
                                      </p:cBhvr>
                                      <p:to>
                                        <p:strVal val="true"/>
                                      </p:to>
                                    </p:set>
                                  </p:childTnLst>
                                </p:cTn>
                              </p:par>
                            </p:childTnLst>
                          </p:cTn>
                        </p:par>
                      </p:childTnLst>
                    </p:cTn>
                  </p:par>
                  <p:par>
                    <p:cTn id="40" fill="hold">
                      <p:stCondLst>
                        <p:cond delay="indefinite"/>
                      </p:stCondLst>
                      <p:childTnLst>
                        <p:par>
                          <p:cTn id="41" fill="hold" nodeType="withGroup">
                            <p:stCondLst>
                              <p:cond delay="0"/>
                            </p:stCondLst>
                            <p:childTnLst>
                              <p:par>
                                <p:cTn id="42" presetID="1" presetClass="entr" presetSubtype="0" fill="hold" nodeType="clickEffect">
                                  <p:stCondLst>
                                    <p:cond delay="0"/>
                                  </p:stCondLst>
                                  <p:childTnLst>
                                    <p:set>
                                      <p:cBhvr>
                                        <p:cTn id="43" dur="1" fill="hold">
                                          <p:stCondLst>
                                            <p:cond delay="0"/>
                                          </p:stCondLst>
                                        </p:cTn>
                                        <p:tgtEl>
                                          <p:spTgt spid="7"/>
                                        </p:tgtEl>
                                        <p:attrNameLst>
                                          <p:attrName>style.visibility</p:attrName>
                                        </p:attrNameLst>
                                      </p:cBhvr>
                                      <p:to>
                                        <p:strVal val="visible"/>
                                      </p:to>
                                    </p:set>
                                  </p:childTnLst>
                                </p:cTn>
                              </p:par>
                            </p:childTnLst>
                          </p:cTn>
                        </p:par>
                        <p:par>
                          <p:cTn id="44" fill="hold">
                            <p:stCondLst>
                              <p:cond delay="0"/>
                            </p:stCondLst>
                            <p:childTnLst>
                              <p:par>
                                <p:cTn id="45" presetID="22" presetClass="entr" presetSubtype="8" fill="hold" nodeType="afterEffect">
                                  <p:stCondLst>
                                    <p:cond delay="500"/>
                                  </p:stCondLst>
                                  <p:childTnLst>
                                    <p:set>
                                      <p:cBhvr>
                                        <p:cTn id="46" dur="1" fill="hold">
                                          <p:stCondLst>
                                            <p:cond delay="0"/>
                                          </p:stCondLst>
                                        </p:cTn>
                                        <p:tgtEl>
                                          <p:spTgt spid="24"/>
                                        </p:tgtEl>
                                        <p:attrNameLst>
                                          <p:attrName>style.visibility</p:attrName>
                                        </p:attrNameLst>
                                      </p:cBhvr>
                                      <p:to>
                                        <p:strVal val="visible"/>
                                      </p:to>
                                    </p:set>
                                    <p:animEffect transition="in" filter="wipe(left)">
                                      <p:cBhvr>
                                        <p:cTn id="47" dur="500"/>
                                        <p:tgtEl>
                                          <p:spTgt spid="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3" grpId="0"/>
      <p:bldP spid="15" grpId="0"/>
      <p:bldP spid="18" grpId="0"/>
      <p:bldP spid="19" grpId="0"/>
      <p:bldP spid="26" grpId="0" animBg="1"/>
      <p:bldP spid="11" grpId="0" animBg="1"/>
      <p:bldP spid="11" grpId="1" animBg="1"/>
      <p:bldP spid="23" grpId="0" animBg="1"/>
      <p:bldP spid="23" grpId="1"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604" name="Picture 10">
            <a:extLst>
              <a:ext uri="{FF2B5EF4-FFF2-40B4-BE49-F238E27FC236}">
                <a16:creationId xmlns:a16="http://schemas.microsoft.com/office/drawing/2014/main" id="{872424AF-0300-AD40-9B10-DD9BFF3A116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31470" y="1524050"/>
            <a:ext cx="3865466" cy="5333860"/>
          </a:xfrm>
          <a:prstGeom prst="rect">
            <a:avLst/>
          </a:prstGeom>
          <a:solidFill>
            <a:srgbClr val="FFFFFF">
              <a:shade val="85000"/>
            </a:srgbClr>
          </a:solidFill>
          <a:ln w="28575">
            <a:solidFill>
              <a:schemeClr val="bg1"/>
            </a:solidFill>
            <a:miter lim="800000"/>
            <a:headEnd/>
            <a:tailEnd/>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25605" name="图片 11">
            <a:extLst>
              <a:ext uri="{FF2B5EF4-FFF2-40B4-BE49-F238E27FC236}">
                <a16:creationId xmlns:a16="http://schemas.microsoft.com/office/drawing/2014/main" id="{45A8072B-3EDD-3445-BA93-91C811FA2106}"/>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724396" y="1524050"/>
            <a:ext cx="4000235" cy="5333860"/>
          </a:xfrm>
          <a:prstGeom prst="rect">
            <a:avLst/>
          </a:prstGeom>
          <a:solidFill>
            <a:srgbClr val="FFFFFF">
              <a:shade val="85000"/>
            </a:srgbClr>
          </a:solidFill>
          <a:ln w="28575">
            <a:solidFill>
              <a:schemeClr val="bg1"/>
            </a:solidFill>
            <a:miter lim="800000"/>
            <a:headEnd/>
            <a:tailEnd/>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4" name="标题 3">
            <a:extLst>
              <a:ext uri="{FF2B5EF4-FFF2-40B4-BE49-F238E27FC236}">
                <a16:creationId xmlns:a16="http://schemas.microsoft.com/office/drawing/2014/main" id="{2BA6618C-5555-4847-998E-9DAEC2210DF7}"/>
              </a:ext>
            </a:extLst>
          </p:cNvPr>
          <p:cNvSpPr>
            <a:spLocks noGrp="1"/>
          </p:cNvSpPr>
          <p:nvPr>
            <p:ph type="title"/>
          </p:nvPr>
        </p:nvSpPr>
        <p:spPr/>
        <p:txBody>
          <a:bodyPr/>
          <a:lstStyle/>
          <a:p>
            <a:r>
              <a:rPr lang="zh-CN" altLang="en-US" dirty="0"/>
              <a:t>耶利哥古城复原图和遗迹</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a:extLst>
              <a:ext uri="{FF2B5EF4-FFF2-40B4-BE49-F238E27FC236}">
                <a16:creationId xmlns:a16="http://schemas.microsoft.com/office/drawing/2014/main" id="{151B0D2C-D810-B64F-9000-09E1A00B857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l="25000"/>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矩形 1">
            <a:extLst>
              <a:ext uri="{FF2B5EF4-FFF2-40B4-BE49-F238E27FC236}">
                <a16:creationId xmlns:a16="http://schemas.microsoft.com/office/drawing/2014/main" id="{CE0FEAE9-1C50-0040-81A4-0A456A2F5DAB}"/>
              </a:ext>
            </a:extLst>
          </p:cNvPr>
          <p:cNvSpPr/>
          <p:nvPr/>
        </p:nvSpPr>
        <p:spPr>
          <a:xfrm>
            <a:off x="0" y="4845050"/>
            <a:ext cx="9144000" cy="1768475"/>
          </a:xfrm>
          <a:prstGeom prst="rect">
            <a:avLst/>
          </a:prstGeom>
          <a:solidFill>
            <a:schemeClr val="bg1">
              <a:alpha val="6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kumimoji="1" lang="zh-CN" altLang="en-US"/>
          </a:p>
        </p:txBody>
      </p:sp>
      <p:cxnSp>
        <p:nvCxnSpPr>
          <p:cNvPr id="9" name="直线箭头连接符 8">
            <a:extLst>
              <a:ext uri="{FF2B5EF4-FFF2-40B4-BE49-F238E27FC236}">
                <a16:creationId xmlns:a16="http://schemas.microsoft.com/office/drawing/2014/main" id="{3C26EDD7-BBFD-844A-AD59-56CAA243EF13}"/>
              </a:ext>
            </a:extLst>
          </p:cNvPr>
          <p:cNvCxnSpPr>
            <a:cxnSpLocks/>
          </p:cNvCxnSpPr>
          <p:nvPr/>
        </p:nvCxnSpPr>
        <p:spPr>
          <a:xfrm>
            <a:off x="1058863" y="5248275"/>
            <a:ext cx="7372350" cy="0"/>
          </a:xfrm>
          <a:prstGeom prst="straightConnector1">
            <a:avLst/>
          </a:prstGeom>
          <a:ln w="38100">
            <a:solidFill>
              <a:srgbClr val="C00000"/>
            </a:solidFill>
            <a:headEnd type="oval" w="med" len="med"/>
            <a:tailEnd type="triangle" w="med" len="med"/>
          </a:ln>
        </p:spPr>
        <p:style>
          <a:lnRef idx="1">
            <a:schemeClr val="accent1"/>
          </a:lnRef>
          <a:fillRef idx="0">
            <a:schemeClr val="accent1"/>
          </a:fillRef>
          <a:effectRef idx="0">
            <a:schemeClr val="accent1"/>
          </a:effectRef>
          <a:fontRef idx="minor">
            <a:schemeClr val="tx1"/>
          </a:fontRef>
        </p:style>
      </p:cxnSp>
      <p:sp>
        <p:nvSpPr>
          <p:cNvPr id="10" name="椭圆 9">
            <a:extLst>
              <a:ext uri="{FF2B5EF4-FFF2-40B4-BE49-F238E27FC236}">
                <a16:creationId xmlns:a16="http://schemas.microsoft.com/office/drawing/2014/main" id="{686AED45-6DF1-5E45-9D46-97CCA0D0DC75}"/>
              </a:ext>
            </a:extLst>
          </p:cNvPr>
          <p:cNvSpPr>
            <a:spLocks noChangeAspect="1"/>
          </p:cNvSpPr>
          <p:nvPr/>
        </p:nvSpPr>
        <p:spPr>
          <a:xfrm>
            <a:off x="954088" y="5164138"/>
            <a:ext cx="179387" cy="180975"/>
          </a:xfrm>
          <a:prstGeom prst="ellips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kumimoji="1" lang="zh-CN" altLang="en-US"/>
          </a:p>
        </p:txBody>
      </p:sp>
      <p:sp>
        <p:nvSpPr>
          <p:cNvPr id="13" name="矩形 4">
            <a:extLst>
              <a:ext uri="{FF2B5EF4-FFF2-40B4-BE49-F238E27FC236}">
                <a16:creationId xmlns:a16="http://schemas.microsoft.com/office/drawing/2014/main" id="{7C5D8935-E440-E644-9BE2-FF518B7D7FF3}"/>
              </a:ext>
            </a:extLst>
          </p:cNvPr>
          <p:cNvSpPr>
            <a:spLocks noChangeArrowheads="1"/>
          </p:cNvSpPr>
          <p:nvPr/>
        </p:nvSpPr>
        <p:spPr bwMode="auto">
          <a:xfrm>
            <a:off x="236538" y="5426075"/>
            <a:ext cx="1609725" cy="1076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a:r>
              <a:rPr lang="zh-CN" altLang="en-US" b="1" dirty="0">
                <a:latin typeface="Microsoft YaHei" panose="020B0503020204020204" pitchFamily="34" charset="-122"/>
                <a:ea typeface="Microsoft YaHei" panose="020B0503020204020204" pitchFamily="34" charset="-122"/>
              </a:rPr>
              <a:t>亚当</a:t>
            </a:r>
            <a:endParaRPr lang="en-US" altLang="zh-CN" b="1" dirty="0">
              <a:latin typeface="Microsoft YaHei" panose="020B0503020204020204" pitchFamily="34" charset="-122"/>
              <a:ea typeface="Microsoft YaHei" panose="020B0503020204020204" pitchFamily="34" charset="-122"/>
            </a:endParaRPr>
          </a:p>
          <a:p>
            <a:pPr algn="ctr"/>
            <a:r>
              <a:rPr lang="zh-CN" altLang="en-US" dirty="0">
                <a:latin typeface="Microsoft YaHei" panose="020B0503020204020204" pitchFamily="34" charset="-122"/>
                <a:ea typeface="Microsoft YaHei" panose="020B0503020204020204" pitchFamily="34" charset="-122"/>
              </a:rPr>
              <a:t>公元前</a:t>
            </a:r>
            <a:endParaRPr lang="en-US" altLang="zh-CN" dirty="0">
              <a:latin typeface="Microsoft YaHei" panose="020B0503020204020204" pitchFamily="34" charset="-122"/>
              <a:ea typeface="Microsoft YaHei" panose="020B0503020204020204" pitchFamily="34" charset="-122"/>
            </a:endParaRPr>
          </a:p>
          <a:p>
            <a:pPr algn="ctr"/>
            <a:r>
              <a:rPr lang="en-US" altLang="zh-CN" dirty="0">
                <a:latin typeface="Microsoft YaHei" panose="020B0503020204020204" pitchFamily="34" charset="-122"/>
                <a:ea typeface="Microsoft YaHei" panose="020B0503020204020204" pitchFamily="34" charset="-122"/>
              </a:rPr>
              <a:t>4000</a:t>
            </a:r>
            <a:r>
              <a:rPr lang="zh-CN" altLang="en-US" dirty="0">
                <a:latin typeface="Microsoft YaHei" panose="020B0503020204020204" pitchFamily="34" charset="-122"/>
                <a:ea typeface="Microsoft YaHei" panose="020B0503020204020204" pitchFamily="34" charset="-122"/>
              </a:rPr>
              <a:t>年</a:t>
            </a:r>
            <a:endParaRPr lang="en-US" altLang="zh-CN" dirty="0">
              <a:latin typeface="Microsoft YaHei" panose="020B0503020204020204" pitchFamily="34" charset="-122"/>
              <a:ea typeface="Microsoft YaHei" panose="020B0503020204020204" pitchFamily="34" charset="-122"/>
            </a:endParaRPr>
          </a:p>
          <a:p>
            <a:pPr algn="ctr"/>
            <a:r>
              <a:rPr lang="zh-CN" altLang="en-US" dirty="0">
                <a:latin typeface="Microsoft YaHei" panose="020B0503020204020204" pitchFamily="34" charset="-122"/>
                <a:ea typeface="Microsoft YaHei" panose="020B0503020204020204" pitchFamily="34" charset="-122"/>
              </a:rPr>
              <a:t>或更早</a:t>
            </a:r>
            <a:endParaRPr lang="en-US" altLang="zh-CN" dirty="0">
              <a:latin typeface="Microsoft YaHei" panose="020B0503020204020204" pitchFamily="34" charset="-122"/>
              <a:ea typeface="Microsoft YaHei" panose="020B0503020204020204" pitchFamily="34" charset="-122"/>
              <a:cs typeface="Arial" panose="020B0604020202020204" pitchFamily="34" charset="0"/>
            </a:endParaRPr>
          </a:p>
        </p:txBody>
      </p:sp>
      <p:sp>
        <p:nvSpPr>
          <p:cNvPr id="15" name="矩形 4">
            <a:extLst>
              <a:ext uri="{FF2B5EF4-FFF2-40B4-BE49-F238E27FC236}">
                <a16:creationId xmlns:a16="http://schemas.microsoft.com/office/drawing/2014/main" id="{EF21486A-9E78-664D-83D8-3FDFF7CD14EA}"/>
              </a:ext>
            </a:extLst>
          </p:cNvPr>
          <p:cNvSpPr>
            <a:spLocks noChangeArrowheads="1"/>
          </p:cNvSpPr>
          <p:nvPr/>
        </p:nvSpPr>
        <p:spPr bwMode="auto">
          <a:xfrm>
            <a:off x="2179638" y="5426075"/>
            <a:ext cx="1376362" cy="1076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a:r>
              <a:rPr lang="zh-CN" altLang="en-US" b="1" dirty="0">
                <a:latin typeface="Microsoft YaHei" panose="020B0503020204020204" pitchFamily="34" charset="-122"/>
                <a:ea typeface="Microsoft YaHei" panose="020B0503020204020204" pitchFamily="34" charset="-122"/>
              </a:rPr>
              <a:t>洪水</a:t>
            </a:r>
            <a:endParaRPr lang="en-US" altLang="zh-CN" b="1" dirty="0">
              <a:latin typeface="Microsoft YaHei" panose="020B0503020204020204" pitchFamily="34" charset="-122"/>
              <a:ea typeface="Microsoft YaHei" panose="020B0503020204020204" pitchFamily="34" charset="-122"/>
            </a:endParaRPr>
          </a:p>
          <a:p>
            <a:pPr algn="ctr"/>
            <a:r>
              <a:rPr lang="zh-CN" altLang="en-US" dirty="0">
                <a:latin typeface="Microsoft YaHei" panose="020B0503020204020204" pitchFamily="34" charset="-122"/>
                <a:ea typeface="Microsoft YaHei" panose="020B0503020204020204" pitchFamily="34" charset="-122"/>
              </a:rPr>
              <a:t>公元前</a:t>
            </a:r>
            <a:endParaRPr lang="en-US" altLang="zh-CN" dirty="0">
              <a:latin typeface="Microsoft YaHei" panose="020B0503020204020204" pitchFamily="34" charset="-122"/>
              <a:ea typeface="Microsoft YaHei" panose="020B0503020204020204" pitchFamily="34" charset="-122"/>
            </a:endParaRPr>
          </a:p>
          <a:p>
            <a:pPr algn="ctr"/>
            <a:r>
              <a:rPr lang="en-US" altLang="zh-CN" dirty="0">
                <a:latin typeface="Microsoft YaHei" panose="020B0503020204020204" pitchFamily="34" charset="-122"/>
                <a:ea typeface="Microsoft YaHei" panose="020B0503020204020204" pitchFamily="34" charset="-122"/>
              </a:rPr>
              <a:t>2500</a:t>
            </a:r>
            <a:r>
              <a:rPr lang="zh-CN" altLang="en-US" dirty="0">
                <a:latin typeface="Microsoft YaHei" panose="020B0503020204020204" pitchFamily="34" charset="-122"/>
                <a:ea typeface="Microsoft YaHei" panose="020B0503020204020204" pitchFamily="34" charset="-122"/>
              </a:rPr>
              <a:t>年</a:t>
            </a:r>
            <a:endParaRPr lang="en-US" altLang="zh-CN" dirty="0">
              <a:latin typeface="Microsoft YaHei" panose="020B0503020204020204" pitchFamily="34" charset="-122"/>
              <a:ea typeface="Microsoft YaHei" panose="020B0503020204020204" pitchFamily="34" charset="-122"/>
            </a:endParaRPr>
          </a:p>
          <a:p>
            <a:pPr algn="ctr"/>
            <a:r>
              <a:rPr lang="zh-CN" altLang="en-US" dirty="0">
                <a:latin typeface="Microsoft YaHei" panose="020B0503020204020204" pitchFamily="34" charset="-122"/>
                <a:ea typeface="Microsoft YaHei" panose="020B0503020204020204" pitchFamily="34" charset="-122"/>
              </a:rPr>
              <a:t>左右</a:t>
            </a:r>
            <a:endParaRPr lang="en-US" altLang="zh-CN" dirty="0">
              <a:latin typeface="Microsoft YaHei" panose="020B0503020204020204" pitchFamily="34" charset="-122"/>
              <a:ea typeface="Microsoft YaHei" panose="020B0503020204020204" pitchFamily="34" charset="-122"/>
              <a:cs typeface="Arial" panose="020B0604020202020204" pitchFamily="34" charset="0"/>
            </a:endParaRPr>
          </a:p>
        </p:txBody>
      </p:sp>
      <p:sp>
        <p:nvSpPr>
          <p:cNvPr id="17" name="矩形 4">
            <a:extLst>
              <a:ext uri="{FF2B5EF4-FFF2-40B4-BE49-F238E27FC236}">
                <a16:creationId xmlns:a16="http://schemas.microsoft.com/office/drawing/2014/main" id="{0091409C-635E-7A48-A335-734209C727A1}"/>
              </a:ext>
            </a:extLst>
          </p:cNvPr>
          <p:cNvSpPr>
            <a:spLocks noChangeArrowheads="1"/>
          </p:cNvSpPr>
          <p:nvPr/>
        </p:nvSpPr>
        <p:spPr bwMode="auto">
          <a:xfrm>
            <a:off x="3365500" y="5426075"/>
            <a:ext cx="1443038" cy="1076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a:r>
              <a:rPr lang="zh-CN" altLang="en-US" b="1" dirty="0">
                <a:solidFill>
                  <a:srgbClr val="002060"/>
                </a:solidFill>
                <a:latin typeface="Microsoft YaHei" panose="020B0503020204020204" pitchFamily="34" charset="-122"/>
                <a:ea typeface="Microsoft YaHei" panose="020B0503020204020204" pitchFamily="34" charset="-122"/>
              </a:rPr>
              <a:t>亚伯拉罕</a:t>
            </a:r>
            <a:endParaRPr lang="en-US" altLang="zh-CN" b="1" dirty="0">
              <a:solidFill>
                <a:srgbClr val="002060"/>
              </a:solidFill>
              <a:latin typeface="Microsoft YaHei" panose="020B0503020204020204" pitchFamily="34" charset="-122"/>
              <a:ea typeface="Microsoft YaHei" panose="020B0503020204020204" pitchFamily="34" charset="-122"/>
            </a:endParaRPr>
          </a:p>
          <a:p>
            <a:pPr algn="ctr"/>
            <a:r>
              <a:rPr lang="zh-CN" altLang="en-US" dirty="0">
                <a:solidFill>
                  <a:srgbClr val="002060"/>
                </a:solidFill>
                <a:latin typeface="Microsoft YaHei" panose="020B0503020204020204" pitchFamily="34" charset="-122"/>
                <a:ea typeface="Microsoft YaHei" panose="020B0503020204020204" pitchFamily="34" charset="-122"/>
              </a:rPr>
              <a:t>公元前</a:t>
            </a:r>
            <a:endParaRPr lang="en-US" altLang="zh-CN" dirty="0">
              <a:solidFill>
                <a:srgbClr val="002060"/>
              </a:solidFill>
              <a:latin typeface="Microsoft YaHei" panose="020B0503020204020204" pitchFamily="34" charset="-122"/>
              <a:ea typeface="Microsoft YaHei" panose="020B0503020204020204" pitchFamily="34" charset="-122"/>
            </a:endParaRPr>
          </a:p>
          <a:p>
            <a:pPr algn="ctr"/>
            <a:r>
              <a:rPr lang="en-US" altLang="zh-CN" dirty="0">
                <a:solidFill>
                  <a:srgbClr val="002060"/>
                </a:solidFill>
                <a:latin typeface="Microsoft YaHei" panose="020B0503020204020204" pitchFamily="34" charset="-122"/>
                <a:ea typeface="Microsoft YaHei" panose="020B0503020204020204" pitchFamily="34" charset="-122"/>
              </a:rPr>
              <a:t>2000</a:t>
            </a:r>
            <a:r>
              <a:rPr lang="zh-CN" altLang="en-US" dirty="0">
                <a:solidFill>
                  <a:srgbClr val="002060"/>
                </a:solidFill>
                <a:latin typeface="Microsoft YaHei" panose="020B0503020204020204" pitchFamily="34" charset="-122"/>
                <a:ea typeface="Microsoft YaHei" panose="020B0503020204020204" pitchFamily="34" charset="-122"/>
              </a:rPr>
              <a:t>年</a:t>
            </a:r>
            <a:endParaRPr lang="en-US" altLang="zh-CN" dirty="0">
              <a:solidFill>
                <a:srgbClr val="002060"/>
              </a:solidFill>
              <a:latin typeface="Microsoft YaHei" panose="020B0503020204020204" pitchFamily="34" charset="-122"/>
              <a:ea typeface="Microsoft YaHei" panose="020B0503020204020204" pitchFamily="34" charset="-122"/>
            </a:endParaRPr>
          </a:p>
          <a:p>
            <a:pPr algn="ctr"/>
            <a:r>
              <a:rPr lang="zh-CN" altLang="en-US" dirty="0">
                <a:solidFill>
                  <a:srgbClr val="002060"/>
                </a:solidFill>
                <a:latin typeface="Microsoft YaHei" panose="020B0503020204020204" pitchFamily="34" charset="-122"/>
                <a:ea typeface="Microsoft YaHei" panose="020B0503020204020204" pitchFamily="34" charset="-122"/>
              </a:rPr>
              <a:t>左右</a:t>
            </a:r>
            <a:endParaRPr lang="en-US" altLang="zh-CN" dirty="0">
              <a:solidFill>
                <a:srgbClr val="002060"/>
              </a:solidFill>
              <a:latin typeface="Microsoft YaHei" panose="020B0503020204020204" pitchFamily="34" charset="-122"/>
              <a:ea typeface="Microsoft YaHei" panose="020B0503020204020204" pitchFamily="34" charset="-122"/>
              <a:cs typeface="Arial" panose="020B0604020202020204" pitchFamily="34" charset="0"/>
            </a:endParaRPr>
          </a:p>
        </p:txBody>
      </p:sp>
      <p:sp>
        <p:nvSpPr>
          <p:cNvPr id="18" name="矩形 4">
            <a:extLst>
              <a:ext uri="{FF2B5EF4-FFF2-40B4-BE49-F238E27FC236}">
                <a16:creationId xmlns:a16="http://schemas.microsoft.com/office/drawing/2014/main" id="{3E8FCE91-6F20-D64C-9AC0-A9A02D57E548}"/>
              </a:ext>
            </a:extLst>
          </p:cNvPr>
          <p:cNvSpPr>
            <a:spLocks noChangeArrowheads="1"/>
          </p:cNvSpPr>
          <p:nvPr/>
        </p:nvSpPr>
        <p:spPr bwMode="auto">
          <a:xfrm>
            <a:off x="5219700" y="5426075"/>
            <a:ext cx="1443038" cy="1076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a:r>
              <a:rPr lang="zh-CN" altLang="en-US" b="1" dirty="0">
                <a:solidFill>
                  <a:srgbClr val="002060"/>
                </a:solidFill>
                <a:latin typeface="Microsoft YaHei" panose="020B0503020204020204" pitchFamily="34" charset="-122"/>
                <a:ea typeface="Microsoft YaHei" panose="020B0503020204020204" pitchFamily="34" charset="-122"/>
              </a:rPr>
              <a:t>大卫</a:t>
            </a:r>
            <a:endParaRPr lang="en-US" altLang="zh-CN" b="1" dirty="0">
              <a:solidFill>
                <a:srgbClr val="002060"/>
              </a:solidFill>
              <a:latin typeface="Microsoft YaHei" panose="020B0503020204020204" pitchFamily="34" charset="-122"/>
              <a:ea typeface="Microsoft YaHei" panose="020B0503020204020204" pitchFamily="34" charset="-122"/>
            </a:endParaRPr>
          </a:p>
          <a:p>
            <a:pPr algn="ctr"/>
            <a:r>
              <a:rPr lang="zh-CN" altLang="en-US" dirty="0">
                <a:solidFill>
                  <a:srgbClr val="002060"/>
                </a:solidFill>
                <a:latin typeface="Microsoft YaHei" panose="020B0503020204020204" pitchFamily="34" charset="-122"/>
                <a:ea typeface="Microsoft YaHei" panose="020B0503020204020204" pitchFamily="34" charset="-122"/>
              </a:rPr>
              <a:t>公元前</a:t>
            </a:r>
            <a:endParaRPr lang="en-US" altLang="zh-CN" dirty="0">
              <a:solidFill>
                <a:srgbClr val="002060"/>
              </a:solidFill>
              <a:latin typeface="Microsoft YaHei" panose="020B0503020204020204" pitchFamily="34" charset="-122"/>
              <a:ea typeface="Microsoft YaHei" panose="020B0503020204020204" pitchFamily="34" charset="-122"/>
            </a:endParaRPr>
          </a:p>
          <a:p>
            <a:pPr algn="ctr"/>
            <a:r>
              <a:rPr lang="en-US" altLang="zh-CN" dirty="0">
                <a:solidFill>
                  <a:srgbClr val="002060"/>
                </a:solidFill>
                <a:latin typeface="Microsoft YaHei" panose="020B0503020204020204" pitchFamily="34" charset="-122"/>
                <a:ea typeface="Microsoft YaHei" panose="020B0503020204020204" pitchFamily="34" charset="-122"/>
              </a:rPr>
              <a:t>1000</a:t>
            </a:r>
            <a:r>
              <a:rPr lang="zh-CN" altLang="en-US" dirty="0">
                <a:solidFill>
                  <a:srgbClr val="002060"/>
                </a:solidFill>
                <a:latin typeface="Microsoft YaHei" panose="020B0503020204020204" pitchFamily="34" charset="-122"/>
                <a:ea typeface="Microsoft YaHei" panose="020B0503020204020204" pitchFamily="34" charset="-122"/>
              </a:rPr>
              <a:t>年</a:t>
            </a:r>
            <a:endParaRPr lang="en-US" altLang="zh-CN" dirty="0">
              <a:solidFill>
                <a:srgbClr val="002060"/>
              </a:solidFill>
              <a:latin typeface="Microsoft YaHei" panose="020B0503020204020204" pitchFamily="34" charset="-122"/>
              <a:ea typeface="Microsoft YaHei" panose="020B0503020204020204" pitchFamily="34" charset="-122"/>
            </a:endParaRPr>
          </a:p>
          <a:p>
            <a:pPr algn="ctr"/>
            <a:r>
              <a:rPr lang="zh-CN" altLang="en-US" dirty="0">
                <a:solidFill>
                  <a:srgbClr val="002060"/>
                </a:solidFill>
                <a:latin typeface="Microsoft YaHei" panose="020B0503020204020204" pitchFamily="34" charset="-122"/>
                <a:ea typeface="Microsoft YaHei" panose="020B0503020204020204" pitchFamily="34" charset="-122"/>
              </a:rPr>
              <a:t>左右</a:t>
            </a:r>
            <a:endParaRPr lang="en-US" altLang="zh-CN" dirty="0">
              <a:solidFill>
                <a:srgbClr val="002060"/>
              </a:solidFill>
              <a:latin typeface="Microsoft YaHei" panose="020B0503020204020204" pitchFamily="34" charset="-122"/>
              <a:ea typeface="Microsoft YaHei" panose="020B0503020204020204" pitchFamily="34" charset="-122"/>
              <a:cs typeface="Arial" panose="020B0604020202020204" pitchFamily="34" charset="0"/>
            </a:endParaRPr>
          </a:p>
        </p:txBody>
      </p:sp>
      <p:sp>
        <p:nvSpPr>
          <p:cNvPr id="19" name="矩形 4">
            <a:extLst>
              <a:ext uri="{FF2B5EF4-FFF2-40B4-BE49-F238E27FC236}">
                <a16:creationId xmlns:a16="http://schemas.microsoft.com/office/drawing/2014/main" id="{15D8CDCD-63EF-E745-825A-379B81FDD2AB}"/>
              </a:ext>
            </a:extLst>
          </p:cNvPr>
          <p:cNvSpPr>
            <a:spLocks noChangeArrowheads="1"/>
          </p:cNvSpPr>
          <p:nvPr/>
        </p:nvSpPr>
        <p:spPr bwMode="auto">
          <a:xfrm>
            <a:off x="6591300" y="5426075"/>
            <a:ext cx="1443038" cy="1076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a:r>
              <a:rPr lang="zh-CN" altLang="en-US" b="1" dirty="0">
                <a:latin typeface="Microsoft YaHei" panose="020B0503020204020204" pitchFamily="34" charset="-122"/>
                <a:ea typeface="Microsoft YaHei" panose="020B0503020204020204" pitchFamily="34" charset="-122"/>
              </a:rPr>
              <a:t>耶稣基督</a:t>
            </a:r>
            <a:endParaRPr lang="en-US" altLang="zh-CN" b="1" dirty="0">
              <a:latin typeface="Microsoft YaHei" panose="020B0503020204020204" pitchFamily="34" charset="-122"/>
              <a:ea typeface="Microsoft YaHei" panose="020B0503020204020204" pitchFamily="34" charset="-122"/>
            </a:endParaRPr>
          </a:p>
          <a:p>
            <a:pPr algn="ctr"/>
            <a:r>
              <a:rPr lang="zh-CN" altLang="en-US" dirty="0">
                <a:latin typeface="Microsoft YaHei" panose="020B0503020204020204" pitchFamily="34" charset="-122"/>
                <a:ea typeface="Microsoft YaHei" panose="020B0503020204020204" pitchFamily="34" charset="-122"/>
              </a:rPr>
              <a:t>公元</a:t>
            </a:r>
            <a:endParaRPr lang="en-US" altLang="zh-CN" dirty="0">
              <a:latin typeface="Microsoft YaHei" panose="020B0503020204020204" pitchFamily="34" charset="-122"/>
              <a:ea typeface="Microsoft YaHei" panose="020B0503020204020204" pitchFamily="34" charset="-122"/>
            </a:endParaRPr>
          </a:p>
          <a:p>
            <a:pPr algn="ctr"/>
            <a:r>
              <a:rPr lang="zh-CN" altLang="en-US" dirty="0">
                <a:latin typeface="Microsoft YaHei" panose="020B0503020204020204" pitchFamily="34" charset="-122"/>
                <a:ea typeface="Microsoft YaHei" panose="020B0503020204020204" pitchFamily="34" charset="-122"/>
              </a:rPr>
              <a:t>元年</a:t>
            </a:r>
            <a:endParaRPr lang="en-US" altLang="zh-CN" dirty="0">
              <a:latin typeface="Microsoft YaHei" panose="020B0503020204020204" pitchFamily="34" charset="-122"/>
              <a:ea typeface="Microsoft YaHei" panose="020B0503020204020204" pitchFamily="34" charset="-122"/>
              <a:cs typeface="Arial" panose="020B0604020202020204" pitchFamily="34" charset="0"/>
            </a:endParaRPr>
          </a:p>
        </p:txBody>
      </p:sp>
      <p:sp>
        <p:nvSpPr>
          <p:cNvPr id="26" name="椭圆 25">
            <a:extLst>
              <a:ext uri="{FF2B5EF4-FFF2-40B4-BE49-F238E27FC236}">
                <a16:creationId xmlns:a16="http://schemas.microsoft.com/office/drawing/2014/main" id="{A8B658D1-E693-164D-BC7B-B72FEBED3C58}"/>
              </a:ext>
            </a:extLst>
          </p:cNvPr>
          <p:cNvSpPr>
            <a:spLocks noChangeAspect="1"/>
          </p:cNvSpPr>
          <p:nvPr/>
        </p:nvSpPr>
        <p:spPr>
          <a:xfrm>
            <a:off x="2795588" y="5164138"/>
            <a:ext cx="179387" cy="180975"/>
          </a:xfrm>
          <a:prstGeom prst="ellips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kumimoji="1" lang="zh-CN" altLang="en-US"/>
          </a:p>
        </p:txBody>
      </p:sp>
      <p:sp>
        <p:nvSpPr>
          <p:cNvPr id="27" name="椭圆 26">
            <a:extLst>
              <a:ext uri="{FF2B5EF4-FFF2-40B4-BE49-F238E27FC236}">
                <a16:creationId xmlns:a16="http://schemas.microsoft.com/office/drawing/2014/main" id="{86D20D6F-83DD-DB49-BD18-E027EA583FB4}"/>
              </a:ext>
            </a:extLst>
          </p:cNvPr>
          <p:cNvSpPr>
            <a:spLocks noChangeAspect="1"/>
          </p:cNvSpPr>
          <p:nvPr/>
        </p:nvSpPr>
        <p:spPr>
          <a:xfrm>
            <a:off x="3976688" y="5164138"/>
            <a:ext cx="179387" cy="180975"/>
          </a:xfrm>
          <a:prstGeom prst="ellips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kumimoji="1" lang="zh-CN" altLang="en-US"/>
          </a:p>
        </p:txBody>
      </p:sp>
      <p:sp>
        <p:nvSpPr>
          <p:cNvPr id="32" name="矩形 31">
            <a:extLst>
              <a:ext uri="{FF2B5EF4-FFF2-40B4-BE49-F238E27FC236}">
                <a16:creationId xmlns:a16="http://schemas.microsoft.com/office/drawing/2014/main" id="{D29C0F07-EF73-5645-989C-27E830A6BF5A}"/>
              </a:ext>
            </a:extLst>
          </p:cNvPr>
          <p:cNvSpPr/>
          <p:nvPr/>
        </p:nvSpPr>
        <p:spPr>
          <a:xfrm>
            <a:off x="5892800" y="5199063"/>
            <a:ext cx="1441450" cy="71437"/>
          </a:xfrm>
          <a:prstGeom prst="rect">
            <a:avLst/>
          </a:prstGeom>
          <a:solidFill>
            <a:srgbClr val="FFC000"/>
          </a:solidFill>
          <a:ln w="19050">
            <a:solidFill>
              <a:srgbClr val="621E07"/>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kumimoji="1" lang="zh-CN" altLang="en-US"/>
          </a:p>
        </p:txBody>
      </p:sp>
      <p:grpSp>
        <p:nvGrpSpPr>
          <p:cNvPr id="20" name="组合 19">
            <a:extLst>
              <a:ext uri="{FF2B5EF4-FFF2-40B4-BE49-F238E27FC236}">
                <a16:creationId xmlns:a16="http://schemas.microsoft.com/office/drawing/2014/main" id="{4C8E455F-792A-934F-9E2B-24140D137F44}"/>
              </a:ext>
            </a:extLst>
          </p:cNvPr>
          <p:cNvGrpSpPr/>
          <p:nvPr/>
        </p:nvGrpSpPr>
        <p:grpSpPr>
          <a:xfrm>
            <a:off x="7139758" y="4844264"/>
            <a:ext cx="323189" cy="439067"/>
            <a:chOff x="3899792" y="1062698"/>
            <a:chExt cx="434958" cy="590910"/>
          </a:xfrm>
          <a:solidFill>
            <a:srgbClr val="C00000"/>
          </a:solidFill>
        </p:grpSpPr>
        <p:sp>
          <p:nvSpPr>
            <p:cNvPr id="21" name="矩形 20">
              <a:extLst>
                <a:ext uri="{FF2B5EF4-FFF2-40B4-BE49-F238E27FC236}">
                  <a16:creationId xmlns:a16="http://schemas.microsoft.com/office/drawing/2014/main" id="{CBC7546A-D23D-EF4B-B7A9-A666967FA808}"/>
                </a:ext>
              </a:extLst>
            </p:cNvPr>
            <p:cNvSpPr/>
            <p:nvPr/>
          </p:nvSpPr>
          <p:spPr>
            <a:xfrm>
              <a:off x="3899792" y="1227243"/>
              <a:ext cx="434958" cy="121024"/>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kumimoji="1" lang="zh-CN" altLang="en-US"/>
            </a:p>
          </p:txBody>
        </p:sp>
        <p:sp>
          <p:nvSpPr>
            <p:cNvPr id="22" name="矩形 21">
              <a:extLst>
                <a:ext uri="{FF2B5EF4-FFF2-40B4-BE49-F238E27FC236}">
                  <a16:creationId xmlns:a16="http://schemas.microsoft.com/office/drawing/2014/main" id="{A0D2E144-3366-0A4E-B29E-EF2FDCE92174}"/>
                </a:ext>
              </a:extLst>
            </p:cNvPr>
            <p:cNvSpPr/>
            <p:nvPr/>
          </p:nvSpPr>
          <p:spPr>
            <a:xfrm rot="5400000">
              <a:off x="3821816" y="1297641"/>
              <a:ext cx="590910" cy="121024"/>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kumimoji="1" lang="zh-CN" altLang="en-US"/>
            </a:p>
          </p:txBody>
        </p:sp>
      </p:grpSp>
      <p:sp>
        <p:nvSpPr>
          <p:cNvPr id="23" name="菱形 22">
            <a:extLst>
              <a:ext uri="{FF2B5EF4-FFF2-40B4-BE49-F238E27FC236}">
                <a16:creationId xmlns:a16="http://schemas.microsoft.com/office/drawing/2014/main" id="{10C872D5-B541-C243-8772-04C41FE65840}"/>
              </a:ext>
            </a:extLst>
          </p:cNvPr>
          <p:cNvSpPr>
            <a:spLocks noChangeAspect="1"/>
          </p:cNvSpPr>
          <p:nvPr/>
        </p:nvSpPr>
        <p:spPr>
          <a:xfrm>
            <a:off x="5773738" y="5067300"/>
            <a:ext cx="323850" cy="325438"/>
          </a:xfrm>
          <a:prstGeom prst="diamond">
            <a:avLst/>
          </a:prstGeom>
          <a:solidFill>
            <a:schemeClr val="accent4"/>
          </a:solidFill>
          <a:ln w="19050">
            <a:solidFill>
              <a:srgbClr val="693E30"/>
            </a:solidFill>
          </a:ln>
          <a:effectLst>
            <a:outerShdw blurRad="38100" dist="254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kumimoji="1" lang="zh-CN" altLang="en-US" dirty="0"/>
          </a:p>
        </p:txBody>
      </p:sp>
      <p:pic>
        <p:nvPicPr>
          <p:cNvPr id="12" name="图片 11">
            <a:extLst>
              <a:ext uri="{FF2B5EF4-FFF2-40B4-BE49-F238E27FC236}">
                <a16:creationId xmlns:a16="http://schemas.microsoft.com/office/drawing/2014/main" id="{516FE0D8-3C1D-BE47-8FB3-30B432E4C2F0}"/>
              </a:ext>
            </a:extLst>
          </p:cNvPr>
          <p:cNvPicPr>
            <a:picLocks noChangeAspect="1"/>
          </p:cNvPicPr>
          <p:nvPr/>
        </p:nvPicPr>
        <p:blipFill>
          <a:blip r:embed="rId4"/>
          <a:stretch>
            <a:fillRect/>
          </a:stretch>
        </p:blipFill>
        <p:spPr>
          <a:xfrm>
            <a:off x="5583459" y="2685803"/>
            <a:ext cx="2088425" cy="2088425"/>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grpSp>
        <p:nvGrpSpPr>
          <p:cNvPr id="24" name="组合 23">
            <a:extLst>
              <a:ext uri="{FF2B5EF4-FFF2-40B4-BE49-F238E27FC236}">
                <a16:creationId xmlns:a16="http://schemas.microsoft.com/office/drawing/2014/main" id="{F3F83720-3AB4-7844-B5EA-AA171BB5470D}"/>
              </a:ext>
            </a:extLst>
          </p:cNvPr>
          <p:cNvGrpSpPr/>
          <p:nvPr/>
        </p:nvGrpSpPr>
        <p:grpSpPr>
          <a:xfrm>
            <a:off x="5978056" y="519741"/>
            <a:ext cx="3189294" cy="3011137"/>
            <a:chOff x="3657065" y="1609723"/>
            <a:chExt cx="3189294" cy="3011137"/>
          </a:xfrm>
        </p:grpSpPr>
        <p:grpSp>
          <p:nvGrpSpPr>
            <p:cNvPr id="31" name="组合 30">
              <a:extLst>
                <a:ext uri="{FF2B5EF4-FFF2-40B4-BE49-F238E27FC236}">
                  <a16:creationId xmlns:a16="http://schemas.microsoft.com/office/drawing/2014/main" id="{C911ECD7-9AC7-D940-BCDF-595AD2140625}"/>
                </a:ext>
              </a:extLst>
            </p:cNvPr>
            <p:cNvGrpSpPr/>
            <p:nvPr/>
          </p:nvGrpSpPr>
          <p:grpSpPr>
            <a:xfrm>
              <a:off x="3657065" y="1609723"/>
              <a:ext cx="3149627" cy="3011137"/>
              <a:chOff x="7205851" y="4010055"/>
              <a:chExt cx="3149627" cy="3011137"/>
            </a:xfrm>
          </p:grpSpPr>
          <p:sp>
            <p:nvSpPr>
              <p:cNvPr id="34" name="矩形 33">
                <a:extLst>
                  <a:ext uri="{FF2B5EF4-FFF2-40B4-BE49-F238E27FC236}">
                    <a16:creationId xmlns:a16="http://schemas.microsoft.com/office/drawing/2014/main" id="{1857E2A6-BAB3-D24D-B3A2-90CE31CB77CB}"/>
                  </a:ext>
                </a:extLst>
              </p:cNvPr>
              <p:cNvSpPr/>
              <p:nvPr/>
            </p:nvSpPr>
            <p:spPr>
              <a:xfrm>
                <a:off x="7205851" y="4010055"/>
                <a:ext cx="3149627" cy="1640206"/>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35" name="下箭头 34">
                <a:extLst>
                  <a:ext uri="{FF2B5EF4-FFF2-40B4-BE49-F238E27FC236}">
                    <a16:creationId xmlns:a16="http://schemas.microsoft.com/office/drawing/2014/main" id="{E69BECA1-D844-1546-9881-632928E7D8A5}"/>
                  </a:ext>
                </a:extLst>
              </p:cNvPr>
              <p:cNvSpPr/>
              <p:nvPr/>
            </p:nvSpPr>
            <p:spPr>
              <a:xfrm rot="2595368">
                <a:off x="8580814" y="5318811"/>
                <a:ext cx="399699" cy="1702381"/>
              </a:xfrm>
              <a:prstGeom prst="downArrow">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grpSp>
        <p:sp>
          <p:nvSpPr>
            <p:cNvPr id="33" name="文本框 32">
              <a:extLst>
                <a:ext uri="{FF2B5EF4-FFF2-40B4-BE49-F238E27FC236}">
                  <a16:creationId xmlns:a16="http://schemas.microsoft.com/office/drawing/2014/main" id="{C37C8509-A8E9-384F-A08F-9E1C08B00AFA}"/>
                </a:ext>
              </a:extLst>
            </p:cNvPr>
            <p:cNvSpPr txBox="1"/>
            <p:nvPr/>
          </p:nvSpPr>
          <p:spPr>
            <a:xfrm>
              <a:off x="3696731" y="1730144"/>
              <a:ext cx="3149628" cy="1384995"/>
            </a:xfrm>
            <a:prstGeom prst="rect">
              <a:avLst/>
            </a:prstGeom>
            <a:noFill/>
          </p:spPr>
          <p:txBody>
            <a:bodyPr wrap="square" rtlCol="0">
              <a:spAutoFit/>
            </a:bodyPr>
            <a:lstStyle/>
            <a:p>
              <a:r>
                <a:rPr kumimoji="1" lang="en-US" altLang="zh-CN" sz="2800" b="1" dirty="0">
                  <a:solidFill>
                    <a:schemeClr val="bg1"/>
                  </a:solidFill>
                  <a:latin typeface="Microsoft YaHei" panose="020B0503020204020204" pitchFamily="34" charset="-122"/>
                  <a:ea typeface="Microsoft YaHei" panose="020B0503020204020204" pitchFamily="34" charset="-122"/>
                </a:rPr>
                <a:t>251-1200</a:t>
              </a:r>
              <a:r>
                <a:rPr kumimoji="1" lang="zh-CN" altLang="en-US" sz="2800" b="1" dirty="0">
                  <a:solidFill>
                    <a:schemeClr val="bg1"/>
                  </a:solidFill>
                  <a:latin typeface="Microsoft YaHei" panose="020B0503020204020204" pitchFamily="34" charset="-122"/>
                  <a:ea typeface="Microsoft YaHei" panose="020B0503020204020204" pitchFamily="34" charset="-122"/>
                </a:rPr>
                <a:t>页</a:t>
              </a:r>
              <a:endParaRPr kumimoji="1" lang="en-US" altLang="zh-CN" sz="2800" b="1" dirty="0">
                <a:solidFill>
                  <a:schemeClr val="bg1"/>
                </a:solidFill>
                <a:latin typeface="Microsoft YaHei" panose="020B0503020204020204" pitchFamily="34" charset="-122"/>
                <a:ea typeface="Microsoft YaHei" panose="020B0503020204020204" pitchFamily="34" charset="-122"/>
              </a:endParaRPr>
            </a:p>
            <a:p>
              <a:r>
                <a:rPr kumimoji="1" lang="zh-CN" altLang="en-US" sz="2800" b="1" dirty="0">
                  <a:solidFill>
                    <a:schemeClr val="bg1"/>
                  </a:solidFill>
                  <a:latin typeface="Microsoft YaHei" panose="020B0503020204020204" pitchFamily="34" charset="-122"/>
                  <a:ea typeface="Microsoft YaHei" panose="020B0503020204020204" pitchFamily="34" charset="-122"/>
                </a:rPr>
                <a:t>找到考古和历史的</a:t>
              </a:r>
              <a:r>
                <a:rPr kumimoji="1" lang="zh-CN" altLang="en-US" sz="2800" b="1" dirty="0">
                  <a:solidFill>
                    <a:srgbClr val="FFFF00"/>
                  </a:solidFill>
                  <a:latin typeface="Microsoft YaHei" panose="020B0503020204020204" pitchFamily="34" charset="-122"/>
                  <a:ea typeface="Microsoft YaHei" panose="020B0503020204020204" pitchFamily="34" charset="-122"/>
                </a:rPr>
                <a:t>直接</a:t>
              </a:r>
              <a:r>
                <a:rPr kumimoji="1" lang="zh-CN" altLang="en-US" sz="2800" b="1" dirty="0">
                  <a:solidFill>
                    <a:schemeClr val="bg1"/>
                  </a:solidFill>
                  <a:latin typeface="Microsoft YaHei" panose="020B0503020204020204" pitchFamily="34" charset="-122"/>
                  <a:ea typeface="Microsoft YaHei" panose="020B0503020204020204" pitchFamily="34" charset="-122"/>
                </a:rPr>
                <a:t>证据</a:t>
              </a:r>
            </a:p>
          </p:txBody>
        </p:sp>
      </p:gr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2" presetClass="entr" presetSubtype="8" fill="hold" nodeType="after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additive="base">
                                        <p:cTn id="7" dur="500"/>
                                        <p:tgtEl>
                                          <p:spTgt spid="9"/>
                                        </p:tgtEl>
                                        <p:attrNameLst>
                                          <p:attrName>ppt_x</p:attrName>
                                        </p:attrNameLst>
                                      </p:cBhvr>
                                      <p:tavLst>
                                        <p:tav tm="0">
                                          <p:val>
                                            <p:strVal val="#ppt_x-#ppt_w*1.125000"/>
                                          </p:val>
                                        </p:tav>
                                        <p:tav tm="100000">
                                          <p:val>
                                            <p:strVal val="#ppt_x"/>
                                          </p:val>
                                        </p:tav>
                                      </p:tavLst>
                                    </p:anim>
                                    <p:animEffect transition="in" filter="wipe(right)">
                                      <p:cBhvr>
                                        <p:cTn id="8" dur="500"/>
                                        <p:tgtEl>
                                          <p:spTgt spid="9"/>
                                        </p:tgtEl>
                                      </p:cBhvr>
                                    </p:animEffect>
                                  </p:childTnLst>
                                </p:cTn>
                              </p:par>
                            </p:childTnLst>
                          </p:cTn>
                        </p:par>
                        <p:par>
                          <p:cTn id="9" fill="hold" nodeType="afterGroup">
                            <p:stCondLst>
                              <p:cond delay="500"/>
                            </p:stCondLst>
                            <p:childTnLst>
                              <p:par>
                                <p:cTn id="10" presetID="1" presetClass="entr" presetSubtype="0" fill="hold" grpId="0" nodeType="afterEffect">
                                  <p:stCondLst>
                                    <p:cond delay="0"/>
                                  </p:stCondLst>
                                  <p:childTnLst>
                                    <p:set>
                                      <p:cBhvr>
                                        <p:cTn id="11" dur="1" fill="hold">
                                          <p:stCondLst>
                                            <p:cond delay="0"/>
                                          </p:stCondLst>
                                        </p:cTn>
                                        <p:tgtEl>
                                          <p:spTgt spid="10"/>
                                        </p:tgtEl>
                                        <p:attrNameLst>
                                          <p:attrName>style.visibility</p:attrName>
                                        </p:attrNameLst>
                                      </p:cBhvr>
                                      <p:to>
                                        <p:strVal val="visible"/>
                                      </p:to>
                                    </p:set>
                                  </p:childTnLst>
                                </p:cTn>
                              </p:par>
                            </p:childTnLst>
                          </p:cTn>
                        </p:par>
                        <p:par>
                          <p:cTn id="12" fill="hold" nodeType="afterGroup">
                            <p:stCondLst>
                              <p:cond delay="500"/>
                            </p:stCondLst>
                            <p:childTnLst>
                              <p:par>
                                <p:cTn id="13" presetID="1" presetClass="entr" presetSubtype="0" fill="hold" grpId="0" nodeType="afterEffect">
                                  <p:stCondLst>
                                    <p:cond delay="0"/>
                                  </p:stCondLst>
                                  <p:childTnLst>
                                    <p:set>
                                      <p:cBhvr>
                                        <p:cTn id="14" dur="1" fill="hold">
                                          <p:stCondLst>
                                            <p:cond delay="0"/>
                                          </p:stCondLst>
                                        </p:cTn>
                                        <p:tgtEl>
                                          <p:spTgt spid="26"/>
                                        </p:tgtEl>
                                        <p:attrNameLst>
                                          <p:attrName>style.visibility</p:attrName>
                                        </p:attrNameLst>
                                      </p:cBhvr>
                                      <p:to>
                                        <p:strVal val="visible"/>
                                      </p:to>
                                    </p:set>
                                  </p:childTnLst>
                                </p:cTn>
                              </p:par>
                            </p:childTnLst>
                          </p:cTn>
                        </p:par>
                        <p:par>
                          <p:cTn id="15" fill="hold" nodeType="afterGroup">
                            <p:stCondLst>
                              <p:cond delay="500"/>
                            </p:stCondLst>
                            <p:childTnLst>
                              <p:par>
                                <p:cTn id="16" presetID="1" presetClass="entr" presetSubtype="0" fill="hold" grpId="0" nodeType="afterEffect">
                                  <p:stCondLst>
                                    <p:cond delay="0"/>
                                  </p:stCondLst>
                                  <p:childTnLst>
                                    <p:set>
                                      <p:cBhvr>
                                        <p:cTn id="17" dur="1" fill="hold">
                                          <p:stCondLst>
                                            <p:cond delay="0"/>
                                          </p:stCondLst>
                                        </p:cTn>
                                        <p:tgtEl>
                                          <p:spTgt spid="27"/>
                                        </p:tgtEl>
                                        <p:attrNameLst>
                                          <p:attrName>style.visibility</p:attrName>
                                        </p:attrNameLst>
                                      </p:cBhvr>
                                      <p:to>
                                        <p:strVal val="visible"/>
                                      </p:to>
                                    </p:set>
                                  </p:childTnLst>
                                </p:cTn>
                              </p:par>
                            </p:childTnLst>
                          </p:cTn>
                        </p:par>
                        <p:par>
                          <p:cTn id="18" fill="hold" nodeType="afterGroup">
                            <p:stCondLst>
                              <p:cond delay="500"/>
                            </p:stCondLst>
                            <p:childTnLst>
                              <p:par>
                                <p:cTn id="19" presetID="1" presetClass="entr" presetSubtype="0" fill="hold" grpId="0" nodeType="afterEffect">
                                  <p:stCondLst>
                                    <p:cond delay="0"/>
                                  </p:stCondLst>
                                  <p:childTnLst>
                                    <p:set>
                                      <p:cBhvr>
                                        <p:cTn id="20" dur="1" fill="hold">
                                          <p:stCondLst>
                                            <p:cond delay="0"/>
                                          </p:stCondLst>
                                        </p:cTn>
                                        <p:tgtEl>
                                          <p:spTgt spid="13"/>
                                        </p:tgtEl>
                                        <p:attrNameLst>
                                          <p:attrName>style.visibility</p:attrName>
                                        </p:attrNameLst>
                                      </p:cBhvr>
                                      <p:to>
                                        <p:strVal val="visible"/>
                                      </p:to>
                                    </p:set>
                                  </p:childTnLst>
                                </p:cTn>
                              </p:par>
                            </p:childTnLst>
                          </p:cTn>
                        </p:par>
                        <p:par>
                          <p:cTn id="21" fill="hold" nodeType="afterGroup">
                            <p:stCondLst>
                              <p:cond delay="500"/>
                            </p:stCondLst>
                            <p:childTnLst>
                              <p:par>
                                <p:cTn id="22" presetID="1" presetClass="entr" presetSubtype="0" fill="hold" grpId="0" nodeType="afterEffect">
                                  <p:stCondLst>
                                    <p:cond delay="0"/>
                                  </p:stCondLst>
                                  <p:childTnLst>
                                    <p:set>
                                      <p:cBhvr>
                                        <p:cTn id="23" dur="1" fill="hold">
                                          <p:stCondLst>
                                            <p:cond delay="0"/>
                                          </p:stCondLst>
                                        </p:cTn>
                                        <p:tgtEl>
                                          <p:spTgt spid="15"/>
                                        </p:tgtEl>
                                        <p:attrNameLst>
                                          <p:attrName>style.visibility</p:attrName>
                                        </p:attrNameLst>
                                      </p:cBhvr>
                                      <p:to>
                                        <p:strVal val="visible"/>
                                      </p:to>
                                    </p:set>
                                  </p:childTnLst>
                                </p:cTn>
                              </p:par>
                            </p:childTnLst>
                          </p:cTn>
                        </p:par>
                        <p:par>
                          <p:cTn id="24" fill="hold" nodeType="afterGroup">
                            <p:stCondLst>
                              <p:cond delay="500"/>
                            </p:stCondLst>
                            <p:childTnLst>
                              <p:par>
                                <p:cTn id="25" presetID="1" presetClass="entr" presetSubtype="0" fill="hold" grpId="0" nodeType="afterEffect">
                                  <p:stCondLst>
                                    <p:cond delay="0"/>
                                  </p:stCondLst>
                                  <p:childTnLst>
                                    <p:set>
                                      <p:cBhvr>
                                        <p:cTn id="26" dur="1" fill="hold">
                                          <p:stCondLst>
                                            <p:cond delay="0"/>
                                          </p:stCondLst>
                                        </p:cTn>
                                        <p:tgtEl>
                                          <p:spTgt spid="17"/>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23"/>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18"/>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20"/>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19"/>
                                        </p:tgtEl>
                                        <p:attrNameLst>
                                          <p:attrName>style.visibility</p:attrName>
                                        </p:attrNameLst>
                                      </p:cBhvr>
                                      <p:to>
                                        <p:strVal val="visible"/>
                                      </p:to>
                                    </p:set>
                                  </p:childTnLst>
                                </p:cTn>
                              </p:par>
                              <p:par>
                                <p:cTn id="35" presetID="12" presetClass="entr" presetSubtype="8" fill="hold" grpId="1" nodeType="withEffect">
                                  <p:stCondLst>
                                    <p:cond delay="0"/>
                                  </p:stCondLst>
                                  <p:childTnLst>
                                    <p:set>
                                      <p:cBhvr>
                                        <p:cTn id="36" dur="1" fill="hold">
                                          <p:stCondLst>
                                            <p:cond delay="0"/>
                                          </p:stCondLst>
                                        </p:cTn>
                                        <p:tgtEl>
                                          <p:spTgt spid="23"/>
                                        </p:tgtEl>
                                        <p:attrNameLst>
                                          <p:attrName>style.visibility</p:attrName>
                                        </p:attrNameLst>
                                      </p:cBhvr>
                                      <p:to>
                                        <p:strVal val="visible"/>
                                      </p:to>
                                    </p:set>
                                    <p:anim calcmode="lin" valueType="num">
                                      <p:cBhvr additive="base">
                                        <p:cTn id="37" dur="500"/>
                                        <p:tgtEl>
                                          <p:spTgt spid="23"/>
                                        </p:tgtEl>
                                        <p:attrNameLst>
                                          <p:attrName>ppt_x</p:attrName>
                                        </p:attrNameLst>
                                      </p:cBhvr>
                                      <p:tavLst>
                                        <p:tav tm="0">
                                          <p:val>
                                            <p:strVal val="#ppt_x-#ppt_w*1.125000"/>
                                          </p:val>
                                        </p:tav>
                                        <p:tav tm="100000">
                                          <p:val>
                                            <p:strVal val="#ppt_x"/>
                                          </p:val>
                                        </p:tav>
                                      </p:tavLst>
                                    </p:anim>
                                    <p:animEffect transition="in" filter="wipe(right)">
                                      <p:cBhvr>
                                        <p:cTn id="38" dur="500"/>
                                        <p:tgtEl>
                                          <p:spTgt spid="23"/>
                                        </p:tgtEl>
                                      </p:cBhvr>
                                    </p:animEffect>
                                  </p:childTnLst>
                                </p:cTn>
                              </p:par>
                              <p:par>
                                <p:cTn id="39" presetID="12" presetClass="entr" presetSubtype="8" fill="hold" grpId="0" nodeType="withEffect">
                                  <p:stCondLst>
                                    <p:cond delay="0"/>
                                  </p:stCondLst>
                                  <p:childTnLst>
                                    <p:set>
                                      <p:cBhvr>
                                        <p:cTn id="40" dur="1" fill="hold">
                                          <p:stCondLst>
                                            <p:cond delay="0"/>
                                          </p:stCondLst>
                                        </p:cTn>
                                        <p:tgtEl>
                                          <p:spTgt spid="32"/>
                                        </p:tgtEl>
                                        <p:attrNameLst>
                                          <p:attrName>style.visibility</p:attrName>
                                        </p:attrNameLst>
                                      </p:cBhvr>
                                      <p:to>
                                        <p:strVal val="visible"/>
                                      </p:to>
                                    </p:set>
                                    <p:anim calcmode="lin" valueType="num">
                                      <p:cBhvr additive="base">
                                        <p:cTn id="41" dur="500"/>
                                        <p:tgtEl>
                                          <p:spTgt spid="32"/>
                                        </p:tgtEl>
                                        <p:attrNameLst>
                                          <p:attrName>ppt_x</p:attrName>
                                        </p:attrNameLst>
                                      </p:cBhvr>
                                      <p:tavLst>
                                        <p:tav tm="0">
                                          <p:val>
                                            <p:strVal val="#ppt_x-#ppt_w*1.125000"/>
                                          </p:val>
                                        </p:tav>
                                        <p:tav tm="100000">
                                          <p:val>
                                            <p:strVal val="#ppt_x"/>
                                          </p:val>
                                        </p:tav>
                                      </p:tavLst>
                                    </p:anim>
                                    <p:animEffect transition="in" filter="wipe(right)">
                                      <p:cBhvr>
                                        <p:cTn id="42" dur="500"/>
                                        <p:tgtEl>
                                          <p:spTgt spid="32"/>
                                        </p:tgtEl>
                                      </p:cBhvr>
                                    </p:animEffect>
                                  </p:childTnLst>
                                </p:cTn>
                              </p:par>
                              <p:par>
                                <p:cTn id="43" presetID="12" presetClass="entr" presetSubtype="8" fill="hold" nodeType="withEffect">
                                  <p:stCondLst>
                                    <p:cond delay="0"/>
                                  </p:stCondLst>
                                  <p:childTnLst>
                                    <p:set>
                                      <p:cBhvr>
                                        <p:cTn id="44" dur="1" fill="hold">
                                          <p:stCondLst>
                                            <p:cond delay="0"/>
                                          </p:stCondLst>
                                        </p:cTn>
                                        <p:tgtEl>
                                          <p:spTgt spid="20"/>
                                        </p:tgtEl>
                                        <p:attrNameLst>
                                          <p:attrName>style.visibility</p:attrName>
                                        </p:attrNameLst>
                                      </p:cBhvr>
                                      <p:to>
                                        <p:strVal val="visible"/>
                                      </p:to>
                                    </p:set>
                                    <p:anim calcmode="lin" valueType="num">
                                      <p:cBhvr additive="base">
                                        <p:cTn id="45" dur="500"/>
                                        <p:tgtEl>
                                          <p:spTgt spid="20"/>
                                        </p:tgtEl>
                                        <p:attrNameLst>
                                          <p:attrName>ppt_x</p:attrName>
                                        </p:attrNameLst>
                                      </p:cBhvr>
                                      <p:tavLst>
                                        <p:tav tm="0">
                                          <p:val>
                                            <p:strVal val="#ppt_x-#ppt_w*1.125000"/>
                                          </p:val>
                                        </p:tav>
                                        <p:tav tm="100000">
                                          <p:val>
                                            <p:strVal val="#ppt_x"/>
                                          </p:val>
                                        </p:tav>
                                      </p:tavLst>
                                    </p:anim>
                                    <p:animEffect transition="in" filter="wipe(right)">
                                      <p:cBhvr>
                                        <p:cTn id="46" dur="500"/>
                                        <p:tgtEl>
                                          <p:spTgt spid="20"/>
                                        </p:tgtEl>
                                      </p:cBhvr>
                                    </p:animEffect>
                                  </p:childTnLst>
                                </p:cTn>
                              </p:par>
                            </p:childTnLst>
                          </p:cTn>
                        </p:par>
                        <p:par>
                          <p:cTn id="47" fill="hold" nodeType="afterGroup">
                            <p:stCondLst>
                              <p:cond delay="1000"/>
                            </p:stCondLst>
                            <p:childTnLst>
                              <p:par>
                                <p:cTn id="48" presetID="27" presetClass="emph" presetSubtype="0" fill="remove" grpId="2" nodeType="afterEffect">
                                  <p:stCondLst>
                                    <p:cond delay="0"/>
                                  </p:stCondLst>
                                  <p:childTnLst>
                                    <p:animClr clrSpc="rgb" dir="cw">
                                      <p:cBhvr override="childStyle">
                                        <p:cTn id="49" dur="250" autoRev="1" fill="remove"/>
                                        <p:tgtEl>
                                          <p:spTgt spid="23"/>
                                        </p:tgtEl>
                                        <p:attrNameLst>
                                          <p:attrName>style.color</p:attrName>
                                        </p:attrNameLst>
                                      </p:cBhvr>
                                      <p:to>
                                        <a:schemeClr val="bg1"/>
                                      </p:to>
                                    </p:animClr>
                                    <p:animClr clrSpc="rgb" dir="cw">
                                      <p:cBhvr>
                                        <p:cTn id="50" dur="250" autoRev="1" fill="remove"/>
                                        <p:tgtEl>
                                          <p:spTgt spid="23"/>
                                        </p:tgtEl>
                                        <p:attrNameLst>
                                          <p:attrName>fillcolor</p:attrName>
                                        </p:attrNameLst>
                                      </p:cBhvr>
                                      <p:to>
                                        <a:schemeClr val="bg1"/>
                                      </p:to>
                                    </p:animClr>
                                    <p:set>
                                      <p:cBhvr>
                                        <p:cTn id="51" dur="250" autoRev="1" fill="remove"/>
                                        <p:tgtEl>
                                          <p:spTgt spid="23"/>
                                        </p:tgtEl>
                                        <p:attrNameLst>
                                          <p:attrName>fill.type</p:attrName>
                                        </p:attrNameLst>
                                      </p:cBhvr>
                                      <p:to>
                                        <p:strVal val="solid"/>
                                      </p:to>
                                    </p:set>
                                    <p:set>
                                      <p:cBhvr>
                                        <p:cTn id="52" dur="250" autoRev="1" fill="remove"/>
                                        <p:tgtEl>
                                          <p:spTgt spid="23"/>
                                        </p:tgtEl>
                                        <p:attrNameLst>
                                          <p:attrName>fill.on</p:attrName>
                                        </p:attrNameLst>
                                      </p:cBhvr>
                                      <p:to>
                                        <p:strVal val="true"/>
                                      </p:to>
                                    </p:set>
                                  </p:childTnLst>
                                </p:cTn>
                              </p:par>
                            </p:childTnLst>
                          </p:cTn>
                        </p:par>
                        <p:par>
                          <p:cTn id="53" fill="hold" nodeType="afterGroup">
                            <p:stCondLst>
                              <p:cond delay="1500"/>
                            </p:stCondLst>
                            <p:childTnLst>
                              <p:par>
                                <p:cTn id="54" presetID="27" presetClass="emph" presetSubtype="0" fill="remove" grpId="1" nodeType="afterEffect">
                                  <p:stCondLst>
                                    <p:cond delay="0"/>
                                  </p:stCondLst>
                                  <p:childTnLst>
                                    <p:animClr clrSpc="rgb" dir="cw">
                                      <p:cBhvr override="childStyle">
                                        <p:cTn id="55" dur="250" autoRev="1" fill="remove"/>
                                        <p:tgtEl>
                                          <p:spTgt spid="32"/>
                                        </p:tgtEl>
                                        <p:attrNameLst>
                                          <p:attrName>style.color</p:attrName>
                                        </p:attrNameLst>
                                      </p:cBhvr>
                                      <p:to>
                                        <a:schemeClr val="bg1"/>
                                      </p:to>
                                    </p:animClr>
                                    <p:animClr clrSpc="rgb" dir="cw">
                                      <p:cBhvr>
                                        <p:cTn id="56" dur="250" autoRev="1" fill="remove"/>
                                        <p:tgtEl>
                                          <p:spTgt spid="32"/>
                                        </p:tgtEl>
                                        <p:attrNameLst>
                                          <p:attrName>fillcolor</p:attrName>
                                        </p:attrNameLst>
                                      </p:cBhvr>
                                      <p:to>
                                        <a:schemeClr val="bg1"/>
                                      </p:to>
                                    </p:animClr>
                                    <p:set>
                                      <p:cBhvr>
                                        <p:cTn id="57" dur="250" autoRev="1" fill="remove"/>
                                        <p:tgtEl>
                                          <p:spTgt spid="32"/>
                                        </p:tgtEl>
                                        <p:attrNameLst>
                                          <p:attrName>fill.type</p:attrName>
                                        </p:attrNameLst>
                                      </p:cBhvr>
                                      <p:to>
                                        <p:strVal val="solid"/>
                                      </p:to>
                                    </p:set>
                                    <p:set>
                                      <p:cBhvr>
                                        <p:cTn id="58" dur="250" autoRev="1" fill="remove"/>
                                        <p:tgtEl>
                                          <p:spTgt spid="32"/>
                                        </p:tgtEl>
                                        <p:attrNameLst>
                                          <p:attrName>fill.on</p:attrName>
                                        </p:attrNameLst>
                                      </p:cBhvr>
                                      <p:to>
                                        <p:strVal val="true"/>
                                      </p:to>
                                    </p:set>
                                  </p:childTnLst>
                                </p:cTn>
                              </p:par>
                            </p:childTnLst>
                          </p:cTn>
                        </p:par>
                      </p:childTnLst>
                    </p:cTn>
                  </p:par>
                  <p:par>
                    <p:cTn id="59" fill="hold">
                      <p:stCondLst>
                        <p:cond delay="indefinite"/>
                      </p:stCondLst>
                      <p:childTnLst>
                        <p:par>
                          <p:cTn id="60" fill="hold" nodeType="withGroup">
                            <p:stCondLst>
                              <p:cond delay="0"/>
                            </p:stCondLst>
                            <p:childTnLst>
                              <p:par>
                                <p:cTn id="61" presetID="1" presetClass="entr" presetSubtype="0" fill="hold" nodeType="clickEffect">
                                  <p:stCondLst>
                                    <p:cond delay="0"/>
                                  </p:stCondLst>
                                  <p:childTnLst>
                                    <p:set>
                                      <p:cBhvr>
                                        <p:cTn id="62" dur="1" fill="hold">
                                          <p:stCondLst>
                                            <p:cond delay="0"/>
                                          </p:stCondLst>
                                        </p:cTn>
                                        <p:tgtEl>
                                          <p:spTgt spid="12"/>
                                        </p:tgtEl>
                                        <p:attrNameLst>
                                          <p:attrName>style.visibility</p:attrName>
                                        </p:attrNameLst>
                                      </p:cBhvr>
                                      <p:to>
                                        <p:strVal val="visible"/>
                                      </p:to>
                                    </p:set>
                                  </p:childTnLst>
                                </p:cTn>
                              </p:par>
                            </p:childTnLst>
                          </p:cTn>
                        </p:par>
                        <p:par>
                          <p:cTn id="63" fill="hold">
                            <p:stCondLst>
                              <p:cond delay="0"/>
                            </p:stCondLst>
                            <p:childTnLst>
                              <p:par>
                                <p:cTn id="64" presetID="22" presetClass="entr" presetSubtype="8" fill="hold" nodeType="afterEffect">
                                  <p:stCondLst>
                                    <p:cond delay="500"/>
                                  </p:stCondLst>
                                  <p:childTnLst>
                                    <p:set>
                                      <p:cBhvr>
                                        <p:cTn id="65" dur="1" fill="hold">
                                          <p:stCondLst>
                                            <p:cond delay="0"/>
                                          </p:stCondLst>
                                        </p:cTn>
                                        <p:tgtEl>
                                          <p:spTgt spid="24"/>
                                        </p:tgtEl>
                                        <p:attrNameLst>
                                          <p:attrName>style.visibility</p:attrName>
                                        </p:attrNameLst>
                                      </p:cBhvr>
                                      <p:to>
                                        <p:strVal val="visible"/>
                                      </p:to>
                                    </p:set>
                                    <p:animEffect transition="in" filter="wipe(left)">
                                      <p:cBhvr>
                                        <p:cTn id="66" dur="500"/>
                                        <p:tgtEl>
                                          <p:spTgt spid="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3" grpId="0"/>
      <p:bldP spid="15" grpId="0"/>
      <p:bldP spid="17" grpId="0"/>
      <p:bldP spid="18" grpId="0"/>
      <p:bldP spid="19" grpId="0"/>
      <p:bldP spid="26" grpId="0" animBg="1"/>
      <p:bldP spid="27" grpId="0" animBg="1"/>
      <p:bldP spid="32" grpId="0" animBg="1"/>
      <p:bldP spid="32" grpId="1" animBg="1"/>
      <p:bldP spid="23" grpId="0" animBg="1"/>
      <p:bldP spid="23" grpId="1" animBg="1"/>
      <p:bldP spid="23" grpId="2"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316E8FA4-B4D1-CD40-BD86-69206260EE22}"/>
              </a:ext>
            </a:extLst>
          </p:cNvPr>
          <p:cNvSpPr txBox="1"/>
          <p:nvPr/>
        </p:nvSpPr>
        <p:spPr>
          <a:xfrm>
            <a:off x="-264695" y="-866274"/>
            <a:ext cx="184731" cy="369332"/>
          </a:xfrm>
          <a:prstGeom prst="rect">
            <a:avLst/>
          </a:prstGeom>
          <a:noFill/>
        </p:spPr>
        <p:txBody>
          <a:bodyPr wrap="none" rtlCol="0">
            <a:spAutoFit/>
          </a:bodyPr>
          <a:lstStyle/>
          <a:p>
            <a:endParaRPr lang="en-CN" dirty="0"/>
          </a:p>
        </p:txBody>
      </p:sp>
      <p:sp>
        <p:nvSpPr>
          <p:cNvPr id="2" name="标题 1">
            <a:extLst>
              <a:ext uri="{FF2B5EF4-FFF2-40B4-BE49-F238E27FC236}">
                <a16:creationId xmlns:a16="http://schemas.microsoft.com/office/drawing/2014/main" id="{055F32AC-6FE0-5C40-8F79-C318836D1C07}"/>
              </a:ext>
            </a:extLst>
          </p:cNvPr>
          <p:cNvSpPr>
            <a:spLocks noGrp="1"/>
          </p:cNvSpPr>
          <p:nvPr>
            <p:ph type="title"/>
          </p:nvPr>
        </p:nvSpPr>
        <p:spPr/>
        <p:txBody>
          <a:bodyPr/>
          <a:lstStyle/>
          <a:p>
            <a:r>
              <a:rPr lang="zh-CN" altLang="en-US" dirty="0"/>
              <a:t>水渠工程纪念碑</a:t>
            </a:r>
          </a:p>
        </p:txBody>
      </p:sp>
      <p:grpSp>
        <p:nvGrpSpPr>
          <p:cNvPr id="7" name="组合 23">
            <a:extLst>
              <a:ext uri="{FF2B5EF4-FFF2-40B4-BE49-F238E27FC236}">
                <a16:creationId xmlns:a16="http://schemas.microsoft.com/office/drawing/2014/main" id="{17EFAD9B-B1EA-0E4F-A9DA-2167C7F3AD48}"/>
              </a:ext>
            </a:extLst>
          </p:cNvPr>
          <p:cNvGrpSpPr>
            <a:grpSpLocks/>
          </p:cNvGrpSpPr>
          <p:nvPr/>
        </p:nvGrpSpPr>
        <p:grpSpPr bwMode="auto">
          <a:xfrm>
            <a:off x="387350" y="0"/>
            <a:ext cx="8416925" cy="6858000"/>
            <a:chOff x="470365" y="-649647"/>
            <a:chExt cx="7372437" cy="6007159"/>
          </a:xfrm>
        </p:grpSpPr>
        <p:pic>
          <p:nvPicPr>
            <p:cNvPr id="8" name="Picture 15">
              <a:extLst>
                <a:ext uri="{FF2B5EF4-FFF2-40B4-BE49-F238E27FC236}">
                  <a16:creationId xmlns:a16="http://schemas.microsoft.com/office/drawing/2014/main" id="{A7D1861B-3BA4-2F40-B26A-B6199B871EA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51722" y="-649643"/>
              <a:ext cx="3991080" cy="59866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 name="图片 15">
              <a:extLst>
                <a:ext uri="{FF2B5EF4-FFF2-40B4-BE49-F238E27FC236}">
                  <a16:creationId xmlns:a16="http://schemas.microsoft.com/office/drawing/2014/main" id="{8B268D00-10C7-914F-AF4E-0930453C4C50}"/>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72299" y="-649647"/>
              <a:ext cx="3389088" cy="60071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矩形 44">
              <a:extLst>
                <a:ext uri="{FF2B5EF4-FFF2-40B4-BE49-F238E27FC236}">
                  <a16:creationId xmlns:a16="http://schemas.microsoft.com/office/drawing/2014/main" id="{AEE3AD2C-92D3-B549-8DC7-0058C0C062A4}"/>
                </a:ext>
              </a:extLst>
            </p:cNvPr>
            <p:cNvSpPr/>
            <p:nvPr/>
          </p:nvSpPr>
          <p:spPr>
            <a:xfrm>
              <a:off x="470365" y="-649647"/>
              <a:ext cx="7372437" cy="5997426"/>
            </a:xfrm>
            <a:prstGeom prst="rect">
              <a:avLst/>
            </a:prstGeom>
            <a:no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kumimoji="1" lang="zh-CN" altLang="en-US"/>
            </a:p>
          </p:txBody>
        </p:sp>
      </p:grpSp>
      <p:pic>
        <p:nvPicPr>
          <p:cNvPr id="11" name="Picture 14">
            <a:extLst>
              <a:ext uri="{FF2B5EF4-FFF2-40B4-BE49-F238E27FC236}">
                <a16:creationId xmlns:a16="http://schemas.microsoft.com/office/drawing/2014/main" id="{61A77890-ABAD-B44E-AC6A-99620F188CB0}"/>
              </a:ext>
            </a:extLst>
          </p:cNvPr>
          <p:cNvPicPr>
            <a:picLocks noChangeAspect="1"/>
          </p:cNvPicPr>
          <p:nvPr/>
        </p:nvPicPr>
        <p:blipFill>
          <a:blip r:embed="rId5"/>
          <a:stretch>
            <a:fillRect/>
          </a:stretch>
        </p:blipFill>
        <p:spPr>
          <a:xfrm>
            <a:off x="-36299" y="1752644"/>
            <a:ext cx="9180299" cy="4431864"/>
          </a:xfrm>
          <a:prstGeom prst="rect">
            <a:avLst/>
          </a:prstGeom>
          <a:solidFill>
            <a:srgbClr val="FFFFFF">
              <a:shade val="85000"/>
            </a:srgbClr>
          </a:solidFill>
          <a:ln w="381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xit" presetSubtype="0" fill="hold" nodeType="clickEffect">
                                  <p:stCondLst>
                                    <p:cond delay="0"/>
                                  </p:stCondLst>
                                  <p:childTnLst>
                                    <p:set>
                                      <p:cBhvr>
                                        <p:cTn id="6" dur="1" fill="hold">
                                          <p:stCondLst>
                                            <p:cond delay="0"/>
                                          </p:stCondLst>
                                        </p:cTn>
                                        <p:tgtEl>
                                          <p:spTgt spid="7"/>
                                        </p:tgtEl>
                                        <p:attrNameLst>
                                          <p:attrName>style.visibility</p:attrName>
                                        </p:attrNameLst>
                                      </p:cBhvr>
                                      <p:to>
                                        <p:strVal val="hidden"/>
                                      </p:to>
                                    </p:set>
                                  </p:childTnLst>
                                </p:cTn>
                              </p:par>
                              <p:par>
                                <p:cTn id="7" presetID="22" presetClass="entr" presetSubtype="8" fill="hold" nodeType="withEffect">
                                  <p:stCondLst>
                                    <p:cond delay="0"/>
                                  </p:stCondLst>
                                  <p:childTnLst>
                                    <p:set>
                                      <p:cBhvr>
                                        <p:cTn id="8" dur="1" fill="hold">
                                          <p:stCondLst>
                                            <p:cond delay="0"/>
                                          </p:stCondLst>
                                        </p:cTn>
                                        <p:tgtEl>
                                          <p:spTgt spid="11"/>
                                        </p:tgtEl>
                                        <p:attrNameLst>
                                          <p:attrName>style.visibility</p:attrName>
                                        </p:attrNameLst>
                                      </p:cBhvr>
                                      <p:to>
                                        <p:strVal val="visible"/>
                                      </p:to>
                                    </p:set>
                                    <p:animEffect transition="in" filter="wipe(left)">
                                      <p:cBhvr>
                                        <p:cTn id="9" dur="500"/>
                                        <p:tgtEl>
                                          <p:spTgt spid="11"/>
                                        </p:tgtEl>
                                      </p:cBhvr>
                                    </p:animEffect>
                                  </p:childTnLst>
                                </p:cTn>
                              </p:par>
                              <p:par>
                                <p:cTn id="10" presetID="22" presetClass="entr" presetSubtype="8" fill="hold" grpId="0" nodeType="with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wipe(left)">
                                      <p:cBhvr>
                                        <p:cTn id="12"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extBox 3">
            <a:extLst>
              <a:ext uri="{FF2B5EF4-FFF2-40B4-BE49-F238E27FC236}">
                <a16:creationId xmlns:a16="http://schemas.microsoft.com/office/drawing/2014/main" id="{8257409E-196E-7547-8CF1-E6AE1669F85F}"/>
              </a:ext>
            </a:extLst>
          </p:cNvPr>
          <p:cNvSpPr txBox="1"/>
          <p:nvPr/>
        </p:nvSpPr>
        <p:spPr>
          <a:xfrm>
            <a:off x="0" y="228684"/>
            <a:ext cx="9144000" cy="1200329"/>
          </a:xfrm>
          <a:prstGeom prst="rect">
            <a:avLst/>
          </a:prstGeom>
          <a:noFill/>
        </p:spPr>
        <p:txBody>
          <a:bodyPr>
            <a:spAutoFit/>
          </a:bodyPr>
          <a:lstStyle/>
          <a:p>
            <a:pPr algn="ctr">
              <a:defRPr/>
            </a:pPr>
            <a:r>
              <a:rPr lang="zh-CN" altLang="en-US" sz="3600" b="1" dirty="0">
                <a:solidFill>
                  <a:srgbClr val="002060"/>
                </a:solidFill>
                <a:latin typeface="Microsoft YaHei" panose="020B0503020204020204" pitchFamily="34" charset="-122"/>
                <a:ea typeface="Microsoft YaHei" panose="020B0503020204020204" pitchFamily="34" charset="-122"/>
              </a:rPr>
              <a:t>证实圣经是真理的第二个步骤：</a:t>
            </a:r>
            <a:endParaRPr lang="en-US" altLang="zh-CN" sz="3600" b="1" dirty="0">
              <a:solidFill>
                <a:srgbClr val="002060"/>
              </a:solidFill>
              <a:latin typeface="Microsoft YaHei" panose="020B0503020204020204" pitchFamily="34" charset="-122"/>
              <a:ea typeface="Microsoft YaHei" panose="020B0503020204020204" pitchFamily="34" charset="-122"/>
            </a:endParaRPr>
          </a:p>
          <a:p>
            <a:pPr algn="ctr">
              <a:defRPr/>
            </a:pPr>
            <a:r>
              <a:rPr lang="zh-CN" altLang="en-US" sz="3600" b="1" dirty="0">
                <a:solidFill>
                  <a:srgbClr val="002060"/>
                </a:solidFill>
                <a:latin typeface="Microsoft YaHei" panose="020B0503020204020204" pitchFamily="34" charset="-122"/>
                <a:ea typeface="Microsoft YaHei" panose="020B0503020204020204" pitchFamily="34" charset="-122"/>
              </a:rPr>
              <a:t>历史性和考古学</a:t>
            </a:r>
          </a:p>
        </p:txBody>
      </p:sp>
      <p:sp>
        <p:nvSpPr>
          <p:cNvPr id="9" name="任意形状 8">
            <a:extLst>
              <a:ext uri="{FF2B5EF4-FFF2-40B4-BE49-F238E27FC236}">
                <a16:creationId xmlns:a16="http://schemas.microsoft.com/office/drawing/2014/main" id="{4B24C523-FB30-6A4D-8633-8BEAB80F95B9}"/>
              </a:ext>
            </a:extLst>
          </p:cNvPr>
          <p:cNvSpPr/>
          <p:nvPr/>
        </p:nvSpPr>
        <p:spPr>
          <a:xfrm>
            <a:off x="3392488" y="1965325"/>
            <a:ext cx="2228850" cy="890588"/>
          </a:xfrm>
          <a:custGeom>
            <a:avLst/>
            <a:gdLst>
              <a:gd name="connsiteX0" fmla="*/ 0 w 2937420"/>
              <a:gd name="connsiteY0" fmla="*/ 0 h 1174968"/>
              <a:gd name="connsiteX1" fmla="*/ 2349936 w 2937420"/>
              <a:gd name="connsiteY1" fmla="*/ 0 h 1174968"/>
              <a:gd name="connsiteX2" fmla="*/ 2937420 w 2937420"/>
              <a:gd name="connsiteY2" fmla="*/ 587484 h 1174968"/>
              <a:gd name="connsiteX3" fmla="*/ 2349936 w 2937420"/>
              <a:gd name="connsiteY3" fmla="*/ 1174968 h 1174968"/>
              <a:gd name="connsiteX4" fmla="*/ 0 w 2937420"/>
              <a:gd name="connsiteY4" fmla="*/ 1174968 h 1174968"/>
              <a:gd name="connsiteX5" fmla="*/ 587484 w 2937420"/>
              <a:gd name="connsiteY5" fmla="*/ 587484 h 1174968"/>
              <a:gd name="connsiteX6" fmla="*/ 0 w 2937420"/>
              <a:gd name="connsiteY6" fmla="*/ 0 h 11749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937420" h="1174968">
                <a:moveTo>
                  <a:pt x="0" y="0"/>
                </a:moveTo>
                <a:lnTo>
                  <a:pt x="2349936" y="0"/>
                </a:lnTo>
                <a:lnTo>
                  <a:pt x="2937420" y="587484"/>
                </a:lnTo>
                <a:lnTo>
                  <a:pt x="2349936" y="1174968"/>
                </a:lnTo>
                <a:lnTo>
                  <a:pt x="0" y="1174968"/>
                </a:lnTo>
                <a:lnTo>
                  <a:pt x="587484" y="587484"/>
                </a:lnTo>
                <a:lnTo>
                  <a:pt x="0" y="0"/>
                </a:lnTo>
                <a:close/>
              </a:path>
            </a:pathLst>
          </a:custGeom>
          <a:solidFill>
            <a:srgbClr val="002060"/>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lIns="851517" tIns="88011" rIns="675495" bIns="88011" spcCol="1270" anchor="ctr"/>
          <a:lstStyle/>
          <a:p>
            <a:pPr algn="ctr" defTabSz="2933700">
              <a:lnSpc>
                <a:spcPct val="90000"/>
              </a:lnSpc>
              <a:spcAft>
                <a:spcPct val="35000"/>
              </a:spcAft>
              <a:defRPr/>
            </a:pPr>
            <a:r>
              <a:rPr lang="en-US" altLang="zh-CN" sz="4800" b="1" dirty="0">
                <a:latin typeface="Arial" panose="020B0604020202020204" pitchFamily="34" charset="0"/>
                <a:ea typeface="微软雅黑" panose="020B0503020204020204" pitchFamily="34" charset="-122"/>
                <a:cs typeface="Arial" panose="020B0604020202020204" pitchFamily="34" charset="0"/>
              </a:rPr>
              <a:t>2</a:t>
            </a:r>
            <a:endParaRPr lang="zh-CN" altLang="en-US" sz="4800" b="1" dirty="0">
              <a:latin typeface="Arial" panose="020B0604020202020204" pitchFamily="34" charset="0"/>
              <a:ea typeface="微软雅黑" panose="020B0503020204020204" pitchFamily="34" charset="-122"/>
              <a:cs typeface="Arial" panose="020B0604020202020204" pitchFamily="34" charset="0"/>
            </a:endParaRPr>
          </a:p>
        </p:txBody>
      </p:sp>
      <p:sp>
        <p:nvSpPr>
          <p:cNvPr id="10" name="矩形 9">
            <a:extLst>
              <a:ext uri="{FF2B5EF4-FFF2-40B4-BE49-F238E27FC236}">
                <a16:creationId xmlns:a16="http://schemas.microsoft.com/office/drawing/2014/main" id="{4F012953-ADE7-4542-8539-B407E0F5AF55}"/>
              </a:ext>
            </a:extLst>
          </p:cNvPr>
          <p:cNvSpPr/>
          <p:nvPr/>
        </p:nvSpPr>
        <p:spPr>
          <a:xfrm>
            <a:off x="3103563" y="2997200"/>
            <a:ext cx="2736850" cy="3530600"/>
          </a:xfrm>
          <a:prstGeom prst="rect">
            <a:avLst/>
          </a:prstGeom>
          <a:solidFill>
            <a:schemeClr val="bg1">
              <a:lumMod val="85000"/>
            </a:schemeClr>
          </a:solidFill>
          <a:ln>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noProof="1"/>
          </a:p>
        </p:txBody>
      </p:sp>
      <p:sp>
        <p:nvSpPr>
          <p:cNvPr id="11" name="矩形 4">
            <a:extLst>
              <a:ext uri="{FF2B5EF4-FFF2-40B4-BE49-F238E27FC236}">
                <a16:creationId xmlns:a16="http://schemas.microsoft.com/office/drawing/2014/main" id="{632ADD37-8A21-D34C-9C47-95F75275F974}"/>
              </a:ext>
            </a:extLst>
          </p:cNvPr>
          <p:cNvSpPr>
            <a:spLocks noChangeArrowheads="1"/>
          </p:cNvSpPr>
          <p:nvPr/>
        </p:nvSpPr>
        <p:spPr bwMode="auto">
          <a:xfrm>
            <a:off x="3149600" y="3278188"/>
            <a:ext cx="2736850" cy="28876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nSpc>
                <a:spcPts val="3863"/>
              </a:lnSpc>
            </a:pPr>
            <a:r>
              <a:rPr lang="zh-CN" altLang="en-US" sz="3200" dirty="0">
                <a:latin typeface="Microsoft YaHei" panose="020B0503020204020204" pitchFamily="34" charset="-122"/>
                <a:ea typeface="Microsoft YaHei" panose="020B0503020204020204" pitchFamily="34" charset="-122"/>
                <a:cs typeface="Arial" panose="020B0604020202020204" pitchFamily="34" charset="0"/>
              </a:rPr>
              <a:t>第二：</a:t>
            </a:r>
            <a:r>
              <a:rPr lang="zh-CN" altLang="en-US" sz="3200" b="1" dirty="0">
                <a:solidFill>
                  <a:srgbClr val="002060"/>
                </a:solidFill>
                <a:latin typeface="Microsoft YaHei" panose="020B0503020204020204" pitchFamily="34" charset="-122"/>
                <a:ea typeface="Microsoft YaHei" panose="020B0503020204020204" pitchFamily="34" charset="-122"/>
                <a:cs typeface="Arial" panose="020B0604020202020204" pitchFamily="34" charset="0"/>
              </a:rPr>
              <a:t>历史学与考古学</a:t>
            </a:r>
            <a:r>
              <a:rPr lang="zh-CN" altLang="en-US" sz="3200" dirty="0">
                <a:latin typeface="Microsoft YaHei" panose="020B0503020204020204" pitchFamily="34" charset="-122"/>
                <a:ea typeface="Microsoft YaHei" panose="020B0503020204020204" pitchFamily="34" charset="-122"/>
                <a:cs typeface="Arial" panose="020B0604020202020204" pitchFamily="34" charset="0"/>
              </a:rPr>
              <a:t>证明圣经的记载是准确的</a:t>
            </a:r>
          </a:p>
        </p:txBody>
      </p:sp>
      <p:pic>
        <p:nvPicPr>
          <p:cNvPr id="3" name="图片 2">
            <a:extLst>
              <a:ext uri="{FF2B5EF4-FFF2-40B4-BE49-F238E27FC236}">
                <a16:creationId xmlns:a16="http://schemas.microsoft.com/office/drawing/2014/main" id="{EEF13A49-6637-6F4A-9BE6-8C18B0AC12A9}"/>
              </a:ext>
            </a:extLst>
          </p:cNvPr>
          <p:cNvPicPr>
            <a:picLocks noChangeAspect="1"/>
          </p:cNvPicPr>
          <p:nvPr/>
        </p:nvPicPr>
        <p:blipFill rotWithShape="1">
          <a:blip r:embed="rId3"/>
          <a:srcRect l="22928" r="19843"/>
          <a:stretch/>
        </p:blipFill>
        <p:spPr>
          <a:xfrm>
            <a:off x="5868621" y="2997199"/>
            <a:ext cx="3031121" cy="3530921"/>
          </a:xfrm>
          <a:prstGeom prst="rect">
            <a:avLst/>
          </a:prstGeom>
          <a:solidFill>
            <a:srgbClr val="FFFFFF">
              <a:shade val="85000"/>
            </a:srgbClr>
          </a:solidFill>
          <a:ln w="9525" cap="sq">
            <a:solidFill>
              <a:schemeClr val="bg1"/>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14" name="任意形状 13">
            <a:extLst>
              <a:ext uri="{FF2B5EF4-FFF2-40B4-BE49-F238E27FC236}">
                <a16:creationId xmlns:a16="http://schemas.microsoft.com/office/drawing/2014/main" id="{43353873-BF26-2149-BC80-C3ABAB495C21}"/>
              </a:ext>
            </a:extLst>
          </p:cNvPr>
          <p:cNvSpPr/>
          <p:nvPr/>
        </p:nvSpPr>
        <p:spPr>
          <a:xfrm>
            <a:off x="539750" y="1965325"/>
            <a:ext cx="2228850" cy="890588"/>
          </a:xfrm>
          <a:custGeom>
            <a:avLst/>
            <a:gdLst>
              <a:gd name="connsiteX0" fmla="*/ 0 w 2937420"/>
              <a:gd name="connsiteY0" fmla="*/ 0 h 1174968"/>
              <a:gd name="connsiteX1" fmla="*/ 2349936 w 2937420"/>
              <a:gd name="connsiteY1" fmla="*/ 0 h 1174968"/>
              <a:gd name="connsiteX2" fmla="*/ 2937420 w 2937420"/>
              <a:gd name="connsiteY2" fmla="*/ 587484 h 1174968"/>
              <a:gd name="connsiteX3" fmla="*/ 2349936 w 2937420"/>
              <a:gd name="connsiteY3" fmla="*/ 1174968 h 1174968"/>
              <a:gd name="connsiteX4" fmla="*/ 0 w 2937420"/>
              <a:gd name="connsiteY4" fmla="*/ 1174968 h 1174968"/>
              <a:gd name="connsiteX5" fmla="*/ 587484 w 2937420"/>
              <a:gd name="connsiteY5" fmla="*/ 587484 h 1174968"/>
              <a:gd name="connsiteX6" fmla="*/ 0 w 2937420"/>
              <a:gd name="connsiteY6" fmla="*/ 0 h 11749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937420" h="1174968">
                <a:moveTo>
                  <a:pt x="0" y="0"/>
                </a:moveTo>
                <a:lnTo>
                  <a:pt x="2349936" y="0"/>
                </a:lnTo>
                <a:lnTo>
                  <a:pt x="2937420" y="587484"/>
                </a:lnTo>
                <a:lnTo>
                  <a:pt x="2349936" y="1174968"/>
                </a:lnTo>
                <a:lnTo>
                  <a:pt x="0" y="1174968"/>
                </a:lnTo>
                <a:lnTo>
                  <a:pt x="587484" y="587484"/>
                </a:lnTo>
                <a:lnTo>
                  <a:pt x="0" y="0"/>
                </a:lnTo>
                <a:close/>
              </a:path>
            </a:pathLst>
          </a:custGeom>
          <a:solidFill>
            <a:srgbClr val="002060"/>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lIns="851517" tIns="88011" rIns="675495" bIns="88011" spcCol="1270" anchor="ctr"/>
          <a:lstStyle/>
          <a:p>
            <a:pPr algn="ctr" defTabSz="2933700">
              <a:lnSpc>
                <a:spcPct val="90000"/>
              </a:lnSpc>
              <a:spcAft>
                <a:spcPct val="35000"/>
              </a:spcAft>
              <a:defRPr/>
            </a:pPr>
            <a:r>
              <a:rPr lang="en-US" altLang="zh-CN" sz="4800" b="1" dirty="0">
                <a:latin typeface="Arial" panose="020B0604020202020204" pitchFamily="34" charset="0"/>
                <a:ea typeface="微软雅黑" panose="020B0503020204020204" pitchFamily="34" charset="-122"/>
                <a:cs typeface="Arial" panose="020B0604020202020204" pitchFamily="34" charset="0"/>
              </a:rPr>
              <a:t>1</a:t>
            </a:r>
            <a:endParaRPr lang="zh-CN" altLang="en-US" sz="4800" b="1" dirty="0">
              <a:latin typeface="Arial" panose="020B0604020202020204" pitchFamily="34" charset="0"/>
              <a:ea typeface="微软雅黑" panose="020B0503020204020204" pitchFamily="34" charset="-122"/>
              <a:cs typeface="Arial" panose="020B0604020202020204" pitchFamily="34" charset="0"/>
            </a:endParaRPr>
          </a:p>
        </p:txBody>
      </p:sp>
      <p:sp>
        <p:nvSpPr>
          <p:cNvPr id="15" name="矩形 14">
            <a:extLst>
              <a:ext uri="{FF2B5EF4-FFF2-40B4-BE49-F238E27FC236}">
                <a16:creationId xmlns:a16="http://schemas.microsoft.com/office/drawing/2014/main" id="{F2D6485D-EBB7-024D-AF9A-742F650C75B0}"/>
              </a:ext>
            </a:extLst>
          </p:cNvPr>
          <p:cNvSpPr/>
          <p:nvPr/>
        </p:nvSpPr>
        <p:spPr>
          <a:xfrm>
            <a:off x="395288" y="2997200"/>
            <a:ext cx="2517775" cy="3530600"/>
          </a:xfrm>
          <a:prstGeom prst="rect">
            <a:avLst/>
          </a:prstGeom>
          <a:solidFill>
            <a:schemeClr val="bg1">
              <a:lumMod val="85000"/>
            </a:schemeClr>
          </a:solidFill>
          <a:ln>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noProof="1"/>
          </a:p>
        </p:txBody>
      </p:sp>
      <p:sp>
        <p:nvSpPr>
          <p:cNvPr id="98312" name="矩形 4">
            <a:extLst>
              <a:ext uri="{FF2B5EF4-FFF2-40B4-BE49-F238E27FC236}">
                <a16:creationId xmlns:a16="http://schemas.microsoft.com/office/drawing/2014/main" id="{EB4A3091-04AD-9545-8135-0407921EE69A}"/>
              </a:ext>
            </a:extLst>
          </p:cNvPr>
          <p:cNvSpPr>
            <a:spLocks noChangeArrowheads="1"/>
          </p:cNvSpPr>
          <p:nvPr/>
        </p:nvSpPr>
        <p:spPr bwMode="auto">
          <a:xfrm>
            <a:off x="547688" y="3278188"/>
            <a:ext cx="2568575" cy="28876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nSpc>
                <a:spcPts val="3863"/>
              </a:lnSpc>
            </a:pPr>
            <a:r>
              <a:rPr lang="zh-CN" altLang="en-US" sz="3200" dirty="0">
                <a:latin typeface="Microsoft YaHei" panose="020B0503020204020204" pitchFamily="34" charset="-122"/>
                <a:ea typeface="Microsoft YaHei" panose="020B0503020204020204" pitchFamily="34" charset="-122"/>
                <a:cs typeface="Arial" panose="020B0604020202020204" pitchFamily="34" charset="0"/>
              </a:rPr>
              <a:t>第一：</a:t>
            </a:r>
            <a:r>
              <a:rPr lang="zh-CN" altLang="en-US" sz="3200" b="1" dirty="0">
                <a:solidFill>
                  <a:srgbClr val="002060"/>
                </a:solidFill>
                <a:latin typeface="Microsoft YaHei" panose="020B0503020204020204" pitchFamily="34" charset="-122"/>
                <a:ea typeface="Microsoft YaHei" panose="020B0503020204020204" pitchFamily="34" charset="-122"/>
                <a:cs typeface="Arial" panose="020B0604020202020204" pitchFamily="34" charset="0"/>
              </a:rPr>
              <a:t>自然界</a:t>
            </a:r>
            <a:r>
              <a:rPr lang="zh-CN" altLang="en-US" sz="3200" dirty="0">
                <a:latin typeface="Microsoft YaHei" panose="020B0503020204020204" pitchFamily="34" charset="-122"/>
                <a:ea typeface="Microsoft YaHei" panose="020B0503020204020204" pitchFamily="34" charset="-122"/>
                <a:cs typeface="Arial" panose="020B0604020202020204" pitchFamily="34" charset="0"/>
              </a:rPr>
              <a:t>证实了存在一位超自然的、非物质的、全能的创造者</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任意形状 12">
            <a:extLst>
              <a:ext uri="{FF2B5EF4-FFF2-40B4-BE49-F238E27FC236}">
                <a16:creationId xmlns:a16="http://schemas.microsoft.com/office/drawing/2014/main" id="{74D8E063-23DF-964C-8A23-018482848835}"/>
              </a:ext>
            </a:extLst>
          </p:cNvPr>
          <p:cNvSpPr/>
          <p:nvPr/>
        </p:nvSpPr>
        <p:spPr>
          <a:xfrm>
            <a:off x="6318631" y="1965103"/>
            <a:ext cx="2228688" cy="891475"/>
          </a:xfrm>
          <a:custGeom>
            <a:avLst/>
            <a:gdLst>
              <a:gd name="connsiteX0" fmla="*/ 0 w 2937420"/>
              <a:gd name="connsiteY0" fmla="*/ 0 h 1174968"/>
              <a:gd name="connsiteX1" fmla="*/ 2349936 w 2937420"/>
              <a:gd name="connsiteY1" fmla="*/ 0 h 1174968"/>
              <a:gd name="connsiteX2" fmla="*/ 2937420 w 2937420"/>
              <a:gd name="connsiteY2" fmla="*/ 587484 h 1174968"/>
              <a:gd name="connsiteX3" fmla="*/ 2349936 w 2937420"/>
              <a:gd name="connsiteY3" fmla="*/ 1174968 h 1174968"/>
              <a:gd name="connsiteX4" fmla="*/ 0 w 2937420"/>
              <a:gd name="connsiteY4" fmla="*/ 1174968 h 1174968"/>
              <a:gd name="connsiteX5" fmla="*/ 587484 w 2937420"/>
              <a:gd name="connsiteY5" fmla="*/ 587484 h 1174968"/>
              <a:gd name="connsiteX6" fmla="*/ 0 w 2937420"/>
              <a:gd name="connsiteY6" fmla="*/ 0 h 11749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937420" h="1174968">
                <a:moveTo>
                  <a:pt x="0" y="0"/>
                </a:moveTo>
                <a:lnTo>
                  <a:pt x="2349936" y="0"/>
                </a:lnTo>
                <a:lnTo>
                  <a:pt x="2937420" y="587484"/>
                </a:lnTo>
                <a:lnTo>
                  <a:pt x="2349936" y="1174968"/>
                </a:lnTo>
                <a:lnTo>
                  <a:pt x="0" y="1174968"/>
                </a:lnTo>
                <a:lnTo>
                  <a:pt x="587484" y="587484"/>
                </a:lnTo>
                <a:lnTo>
                  <a:pt x="0" y="0"/>
                </a:lnTo>
                <a:close/>
              </a:path>
            </a:pathLst>
          </a:custGeom>
          <a:solidFill>
            <a:srgbClr val="002060"/>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851517" tIns="88011" rIns="675495" bIns="88011" numCol="1" spcCol="1270" anchor="ctr" anchorCtr="0">
            <a:noAutofit/>
          </a:bodyPr>
          <a:lstStyle/>
          <a:p>
            <a:pPr marL="0" lvl="0" indent="0" algn="ctr" defTabSz="2933700">
              <a:lnSpc>
                <a:spcPct val="90000"/>
              </a:lnSpc>
              <a:spcBef>
                <a:spcPct val="0"/>
              </a:spcBef>
              <a:spcAft>
                <a:spcPct val="35000"/>
              </a:spcAft>
              <a:buNone/>
            </a:pPr>
            <a:r>
              <a:rPr lang="en-US" altLang="zh-CN" sz="4800" b="1" kern="1200" dirty="0">
                <a:latin typeface="Arial" panose="020B0604020202020204" pitchFamily="34" charset="0"/>
                <a:ea typeface="微软雅黑" panose="020B0503020204020204" pitchFamily="34" charset="-122"/>
                <a:cs typeface="Arial" panose="020B0604020202020204" pitchFamily="34" charset="0"/>
              </a:rPr>
              <a:t>3</a:t>
            </a:r>
            <a:endParaRPr lang="zh-CN" altLang="en-US" sz="4800" b="1" kern="1200" dirty="0">
              <a:latin typeface="Arial" panose="020B0604020202020204" pitchFamily="34" charset="0"/>
              <a:ea typeface="微软雅黑" panose="020B0503020204020204" pitchFamily="34" charset="-122"/>
              <a:cs typeface="Arial" panose="020B0604020202020204" pitchFamily="34" charset="0"/>
            </a:endParaRPr>
          </a:p>
        </p:txBody>
      </p:sp>
      <p:sp>
        <p:nvSpPr>
          <p:cNvPr id="16" name="矩形 15">
            <a:extLst>
              <a:ext uri="{FF2B5EF4-FFF2-40B4-BE49-F238E27FC236}">
                <a16:creationId xmlns:a16="http://schemas.microsoft.com/office/drawing/2014/main" id="{7A463DF3-A65D-2A4C-AE89-61547F023DEA}"/>
              </a:ext>
            </a:extLst>
          </p:cNvPr>
          <p:cNvSpPr/>
          <p:nvPr/>
        </p:nvSpPr>
        <p:spPr>
          <a:xfrm>
            <a:off x="6029263" y="2997200"/>
            <a:ext cx="2736850" cy="3530922"/>
          </a:xfrm>
          <a:prstGeom prst="rect">
            <a:avLst/>
          </a:prstGeom>
          <a:solidFill>
            <a:schemeClr val="bg1">
              <a:lumMod val="85000"/>
            </a:schemeClr>
          </a:solidFill>
          <a:ln>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noProof="1"/>
          </a:p>
        </p:txBody>
      </p:sp>
      <p:sp>
        <p:nvSpPr>
          <p:cNvPr id="17" name="矩形 4">
            <a:extLst>
              <a:ext uri="{FF2B5EF4-FFF2-40B4-BE49-F238E27FC236}">
                <a16:creationId xmlns:a16="http://schemas.microsoft.com/office/drawing/2014/main" id="{381168E3-3D1A-B54B-89DF-DA511AACBCE3}"/>
              </a:ext>
            </a:extLst>
          </p:cNvPr>
          <p:cNvSpPr>
            <a:spLocks noChangeArrowheads="1"/>
          </p:cNvSpPr>
          <p:nvPr/>
        </p:nvSpPr>
        <p:spPr bwMode="auto">
          <a:xfrm>
            <a:off x="6075564" y="3278442"/>
            <a:ext cx="2736850" cy="3249680"/>
          </a:xfrm>
          <a:prstGeom prst="rect">
            <a:avLst/>
          </a:prstGeom>
          <a:noFill/>
          <a:ln>
            <a:noFill/>
          </a:ln>
        </p:spPr>
        <p:txBody>
          <a:bodyPr anchor="t"/>
          <a:lstStyle/>
          <a:p>
            <a:pPr>
              <a:lnSpc>
                <a:spcPts val="3860"/>
              </a:lnSpc>
            </a:pPr>
            <a:r>
              <a:rPr lang="zh-CN" altLang="en-US" sz="3200" dirty="0">
                <a:latin typeface="Microsoft YaHei" panose="020B0503020204020204" pitchFamily="34" charset="-122"/>
                <a:ea typeface="Microsoft YaHei" panose="020B0503020204020204" pitchFamily="34" charset="-122"/>
                <a:cs typeface="Arial" panose="020B0604020202020204" pitchFamily="34" charset="0"/>
              </a:rPr>
              <a:t>第三：圣经中记载的很多</a:t>
            </a:r>
            <a:r>
              <a:rPr lang="zh-CN" altLang="en-US" sz="3200" b="1" dirty="0">
                <a:solidFill>
                  <a:srgbClr val="002060"/>
                </a:solidFill>
                <a:latin typeface="Microsoft YaHei" panose="020B0503020204020204" pitchFamily="34" charset="-122"/>
                <a:ea typeface="Microsoft YaHei" panose="020B0503020204020204" pitchFamily="34" charset="-122"/>
                <a:cs typeface="Arial" panose="020B0604020202020204" pitchFamily="34" charset="0"/>
              </a:rPr>
              <a:t>预言</a:t>
            </a:r>
            <a:r>
              <a:rPr lang="zh-CN" altLang="en-US" sz="3200" dirty="0">
                <a:latin typeface="Microsoft YaHei" panose="020B0503020204020204" pitchFamily="34" charset="-122"/>
                <a:ea typeface="Microsoft YaHei" panose="020B0503020204020204" pitchFamily="34" charset="-122"/>
                <a:cs typeface="Arial" panose="020B0604020202020204" pitchFamily="34" charset="0"/>
              </a:rPr>
              <a:t>在过了很久以后都应验了这证明圣经是神的启示</a:t>
            </a:r>
          </a:p>
        </p:txBody>
      </p:sp>
      <p:sp>
        <p:nvSpPr>
          <p:cNvPr id="12" name="TextBox 3">
            <a:extLst>
              <a:ext uri="{FF2B5EF4-FFF2-40B4-BE49-F238E27FC236}">
                <a16:creationId xmlns:a16="http://schemas.microsoft.com/office/drawing/2014/main" id="{8257409E-196E-7547-8CF1-E6AE1669F85F}"/>
              </a:ext>
            </a:extLst>
          </p:cNvPr>
          <p:cNvSpPr txBox="1"/>
          <p:nvPr/>
        </p:nvSpPr>
        <p:spPr>
          <a:xfrm>
            <a:off x="0" y="228684"/>
            <a:ext cx="9144000" cy="1200329"/>
          </a:xfrm>
          <a:prstGeom prst="rect">
            <a:avLst/>
          </a:prstGeom>
          <a:noFill/>
        </p:spPr>
        <p:txBody>
          <a:bodyPr>
            <a:spAutoFit/>
          </a:bodyPr>
          <a:lstStyle/>
          <a:p>
            <a:pPr algn="ctr">
              <a:defRPr/>
            </a:pPr>
            <a:r>
              <a:rPr lang="zh-CN" altLang="en-US" sz="3600" b="1" dirty="0">
                <a:solidFill>
                  <a:srgbClr val="002060"/>
                </a:solidFill>
                <a:latin typeface="Microsoft YaHei" panose="020B0503020204020204" pitchFamily="34" charset="-122"/>
                <a:ea typeface="Microsoft YaHei" panose="020B0503020204020204" pitchFamily="34" charset="-122"/>
              </a:rPr>
              <a:t>证实圣经是真理的第三个步骤：</a:t>
            </a:r>
            <a:endParaRPr lang="en-US" altLang="zh-CN" sz="3600" b="1" dirty="0">
              <a:solidFill>
                <a:srgbClr val="002060"/>
              </a:solidFill>
              <a:latin typeface="Microsoft YaHei" panose="020B0503020204020204" pitchFamily="34" charset="-122"/>
              <a:ea typeface="Microsoft YaHei" panose="020B0503020204020204" pitchFamily="34" charset="-122"/>
            </a:endParaRPr>
          </a:p>
          <a:p>
            <a:pPr algn="ctr">
              <a:defRPr/>
            </a:pPr>
            <a:r>
              <a:rPr lang="zh-CN" altLang="en-US" sz="3600" b="1" dirty="0">
                <a:solidFill>
                  <a:srgbClr val="002060"/>
                </a:solidFill>
                <a:latin typeface="Microsoft YaHei" panose="020B0503020204020204" pitchFamily="34" charset="-122"/>
                <a:ea typeface="Microsoft YaHei" panose="020B0503020204020204" pitchFamily="34" charset="-122"/>
              </a:rPr>
              <a:t>预言</a:t>
            </a:r>
          </a:p>
        </p:txBody>
      </p:sp>
      <p:sp>
        <p:nvSpPr>
          <p:cNvPr id="9" name="任意形状 8">
            <a:extLst>
              <a:ext uri="{FF2B5EF4-FFF2-40B4-BE49-F238E27FC236}">
                <a16:creationId xmlns:a16="http://schemas.microsoft.com/office/drawing/2014/main" id="{4B24C523-FB30-6A4D-8633-8BEAB80F95B9}"/>
              </a:ext>
            </a:extLst>
          </p:cNvPr>
          <p:cNvSpPr/>
          <p:nvPr/>
        </p:nvSpPr>
        <p:spPr>
          <a:xfrm>
            <a:off x="3392488" y="1965325"/>
            <a:ext cx="2228850" cy="890588"/>
          </a:xfrm>
          <a:custGeom>
            <a:avLst/>
            <a:gdLst>
              <a:gd name="connsiteX0" fmla="*/ 0 w 2937420"/>
              <a:gd name="connsiteY0" fmla="*/ 0 h 1174968"/>
              <a:gd name="connsiteX1" fmla="*/ 2349936 w 2937420"/>
              <a:gd name="connsiteY1" fmla="*/ 0 h 1174968"/>
              <a:gd name="connsiteX2" fmla="*/ 2937420 w 2937420"/>
              <a:gd name="connsiteY2" fmla="*/ 587484 h 1174968"/>
              <a:gd name="connsiteX3" fmla="*/ 2349936 w 2937420"/>
              <a:gd name="connsiteY3" fmla="*/ 1174968 h 1174968"/>
              <a:gd name="connsiteX4" fmla="*/ 0 w 2937420"/>
              <a:gd name="connsiteY4" fmla="*/ 1174968 h 1174968"/>
              <a:gd name="connsiteX5" fmla="*/ 587484 w 2937420"/>
              <a:gd name="connsiteY5" fmla="*/ 587484 h 1174968"/>
              <a:gd name="connsiteX6" fmla="*/ 0 w 2937420"/>
              <a:gd name="connsiteY6" fmla="*/ 0 h 11749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937420" h="1174968">
                <a:moveTo>
                  <a:pt x="0" y="0"/>
                </a:moveTo>
                <a:lnTo>
                  <a:pt x="2349936" y="0"/>
                </a:lnTo>
                <a:lnTo>
                  <a:pt x="2937420" y="587484"/>
                </a:lnTo>
                <a:lnTo>
                  <a:pt x="2349936" y="1174968"/>
                </a:lnTo>
                <a:lnTo>
                  <a:pt x="0" y="1174968"/>
                </a:lnTo>
                <a:lnTo>
                  <a:pt x="587484" y="587484"/>
                </a:lnTo>
                <a:lnTo>
                  <a:pt x="0" y="0"/>
                </a:lnTo>
                <a:close/>
              </a:path>
            </a:pathLst>
          </a:custGeom>
          <a:solidFill>
            <a:srgbClr val="002060"/>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lIns="851517" tIns="88011" rIns="675495" bIns="88011" spcCol="1270" anchor="ctr"/>
          <a:lstStyle/>
          <a:p>
            <a:pPr algn="ctr" defTabSz="2933700">
              <a:lnSpc>
                <a:spcPct val="90000"/>
              </a:lnSpc>
              <a:spcAft>
                <a:spcPct val="35000"/>
              </a:spcAft>
              <a:defRPr/>
            </a:pPr>
            <a:r>
              <a:rPr lang="en-US" altLang="zh-CN" sz="4800" b="1" dirty="0">
                <a:latin typeface="Arial" panose="020B0604020202020204" pitchFamily="34" charset="0"/>
                <a:ea typeface="微软雅黑" panose="020B0503020204020204" pitchFamily="34" charset="-122"/>
                <a:cs typeface="Arial" panose="020B0604020202020204" pitchFamily="34" charset="0"/>
              </a:rPr>
              <a:t>2</a:t>
            </a:r>
            <a:endParaRPr lang="zh-CN" altLang="en-US" sz="4800" b="1" dirty="0">
              <a:latin typeface="Arial" panose="020B0604020202020204" pitchFamily="34" charset="0"/>
              <a:ea typeface="微软雅黑" panose="020B0503020204020204" pitchFamily="34" charset="-122"/>
              <a:cs typeface="Arial" panose="020B0604020202020204" pitchFamily="34" charset="0"/>
            </a:endParaRPr>
          </a:p>
        </p:txBody>
      </p:sp>
      <p:sp>
        <p:nvSpPr>
          <p:cNvPr id="10" name="矩形 9">
            <a:extLst>
              <a:ext uri="{FF2B5EF4-FFF2-40B4-BE49-F238E27FC236}">
                <a16:creationId xmlns:a16="http://schemas.microsoft.com/office/drawing/2014/main" id="{4F012953-ADE7-4542-8539-B407E0F5AF55}"/>
              </a:ext>
            </a:extLst>
          </p:cNvPr>
          <p:cNvSpPr/>
          <p:nvPr/>
        </p:nvSpPr>
        <p:spPr>
          <a:xfrm>
            <a:off x="3103563" y="2997200"/>
            <a:ext cx="2736850" cy="3530600"/>
          </a:xfrm>
          <a:prstGeom prst="rect">
            <a:avLst/>
          </a:prstGeom>
          <a:solidFill>
            <a:schemeClr val="bg1">
              <a:lumMod val="85000"/>
            </a:schemeClr>
          </a:solidFill>
          <a:ln>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noProof="1"/>
          </a:p>
        </p:txBody>
      </p:sp>
      <p:sp>
        <p:nvSpPr>
          <p:cNvPr id="11" name="矩形 4">
            <a:extLst>
              <a:ext uri="{FF2B5EF4-FFF2-40B4-BE49-F238E27FC236}">
                <a16:creationId xmlns:a16="http://schemas.microsoft.com/office/drawing/2014/main" id="{632ADD37-8A21-D34C-9C47-95F75275F974}"/>
              </a:ext>
            </a:extLst>
          </p:cNvPr>
          <p:cNvSpPr>
            <a:spLocks noChangeArrowheads="1"/>
          </p:cNvSpPr>
          <p:nvPr/>
        </p:nvSpPr>
        <p:spPr bwMode="auto">
          <a:xfrm>
            <a:off x="3149600" y="3278188"/>
            <a:ext cx="2736850" cy="28876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nSpc>
                <a:spcPts val="3863"/>
              </a:lnSpc>
            </a:pPr>
            <a:r>
              <a:rPr lang="zh-CN" altLang="en-US" sz="3200" dirty="0">
                <a:latin typeface="Microsoft YaHei" panose="020B0503020204020204" pitchFamily="34" charset="-122"/>
                <a:ea typeface="Microsoft YaHei" panose="020B0503020204020204" pitchFamily="34" charset="-122"/>
                <a:cs typeface="Arial" panose="020B0604020202020204" pitchFamily="34" charset="0"/>
              </a:rPr>
              <a:t>第二：</a:t>
            </a:r>
            <a:r>
              <a:rPr lang="zh-CN" altLang="en-US" sz="3200" b="1" dirty="0">
                <a:solidFill>
                  <a:srgbClr val="002060"/>
                </a:solidFill>
                <a:latin typeface="Microsoft YaHei" panose="020B0503020204020204" pitchFamily="34" charset="-122"/>
                <a:ea typeface="Microsoft YaHei" panose="020B0503020204020204" pitchFamily="34" charset="-122"/>
                <a:cs typeface="Arial" panose="020B0604020202020204" pitchFamily="34" charset="0"/>
              </a:rPr>
              <a:t>历史学与考古学</a:t>
            </a:r>
            <a:r>
              <a:rPr lang="zh-CN" altLang="en-US" sz="3200" dirty="0">
                <a:latin typeface="Microsoft YaHei" panose="020B0503020204020204" pitchFamily="34" charset="-122"/>
                <a:ea typeface="Microsoft YaHei" panose="020B0503020204020204" pitchFamily="34" charset="-122"/>
                <a:cs typeface="Arial" panose="020B0604020202020204" pitchFamily="34" charset="0"/>
              </a:rPr>
              <a:t>证明圣经的记载是准确的</a:t>
            </a:r>
          </a:p>
        </p:txBody>
      </p:sp>
      <p:sp>
        <p:nvSpPr>
          <p:cNvPr id="14" name="任意形状 13">
            <a:extLst>
              <a:ext uri="{FF2B5EF4-FFF2-40B4-BE49-F238E27FC236}">
                <a16:creationId xmlns:a16="http://schemas.microsoft.com/office/drawing/2014/main" id="{43353873-BF26-2149-BC80-C3ABAB495C21}"/>
              </a:ext>
            </a:extLst>
          </p:cNvPr>
          <p:cNvSpPr/>
          <p:nvPr/>
        </p:nvSpPr>
        <p:spPr>
          <a:xfrm>
            <a:off x="539750" y="1965325"/>
            <a:ext cx="2228850" cy="890588"/>
          </a:xfrm>
          <a:custGeom>
            <a:avLst/>
            <a:gdLst>
              <a:gd name="connsiteX0" fmla="*/ 0 w 2937420"/>
              <a:gd name="connsiteY0" fmla="*/ 0 h 1174968"/>
              <a:gd name="connsiteX1" fmla="*/ 2349936 w 2937420"/>
              <a:gd name="connsiteY1" fmla="*/ 0 h 1174968"/>
              <a:gd name="connsiteX2" fmla="*/ 2937420 w 2937420"/>
              <a:gd name="connsiteY2" fmla="*/ 587484 h 1174968"/>
              <a:gd name="connsiteX3" fmla="*/ 2349936 w 2937420"/>
              <a:gd name="connsiteY3" fmla="*/ 1174968 h 1174968"/>
              <a:gd name="connsiteX4" fmla="*/ 0 w 2937420"/>
              <a:gd name="connsiteY4" fmla="*/ 1174968 h 1174968"/>
              <a:gd name="connsiteX5" fmla="*/ 587484 w 2937420"/>
              <a:gd name="connsiteY5" fmla="*/ 587484 h 1174968"/>
              <a:gd name="connsiteX6" fmla="*/ 0 w 2937420"/>
              <a:gd name="connsiteY6" fmla="*/ 0 h 11749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937420" h="1174968">
                <a:moveTo>
                  <a:pt x="0" y="0"/>
                </a:moveTo>
                <a:lnTo>
                  <a:pt x="2349936" y="0"/>
                </a:lnTo>
                <a:lnTo>
                  <a:pt x="2937420" y="587484"/>
                </a:lnTo>
                <a:lnTo>
                  <a:pt x="2349936" y="1174968"/>
                </a:lnTo>
                <a:lnTo>
                  <a:pt x="0" y="1174968"/>
                </a:lnTo>
                <a:lnTo>
                  <a:pt x="587484" y="587484"/>
                </a:lnTo>
                <a:lnTo>
                  <a:pt x="0" y="0"/>
                </a:lnTo>
                <a:close/>
              </a:path>
            </a:pathLst>
          </a:custGeom>
          <a:solidFill>
            <a:srgbClr val="002060"/>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lIns="851517" tIns="88011" rIns="675495" bIns="88011" spcCol="1270" anchor="ctr"/>
          <a:lstStyle/>
          <a:p>
            <a:pPr algn="ctr" defTabSz="2933700">
              <a:lnSpc>
                <a:spcPct val="90000"/>
              </a:lnSpc>
              <a:spcAft>
                <a:spcPct val="35000"/>
              </a:spcAft>
              <a:defRPr/>
            </a:pPr>
            <a:r>
              <a:rPr lang="en-US" altLang="zh-CN" sz="4800" b="1" dirty="0">
                <a:latin typeface="Arial" panose="020B0604020202020204" pitchFamily="34" charset="0"/>
                <a:ea typeface="微软雅黑" panose="020B0503020204020204" pitchFamily="34" charset="-122"/>
                <a:cs typeface="Arial" panose="020B0604020202020204" pitchFamily="34" charset="0"/>
              </a:rPr>
              <a:t>1</a:t>
            </a:r>
            <a:endParaRPr lang="zh-CN" altLang="en-US" sz="4800" b="1" dirty="0">
              <a:latin typeface="Arial" panose="020B0604020202020204" pitchFamily="34" charset="0"/>
              <a:ea typeface="微软雅黑" panose="020B0503020204020204" pitchFamily="34" charset="-122"/>
              <a:cs typeface="Arial" panose="020B0604020202020204" pitchFamily="34" charset="0"/>
            </a:endParaRPr>
          </a:p>
        </p:txBody>
      </p:sp>
      <p:sp>
        <p:nvSpPr>
          <p:cNvPr id="15" name="矩形 14">
            <a:extLst>
              <a:ext uri="{FF2B5EF4-FFF2-40B4-BE49-F238E27FC236}">
                <a16:creationId xmlns:a16="http://schemas.microsoft.com/office/drawing/2014/main" id="{F2D6485D-EBB7-024D-AF9A-742F650C75B0}"/>
              </a:ext>
            </a:extLst>
          </p:cNvPr>
          <p:cNvSpPr/>
          <p:nvPr/>
        </p:nvSpPr>
        <p:spPr>
          <a:xfrm>
            <a:off x="395288" y="2997200"/>
            <a:ext cx="2517775" cy="3530600"/>
          </a:xfrm>
          <a:prstGeom prst="rect">
            <a:avLst/>
          </a:prstGeom>
          <a:solidFill>
            <a:schemeClr val="bg1">
              <a:lumMod val="85000"/>
            </a:schemeClr>
          </a:solidFill>
          <a:ln>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noProof="1"/>
          </a:p>
        </p:txBody>
      </p:sp>
      <p:sp>
        <p:nvSpPr>
          <p:cNvPr id="98312" name="矩形 4">
            <a:extLst>
              <a:ext uri="{FF2B5EF4-FFF2-40B4-BE49-F238E27FC236}">
                <a16:creationId xmlns:a16="http://schemas.microsoft.com/office/drawing/2014/main" id="{EB4A3091-04AD-9545-8135-0407921EE69A}"/>
              </a:ext>
            </a:extLst>
          </p:cNvPr>
          <p:cNvSpPr>
            <a:spLocks noChangeArrowheads="1"/>
          </p:cNvSpPr>
          <p:nvPr/>
        </p:nvSpPr>
        <p:spPr bwMode="auto">
          <a:xfrm>
            <a:off x="547688" y="3278188"/>
            <a:ext cx="2568575" cy="28876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nSpc>
                <a:spcPts val="3863"/>
              </a:lnSpc>
            </a:pPr>
            <a:r>
              <a:rPr lang="zh-CN" altLang="en-US" sz="3200" dirty="0">
                <a:latin typeface="Microsoft YaHei" panose="020B0503020204020204" pitchFamily="34" charset="-122"/>
                <a:ea typeface="Microsoft YaHei" panose="020B0503020204020204" pitchFamily="34" charset="-122"/>
                <a:cs typeface="Arial" panose="020B0604020202020204" pitchFamily="34" charset="0"/>
              </a:rPr>
              <a:t>第一：</a:t>
            </a:r>
            <a:r>
              <a:rPr lang="zh-CN" altLang="en-US" sz="3200" b="1" dirty="0">
                <a:solidFill>
                  <a:srgbClr val="002060"/>
                </a:solidFill>
                <a:latin typeface="Microsoft YaHei" panose="020B0503020204020204" pitchFamily="34" charset="-122"/>
                <a:ea typeface="Microsoft YaHei" panose="020B0503020204020204" pitchFamily="34" charset="-122"/>
                <a:cs typeface="Arial" panose="020B0604020202020204" pitchFamily="34" charset="0"/>
              </a:rPr>
              <a:t>自然界</a:t>
            </a:r>
            <a:r>
              <a:rPr lang="zh-CN" altLang="en-US" sz="3200" dirty="0">
                <a:latin typeface="Microsoft YaHei" panose="020B0503020204020204" pitchFamily="34" charset="-122"/>
                <a:ea typeface="Microsoft YaHei" panose="020B0503020204020204" pitchFamily="34" charset="-122"/>
                <a:cs typeface="Arial" panose="020B0604020202020204" pitchFamily="34" charset="0"/>
              </a:rPr>
              <a:t>证实了存在一位超自然的、非物质的、全能的创造者</a:t>
            </a:r>
          </a:p>
        </p:txBody>
      </p:sp>
    </p:spTree>
    <p:extLst>
      <p:ext uri="{BB962C8B-B14F-4D97-AF65-F5344CB8AC3E}">
        <p14:creationId xmlns:p14="http://schemas.microsoft.com/office/powerpoint/2010/main" val="364281370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434" name="Picture 10">
            <a:extLst>
              <a:ext uri="{FF2B5EF4-FFF2-40B4-BE49-F238E27FC236}">
                <a16:creationId xmlns:a16="http://schemas.microsoft.com/office/drawing/2014/main" id="{A6404480-3C5F-3740-BC69-AE2C2ECEA69B}"/>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t="-1" b="-2114"/>
          <a:stretch/>
        </p:blipFill>
        <p:spPr bwMode="auto">
          <a:xfrm>
            <a:off x="0" y="1"/>
            <a:ext cx="9144000" cy="6857999"/>
          </a:xfrm>
          <a:prstGeom prst="rect">
            <a:avLst/>
          </a:prstGeom>
          <a:solidFill>
            <a:schemeClr val="tx1"/>
          </a:solidFill>
          <a:ln>
            <a:noFill/>
          </a:ln>
        </p:spPr>
      </p:pic>
      <p:sp>
        <p:nvSpPr>
          <p:cNvPr id="14" name="矩形 1">
            <a:extLst>
              <a:ext uri="{FF2B5EF4-FFF2-40B4-BE49-F238E27FC236}">
                <a16:creationId xmlns:a16="http://schemas.microsoft.com/office/drawing/2014/main" id="{7008CBA6-61B2-4646-B10B-BCFB0854BBD9}"/>
              </a:ext>
            </a:extLst>
          </p:cNvPr>
          <p:cNvSpPr/>
          <p:nvPr/>
        </p:nvSpPr>
        <p:spPr>
          <a:xfrm>
            <a:off x="1" y="5181554"/>
            <a:ext cx="9144000" cy="1676446"/>
          </a:xfrm>
          <a:prstGeom prst="rect">
            <a:avLst/>
          </a:prstGeom>
          <a:solidFill>
            <a:schemeClr val="bg1">
              <a:alpha val="6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kumimoji="1" lang="zh-CN" altLang="en-US"/>
          </a:p>
        </p:txBody>
      </p:sp>
      <p:sp>
        <p:nvSpPr>
          <p:cNvPr id="18436" name="矩形 4">
            <a:extLst>
              <a:ext uri="{FF2B5EF4-FFF2-40B4-BE49-F238E27FC236}">
                <a16:creationId xmlns:a16="http://schemas.microsoft.com/office/drawing/2014/main" id="{31045B62-D68B-614D-B0E0-E1CE4F9F6230}"/>
              </a:ext>
            </a:extLst>
          </p:cNvPr>
          <p:cNvSpPr>
            <a:spLocks noChangeArrowheads="1"/>
          </p:cNvSpPr>
          <p:nvPr/>
        </p:nvSpPr>
        <p:spPr bwMode="auto">
          <a:xfrm>
            <a:off x="1447882" y="5542865"/>
            <a:ext cx="6553028" cy="11319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nSpc>
                <a:spcPts val="4038"/>
              </a:lnSpc>
            </a:pPr>
            <a:r>
              <a:rPr lang="zh-CN" altLang="en-US" sz="3200" dirty="0">
                <a:latin typeface="Microsoft YaHei" panose="020B0503020204020204" pitchFamily="34" charset="-122"/>
                <a:ea typeface="Microsoft YaHei" panose="020B0503020204020204" pitchFamily="34" charset="-122"/>
              </a:rPr>
              <a:t>以赛亚书</a:t>
            </a:r>
            <a:r>
              <a:rPr lang="en-US" altLang="zh-CN" sz="3200" dirty="0">
                <a:latin typeface="Microsoft YaHei" panose="020B0503020204020204" pitchFamily="34" charset="-122"/>
                <a:ea typeface="Microsoft YaHei" panose="020B0503020204020204" pitchFamily="34" charset="-122"/>
              </a:rPr>
              <a:t>46:10</a:t>
            </a:r>
            <a:r>
              <a:rPr lang="zh-CN" altLang="en-US" sz="3200" dirty="0">
                <a:latin typeface="Microsoft YaHei" panose="020B0503020204020204" pitchFamily="34" charset="-122"/>
                <a:ea typeface="Microsoft YaHei" panose="020B0503020204020204" pitchFamily="34" charset="-122"/>
              </a:rPr>
              <a:t> 我</a:t>
            </a:r>
            <a:r>
              <a:rPr lang="zh-CN" altLang="en-US" sz="3200" b="1" dirty="0">
                <a:solidFill>
                  <a:srgbClr val="002060"/>
                </a:solidFill>
                <a:latin typeface="Microsoft YaHei" panose="020B0503020204020204" pitchFamily="34" charset="-122"/>
                <a:ea typeface="Microsoft YaHei" panose="020B0503020204020204" pitchFamily="34" charset="-122"/>
              </a:rPr>
              <a:t>从起初指明末后的事，从古时言明未成的事</a:t>
            </a:r>
            <a:r>
              <a:rPr lang="en-US" altLang="zh-CN" sz="3200" b="1" dirty="0">
                <a:solidFill>
                  <a:srgbClr val="002060"/>
                </a:solidFill>
                <a:latin typeface="Microsoft YaHei" panose="020B0503020204020204" pitchFamily="34" charset="-122"/>
                <a:ea typeface="Microsoft YaHei" panose="020B0503020204020204" pitchFamily="34" charset="-122"/>
              </a:rPr>
              <a:t>……</a:t>
            </a:r>
            <a:endParaRPr lang="zh-CN" altLang="en-US" sz="3200" dirty="0">
              <a:latin typeface="Microsoft YaHei" panose="020B0503020204020204" pitchFamily="34" charset="-122"/>
              <a:ea typeface="Microsoft YaHei" panose="020B0503020204020204" pitchFamily="34" charset="-122"/>
            </a:endParaRPr>
          </a:p>
          <a:p>
            <a:pPr>
              <a:lnSpc>
                <a:spcPts val="4038"/>
              </a:lnSpc>
            </a:pPr>
            <a:endParaRPr lang="en-US" altLang="zh-CN" sz="3200" dirty="0">
              <a:latin typeface="Microsoft YaHei" panose="020B0503020204020204" pitchFamily="34" charset="-122"/>
              <a:ea typeface="Microsoft YaHei" panose="020B0503020204020204" pitchFamily="34" charset="-122"/>
            </a:endParaRPr>
          </a:p>
          <a:p>
            <a:pPr>
              <a:lnSpc>
                <a:spcPts val="4038"/>
              </a:lnSpc>
            </a:pPr>
            <a:endParaRPr lang="en-US" altLang="zh-CN" sz="3200" dirty="0">
              <a:latin typeface="Microsoft YaHei" panose="020B0503020204020204" pitchFamily="34" charset="-122"/>
              <a:ea typeface="Microsoft YaHei" panose="020B0503020204020204" pitchFamily="34" charset="-122"/>
              <a:cs typeface="Arial" panose="020B0604020202020204" pitchFamily="34" charset="0"/>
            </a:endParaRPr>
          </a:p>
        </p:txBody>
      </p:sp>
      <p:sp>
        <p:nvSpPr>
          <p:cNvPr id="10" name="矩形 1">
            <a:extLst>
              <a:ext uri="{FF2B5EF4-FFF2-40B4-BE49-F238E27FC236}">
                <a16:creationId xmlns:a16="http://schemas.microsoft.com/office/drawing/2014/main" id="{AC46CDAF-B41C-134A-BD10-2D9642B39A73}"/>
              </a:ext>
            </a:extLst>
          </p:cNvPr>
          <p:cNvSpPr/>
          <p:nvPr/>
        </p:nvSpPr>
        <p:spPr>
          <a:xfrm>
            <a:off x="3086139" y="152486"/>
            <a:ext cx="2971722" cy="1436745"/>
          </a:xfrm>
          <a:prstGeom prst="rect">
            <a:avLst/>
          </a:prstGeom>
          <a:solidFill>
            <a:schemeClr val="bg1">
              <a:alpha val="64000"/>
            </a:schemeClr>
          </a:solidFill>
          <a:ln>
            <a:noFill/>
          </a:ln>
          <a:effectLst>
            <a:softEdge rad="30480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kumimoji="1" lang="zh-CN" altLang="en-US"/>
          </a:p>
        </p:txBody>
      </p:sp>
      <p:sp>
        <p:nvSpPr>
          <p:cNvPr id="7" name="TextBox 3">
            <a:extLst>
              <a:ext uri="{FF2B5EF4-FFF2-40B4-BE49-F238E27FC236}">
                <a16:creationId xmlns:a16="http://schemas.microsoft.com/office/drawing/2014/main" id="{2BD977C7-CB43-5B49-8E61-7DF8DB5067EC}"/>
              </a:ext>
            </a:extLst>
          </p:cNvPr>
          <p:cNvSpPr txBox="1"/>
          <p:nvPr/>
        </p:nvSpPr>
        <p:spPr>
          <a:xfrm>
            <a:off x="0" y="492125"/>
            <a:ext cx="9144000" cy="646113"/>
          </a:xfrm>
          <a:prstGeom prst="rect">
            <a:avLst/>
          </a:prstGeom>
          <a:noFill/>
        </p:spPr>
        <p:txBody>
          <a:bodyPr wrap="square">
            <a:spAutoFit/>
          </a:bodyPr>
          <a:lstStyle/>
          <a:p>
            <a:pPr algn="ctr">
              <a:defRPr/>
            </a:pPr>
            <a:r>
              <a:rPr lang="zh-CN" altLang="en-US" sz="3600" b="1" dirty="0">
                <a:latin typeface="Microsoft YaHei" panose="020B0503020204020204" pitchFamily="34" charset="-122"/>
                <a:ea typeface="Microsoft YaHei" panose="020B0503020204020204" pitchFamily="34" charset="-122"/>
              </a:rPr>
              <a:t>预言</a:t>
            </a:r>
          </a:p>
        </p:txBody>
      </p:sp>
    </p:spTree>
    <p:extLst>
      <p:ext uri="{BB962C8B-B14F-4D97-AF65-F5344CB8AC3E}">
        <p14:creationId xmlns:p14="http://schemas.microsoft.com/office/powerpoint/2010/main" val="39518648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5" name="矩形 4">
            <a:extLst>
              <a:ext uri="{FF2B5EF4-FFF2-40B4-BE49-F238E27FC236}">
                <a16:creationId xmlns:a16="http://schemas.microsoft.com/office/drawing/2014/main" id="{525911A5-95A5-8F4C-849A-8770180D3BA9}"/>
              </a:ext>
            </a:extLst>
          </p:cNvPr>
          <p:cNvSpPr>
            <a:spLocks noChangeArrowheads="1"/>
          </p:cNvSpPr>
          <p:nvPr/>
        </p:nvSpPr>
        <p:spPr bwMode="auto">
          <a:xfrm>
            <a:off x="756444" y="2582863"/>
            <a:ext cx="7742238" cy="4097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nSpc>
                <a:spcPts val="4538"/>
              </a:lnSpc>
            </a:pPr>
            <a:r>
              <a:rPr lang="zh-CN" altLang="en-US" sz="3200" dirty="0">
                <a:latin typeface="微软雅黑" panose="020B0503020204020204" pitchFamily="34" charset="-122"/>
                <a:ea typeface="微软雅黑" panose="020B0503020204020204" pitchFamily="34" charset="-122"/>
              </a:rPr>
              <a:t>以赛亚书</a:t>
            </a:r>
            <a:r>
              <a:rPr lang="en-US" altLang="zh-CN" sz="3200" dirty="0">
                <a:latin typeface="微软雅黑" panose="020B0503020204020204" pitchFamily="34" charset="-122"/>
                <a:ea typeface="微软雅黑" panose="020B0503020204020204" pitchFamily="34" charset="-122"/>
              </a:rPr>
              <a:t>41:21</a:t>
            </a:r>
            <a:r>
              <a:rPr lang="zh-CN" altLang="en-US" sz="3200" dirty="0">
                <a:latin typeface="微软雅黑" panose="020B0503020204020204" pitchFamily="34" charset="-122"/>
                <a:ea typeface="微软雅黑" panose="020B0503020204020204" pitchFamily="34" charset="-122"/>
              </a:rPr>
              <a:t> 耶和华对假神说：“你们要呈上你们的案件。雅各的君说：你们要声明你们确实的理由。</a:t>
            </a:r>
            <a:r>
              <a:rPr lang="en-US" altLang="zh-CN" sz="3200" dirty="0">
                <a:latin typeface="微软雅黑" panose="020B0503020204020204" pitchFamily="34" charset="-122"/>
                <a:ea typeface="微软雅黑" panose="020B0503020204020204" pitchFamily="34" charset="-122"/>
              </a:rPr>
              <a:t>22</a:t>
            </a:r>
            <a:r>
              <a:rPr lang="zh-CN" altLang="en-US" sz="3200" dirty="0">
                <a:latin typeface="微软雅黑" panose="020B0503020204020204" pitchFamily="34" charset="-122"/>
                <a:ea typeface="微软雅黑" panose="020B0503020204020204" pitchFamily="34" charset="-122"/>
              </a:rPr>
              <a:t> 可以声明、指示我们将来必遇的事，</a:t>
            </a:r>
            <a:r>
              <a:rPr lang="en-US" altLang="zh-CN" sz="3200" dirty="0">
                <a:latin typeface="微软雅黑" panose="020B0503020204020204" pitchFamily="34" charset="-122"/>
                <a:ea typeface="微软雅黑" panose="020B0503020204020204" pitchFamily="34" charset="-122"/>
              </a:rPr>
              <a:t>……23</a:t>
            </a:r>
            <a:r>
              <a:rPr lang="zh-CN" altLang="en-US" sz="3200" dirty="0">
                <a:latin typeface="微软雅黑" panose="020B0503020204020204" pitchFamily="34" charset="-122"/>
                <a:ea typeface="微软雅黑" panose="020B0503020204020204" pitchFamily="34" charset="-122"/>
              </a:rPr>
              <a:t> 要说明后来的事，好叫我们知道你们是神。</a:t>
            </a:r>
            <a:r>
              <a:rPr lang="en-US" altLang="zh-CN" sz="3200" dirty="0">
                <a:latin typeface="微软雅黑" panose="020B0503020204020204" pitchFamily="34" charset="-122"/>
                <a:ea typeface="微软雅黑" panose="020B0503020204020204" pitchFamily="34" charset="-122"/>
              </a:rPr>
              <a:t>”</a:t>
            </a:r>
            <a:endParaRPr lang="zh-CN" altLang="en-US" sz="3200" dirty="0">
              <a:latin typeface="微软雅黑" panose="020B0503020204020204" pitchFamily="34" charset="-122"/>
              <a:ea typeface="微软雅黑" panose="020B0503020204020204" pitchFamily="34" charset="-122"/>
            </a:endParaRPr>
          </a:p>
          <a:p>
            <a:pPr algn="r">
              <a:lnSpc>
                <a:spcPts val="4538"/>
              </a:lnSpc>
            </a:pPr>
            <a:r>
              <a:rPr lang="zh-CN" altLang="en-US" sz="3200" dirty="0">
                <a:latin typeface="微软雅黑" panose="020B0503020204020204" pitchFamily="34" charset="-122"/>
                <a:ea typeface="微软雅黑" panose="020B0503020204020204" pitchFamily="34" charset="-122"/>
              </a:rPr>
              <a:t> </a:t>
            </a:r>
            <a:endParaRPr lang="en-US" altLang="zh-CN" sz="3200" dirty="0">
              <a:latin typeface="微软雅黑" panose="020B0503020204020204" pitchFamily="34" charset="-122"/>
              <a:ea typeface="微软雅黑" panose="020B0503020204020204" pitchFamily="34" charset="-122"/>
              <a:cs typeface="Arial" panose="020B0604020202020204" pitchFamily="34" charset="0"/>
            </a:endParaRPr>
          </a:p>
        </p:txBody>
      </p:sp>
      <p:cxnSp>
        <p:nvCxnSpPr>
          <p:cNvPr id="4" name="直线连接符 3">
            <a:extLst>
              <a:ext uri="{FF2B5EF4-FFF2-40B4-BE49-F238E27FC236}">
                <a16:creationId xmlns:a16="http://schemas.microsoft.com/office/drawing/2014/main" id="{E61E7F90-4E05-1C4B-AB5D-D9680F93E85F}"/>
              </a:ext>
            </a:extLst>
          </p:cNvPr>
          <p:cNvCxnSpPr>
            <a:cxnSpLocks/>
          </p:cNvCxnSpPr>
          <p:nvPr/>
        </p:nvCxnSpPr>
        <p:spPr>
          <a:xfrm>
            <a:off x="454025" y="2052638"/>
            <a:ext cx="0" cy="4386262"/>
          </a:xfrm>
          <a:prstGeom prst="line">
            <a:avLst/>
          </a:prstGeom>
          <a:ln w="19050" cmpd="sng">
            <a:solidFill>
              <a:schemeClr val="tx2"/>
            </a:solidFill>
          </a:ln>
          <a:effectLst>
            <a:outerShdw blurRad="50800" dist="12700" dir="2700000" algn="tl" rotWithShape="0">
              <a:prstClr val="black">
                <a:alpha val="40000"/>
              </a:prstClr>
            </a:outerShdw>
          </a:effectLst>
        </p:spPr>
        <p:style>
          <a:lnRef idx="3">
            <a:schemeClr val="accent5"/>
          </a:lnRef>
          <a:fillRef idx="0">
            <a:schemeClr val="accent5"/>
          </a:fillRef>
          <a:effectRef idx="2">
            <a:schemeClr val="accent5"/>
          </a:effectRef>
          <a:fontRef idx="minor">
            <a:schemeClr val="tx1"/>
          </a:fontRef>
        </p:style>
      </p:cxnSp>
      <p:cxnSp>
        <p:nvCxnSpPr>
          <p:cNvPr id="5" name="直线连接符 4">
            <a:extLst>
              <a:ext uri="{FF2B5EF4-FFF2-40B4-BE49-F238E27FC236}">
                <a16:creationId xmlns:a16="http://schemas.microsoft.com/office/drawing/2014/main" id="{0C7FAC2B-0203-1346-84E4-E62821FD1F2B}"/>
              </a:ext>
            </a:extLst>
          </p:cNvPr>
          <p:cNvCxnSpPr>
            <a:cxnSpLocks/>
          </p:cNvCxnSpPr>
          <p:nvPr/>
        </p:nvCxnSpPr>
        <p:spPr>
          <a:xfrm flipH="1">
            <a:off x="454025" y="6438900"/>
            <a:ext cx="7789863" cy="0"/>
          </a:xfrm>
          <a:prstGeom prst="line">
            <a:avLst/>
          </a:prstGeom>
          <a:ln w="19050" cmpd="sng">
            <a:solidFill>
              <a:schemeClr val="tx2"/>
            </a:solidFill>
          </a:ln>
          <a:effectLst>
            <a:outerShdw blurRad="50800" dist="12700" dir="2700000" algn="tl" rotWithShape="0">
              <a:prstClr val="black">
                <a:alpha val="40000"/>
              </a:prstClr>
            </a:outerShdw>
          </a:effectLst>
        </p:spPr>
        <p:style>
          <a:lnRef idx="2">
            <a:schemeClr val="accent5"/>
          </a:lnRef>
          <a:fillRef idx="0">
            <a:schemeClr val="accent5"/>
          </a:fillRef>
          <a:effectRef idx="1">
            <a:schemeClr val="accent5"/>
          </a:effectRef>
          <a:fontRef idx="minor">
            <a:schemeClr val="tx1"/>
          </a:fontRef>
        </p:style>
      </p:cxnSp>
      <p:cxnSp>
        <p:nvCxnSpPr>
          <p:cNvPr id="8" name="直线连接符 7">
            <a:extLst>
              <a:ext uri="{FF2B5EF4-FFF2-40B4-BE49-F238E27FC236}">
                <a16:creationId xmlns:a16="http://schemas.microsoft.com/office/drawing/2014/main" id="{6F0946B5-93EB-604E-AAB8-4A1F80E07A3A}"/>
              </a:ext>
            </a:extLst>
          </p:cNvPr>
          <p:cNvCxnSpPr>
            <a:cxnSpLocks/>
          </p:cNvCxnSpPr>
          <p:nvPr/>
        </p:nvCxnSpPr>
        <p:spPr>
          <a:xfrm flipH="1">
            <a:off x="971550" y="2052638"/>
            <a:ext cx="7742238" cy="0"/>
          </a:xfrm>
          <a:prstGeom prst="line">
            <a:avLst/>
          </a:prstGeom>
          <a:ln w="12700" cap="flat" cmpd="sng" algn="ctr">
            <a:solidFill>
              <a:schemeClr val="tx2"/>
            </a:solidFill>
            <a:prstDash val="sys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9" name="直线连接符 8">
            <a:extLst>
              <a:ext uri="{FF2B5EF4-FFF2-40B4-BE49-F238E27FC236}">
                <a16:creationId xmlns:a16="http://schemas.microsoft.com/office/drawing/2014/main" id="{69CE221A-E4CE-474E-9DC3-D278717F1A4F}"/>
              </a:ext>
            </a:extLst>
          </p:cNvPr>
          <p:cNvCxnSpPr>
            <a:cxnSpLocks/>
          </p:cNvCxnSpPr>
          <p:nvPr/>
        </p:nvCxnSpPr>
        <p:spPr>
          <a:xfrm>
            <a:off x="8713788" y="2052638"/>
            <a:ext cx="0" cy="4248150"/>
          </a:xfrm>
          <a:prstGeom prst="line">
            <a:avLst/>
          </a:prstGeom>
          <a:ln w="12700" cap="flat" cmpd="sng" algn="ctr">
            <a:solidFill>
              <a:schemeClr val="tx2"/>
            </a:solidFill>
            <a:prstDash val="sysDash"/>
            <a:round/>
            <a:headEnd type="none" w="med" len="med"/>
            <a:tailEnd type="none" w="med" len="med"/>
          </a:ln>
        </p:spPr>
        <p:style>
          <a:lnRef idx="0">
            <a:scrgbClr r="0" g="0" b="0"/>
          </a:lnRef>
          <a:fillRef idx="0">
            <a:scrgbClr r="0" g="0" b="0"/>
          </a:fillRef>
          <a:effectRef idx="0">
            <a:scrgbClr r="0" g="0" b="0"/>
          </a:effectRef>
          <a:fontRef idx="minor">
            <a:schemeClr val="tx1"/>
          </a:fontRef>
        </p:style>
      </p:cxnSp>
      <p:pic>
        <p:nvPicPr>
          <p:cNvPr id="31750" name="图片 2">
            <a:extLst>
              <a:ext uri="{FF2B5EF4-FFF2-40B4-BE49-F238E27FC236}">
                <a16:creationId xmlns:a16="http://schemas.microsoft.com/office/drawing/2014/main" id="{AFD83C2E-8B00-EC4A-9515-C891C5AEBE4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l="38821" t="7372" r="20769" b="51299"/>
          <a:stretch>
            <a:fillRect/>
          </a:stretch>
        </p:blipFill>
        <p:spPr bwMode="auto">
          <a:xfrm>
            <a:off x="446088" y="1808163"/>
            <a:ext cx="544512" cy="530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1751" name="图片 12">
            <a:extLst>
              <a:ext uri="{FF2B5EF4-FFF2-40B4-BE49-F238E27FC236}">
                <a16:creationId xmlns:a16="http://schemas.microsoft.com/office/drawing/2014/main" id="{35E4057C-2E95-A348-98B9-1B94858C6148}"/>
              </a:ext>
            </a:extLst>
          </p:cNvPr>
          <p:cNvPicPr>
            <a:picLocks noChangeAspect="1" noChangeArrowheads="1"/>
          </p:cNvPicPr>
          <p:nvPr/>
        </p:nvPicPr>
        <p:blipFill>
          <a:blip r:embed="rId4">
            <a:extLst>
              <a:ext uri="{28A0092B-C50C-407E-A947-70E740481C1C}">
                <a14:useLocalDpi xmlns:a14="http://schemas.microsoft.com/office/drawing/2010/main" val="0"/>
              </a:ext>
            </a:extLst>
          </a:blip>
          <a:srcRect l="25549" t="49611" r="34039"/>
          <a:stretch>
            <a:fillRect/>
          </a:stretch>
        </p:blipFill>
        <p:spPr bwMode="auto">
          <a:xfrm>
            <a:off x="8208963" y="6103938"/>
            <a:ext cx="544512" cy="647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标题 3">
            <a:extLst>
              <a:ext uri="{FF2B5EF4-FFF2-40B4-BE49-F238E27FC236}">
                <a16:creationId xmlns:a16="http://schemas.microsoft.com/office/drawing/2014/main" id="{63418AD1-0886-7D47-A0F0-34DA0E6783FB}"/>
              </a:ext>
            </a:extLst>
          </p:cNvPr>
          <p:cNvSpPr>
            <a:spLocks noGrp="1"/>
          </p:cNvSpPr>
          <p:nvPr>
            <p:ph type="title"/>
          </p:nvPr>
        </p:nvSpPr>
        <p:spPr>
          <a:xfrm>
            <a:off x="0" y="168355"/>
            <a:ext cx="9144000" cy="1325563"/>
          </a:xfrm>
        </p:spPr>
        <p:txBody>
          <a:bodyPr/>
          <a:lstStyle/>
          <a:p>
            <a:r>
              <a:rPr lang="zh-CN" altLang="en-US" dirty="0"/>
              <a:t>耶和华用预言挑战假神</a:t>
            </a:r>
            <a:r>
              <a:rPr lang="en-CN" dirty="0"/>
              <a:t> </a:t>
            </a:r>
            <a:endParaRPr lang="zh-CN" altLang="en-US"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B0E91407-1EF8-D144-BEBE-C63E62C77630}"/>
              </a:ext>
            </a:extLst>
          </p:cNvPr>
          <p:cNvPicPr>
            <a:picLocks noChangeAspect="1"/>
          </p:cNvPicPr>
          <p:nvPr/>
        </p:nvPicPr>
        <p:blipFill>
          <a:blip r:embed="rId3"/>
          <a:stretch>
            <a:fillRect/>
          </a:stretch>
        </p:blipFill>
        <p:spPr>
          <a:xfrm>
            <a:off x="0" y="1462356"/>
            <a:ext cx="5046370" cy="5227289"/>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grpSp>
        <p:nvGrpSpPr>
          <p:cNvPr id="7" name="组合 6">
            <a:extLst>
              <a:ext uri="{FF2B5EF4-FFF2-40B4-BE49-F238E27FC236}">
                <a16:creationId xmlns:a16="http://schemas.microsoft.com/office/drawing/2014/main" id="{0FF2B604-A6C9-7649-835C-74ECDB5609CD}"/>
              </a:ext>
            </a:extLst>
          </p:cNvPr>
          <p:cNvGrpSpPr/>
          <p:nvPr/>
        </p:nvGrpSpPr>
        <p:grpSpPr>
          <a:xfrm>
            <a:off x="5133026" y="1444938"/>
            <a:ext cx="4010974" cy="5227289"/>
            <a:chOff x="4612940" y="1250762"/>
            <a:chExt cx="4302446" cy="5607148"/>
          </a:xfrm>
        </p:grpSpPr>
        <p:pic>
          <p:nvPicPr>
            <p:cNvPr id="6" name="Picture 4">
              <a:extLst>
                <a:ext uri="{FF2B5EF4-FFF2-40B4-BE49-F238E27FC236}">
                  <a16:creationId xmlns:a16="http://schemas.microsoft.com/office/drawing/2014/main" id="{A768DC77-2B9A-824D-A645-930712ECEC41}"/>
                </a:ext>
              </a:extLst>
            </p:cNvPr>
            <p:cNvPicPr>
              <a:picLocks noChangeAspect="1"/>
            </p:cNvPicPr>
            <p:nvPr/>
          </p:nvPicPr>
          <p:blipFill>
            <a:blip r:embed="rId4"/>
            <a:stretch>
              <a:fillRect/>
            </a:stretch>
          </p:blipFill>
          <p:spPr>
            <a:xfrm>
              <a:off x="4612941" y="1250762"/>
              <a:ext cx="4302445" cy="2711625"/>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3" name="Picture 2">
              <a:extLst>
                <a:ext uri="{FF2B5EF4-FFF2-40B4-BE49-F238E27FC236}">
                  <a16:creationId xmlns:a16="http://schemas.microsoft.com/office/drawing/2014/main" id="{5CE67968-99CA-7841-85D0-959B09C7B064}"/>
                </a:ext>
              </a:extLst>
            </p:cNvPr>
            <p:cNvPicPr>
              <a:picLocks noChangeAspect="1"/>
            </p:cNvPicPr>
            <p:nvPr/>
          </p:nvPicPr>
          <p:blipFill rotWithShape="1">
            <a:blip r:embed="rId5"/>
            <a:srcRect l="8108" t="3144" r="8653"/>
            <a:stretch/>
          </p:blipFill>
          <p:spPr>
            <a:xfrm>
              <a:off x="4612940" y="4038049"/>
              <a:ext cx="4302445" cy="2819861"/>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grpSp>
      <p:sp>
        <p:nvSpPr>
          <p:cNvPr id="4" name="标题 3">
            <a:extLst>
              <a:ext uri="{FF2B5EF4-FFF2-40B4-BE49-F238E27FC236}">
                <a16:creationId xmlns:a16="http://schemas.microsoft.com/office/drawing/2014/main" id="{CF3C050B-42C3-0949-9A8F-7DBEA111F68E}"/>
              </a:ext>
            </a:extLst>
          </p:cNvPr>
          <p:cNvSpPr>
            <a:spLocks noGrp="1"/>
          </p:cNvSpPr>
          <p:nvPr>
            <p:ph type="title"/>
          </p:nvPr>
        </p:nvSpPr>
        <p:spPr/>
        <p:txBody>
          <a:bodyPr/>
          <a:lstStyle/>
          <a:p>
            <a:r>
              <a:rPr lang="zh-CN" altLang="en-US" dirty="0"/>
              <a:t>神应验对亚伯拉罕的预言</a:t>
            </a:r>
          </a:p>
        </p:txBody>
      </p:sp>
    </p:spTree>
    <p:extLst>
      <p:ext uri="{BB962C8B-B14F-4D97-AF65-F5344CB8AC3E}">
        <p14:creationId xmlns:p14="http://schemas.microsoft.com/office/powerpoint/2010/main" val="321022469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7" name="TextBox 7">
            <a:extLst>
              <a:ext uri="{FF2B5EF4-FFF2-40B4-BE49-F238E27FC236}">
                <a16:creationId xmlns:a16="http://schemas.microsoft.com/office/drawing/2014/main" id="{EB7E5CEE-C97C-AB44-A5AB-F89A209C9518}"/>
              </a:ext>
            </a:extLst>
          </p:cNvPr>
          <p:cNvSpPr txBox="1">
            <a:spLocks noChangeArrowheads="1"/>
          </p:cNvSpPr>
          <p:nvPr/>
        </p:nvSpPr>
        <p:spPr bwMode="auto">
          <a:xfrm>
            <a:off x="-1228725" y="6278563"/>
            <a:ext cx="185737"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endParaRPr lang="zh-CN" altLang="zh-CN"/>
          </a:p>
        </p:txBody>
      </p:sp>
      <p:graphicFrame>
        <p:nvGraphicFramePr>
          <p:cNvPr id="2" name="表格 2">
            <a:extLst>
              <a:ext uri="{FF2B5EF4-FFF2-40B4-BE49-F238E27FC236}">
                <a16:creationId xmlns:a16="http://schemas.microsoft.com/office/drawing/2014/main" id="{F1A30030-C8A5-0F42-8882-EAF978B3CB14}"/>
              </a:ext>
            </a:extLst>
          </p:cNvPr>
          <p:cNvGraphicFramePr>
            <a:graphicFrameLocks noGrp="1"/>
          </p:cNvGraphicFramePr>
          <p:nvPr>
            <p:extLst>
              <p:ext uri="{D42A27DB-BD31-4B8C-83A1-F6EECF244321}">
                <p14:modId xmlns:p14="http://schemas.microsoft.com/office/powerpoint/2010/main" val="4125587374"/>
              </p:ext>
            </p:extLst>
          </p:nvPr>
        </p:nvGraphicFramePr>
        <p:xfrm>
          <a:off x="4421397" y="1"/>
          <a:ext cx="4722603" cy="6858000"/>
        </p:xfrm>
        <a:graphic>
          <a:graphicData uri="http://schemas.openxmlformats.org/drawingml/2006/table">
            <a:tbl>
              <a:tblPr firstRow="1" bandRow="1">
                <a:tableStyleId>{5C22544A-7EE6-4342-B048-85BDC9FD1C3A}</a:tableStyleId>
              </a:tblPr>
              <a:tblGrid>
                <a:gridCol w="2359141">
                  <a:extLst>
                    <a:ext uri="{9D8B030D-6E8A-4147-A177-3AD203B41FA5}">
                      <a16:colId xmlns:a16="http://schemas.microsoft.com/office/drawing/2014/main" val="20000"/>
                    </a:ext>
                  </a:extLst>
                </a:gridCol>
                <a:gridCol w="2363462">
                  <a:extLst>
                    <a:ext uri="{9D8B030D-6E8A-4147-A177-3AD203B41FA5}">
                      <a16:colId xmlns:a16="http://schemas.microsoft.com/office/drawing/2014/main" val="20001"/>
                    </a:ext>
                  </a:extLst>
                </a:gridCol>
              </a:tblGrid>
              <a:tr h="789118">
                <a:tc gridSpan="2">
                  <a:txBody>
                    <a:bodyPr/>
                    <a:lstStyle/>
                    <a:p>
                      <a:pPr algn="ctr"/>
                      <a:r>
                        <a:rPr lang="zh-CN" altLang="en-US" sz="3200" b="1" i="0" dirty="0">
                          <a:latin typeface="Microsoft YaHei" panose="020B0503020204020204" pitchFamily="34" charset="-122"/>
                          <a:ea typeface="Microsoft YaHei" panose="020B0503020204020204" pitchFamily="34" charset="-122"/>
                        </a:rPr>
                        <a:t>四个帝国的象征</a:t>
                      </a:r>
                      <a:endParaRPr lang="zh-CN" altLang="en-US" sz="2800" b="1" i="0" dirty="0">
                        <a:latin typeface="Microsoft YaHei" panose="020B0503020204020204" pitchFamily="34" charset="-122"/>
                        <a:ea typeface="Microsoft YaHei" panose="020B0503020204020204" pitchFamily="34" charset="-122"/>
                      </a:endParaRPr>
                    </a:p>
                  </a:txBody>
                  <a:tcPr marL="91452" marR="91452" marT="45718" marB="45718" anchor="ctr">
                    <a:lnR w="12700" cap="flat" cmpd="sng" algn="ctr">
                      <a:solidFill>
                        <a:srgbClr val="F9EAD8"/>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rgbClr val="55413B"/>
                      </a:solidFill>
                      <a:prstDash val="solid"/>
                      <a:round/>
                      <a:headEnd type="none" w="med" len="med"/>
                      <a:tailEnd type="none" w="med" len="med"/>
                    </a:lnB>
                    <a:solidFill>
                      <a:srgbClr val="55413B"/>
                    </a:solidFill>
                  </a:tcPr>
                </a:tc>
                <a:tc hMerge="1">
                  <a:txBody>
                    <a:bodyPr/>
                    <a:lstStyle/>
                    <a:p>
                      <a:endParaRPr lang="zh-CN" altLang="en-US" dirty="0"/>
                    </a:p>
                  </a:txBody>
                  <a:tcPr>
                    <a:lnL w="12700" cap="flat" cmpd="sng" algn="ctr">
                      <a:solidFill>
                        <a:srgbClr val="F9EAD8"/>
                      </a:solidFill>
                      <a:prstDash val="solid"/>
                      <a:round/>
                      <a:headEnd type="none" w="med" len="med"/>
                      <a:tailEnd type="none" w="med" len="med"/>
                    </a:lnL>
                    <a:lnR w="12700" cap="flat" cmpd="sng" algn="ctr">
                      <a:solidFill>
                        <a:srgbClr val="F9EAD8"/>
                      </a:solidFill>
                      <a:prstDash val="solid"/>
                      <a:round/>
                      <a:headEnd type="none" w="med" len="med"/>
                      <a:tailEnd type="none" w="med" len="med"/>
                    </a:lnR>
                    <a:lnB w="12700" cap="flat" cmpd="sng" algn="ctr">
                      <a:solidFill>
                        <a:srgbClr val="55413B"/>
                      </a:solidFill>
                      <a:prstDash val="solid"/>
                      <a:round/>
                      <a:headEnd type="none" w="med" len="med"/>
                      <a:tailEnd type="none" w="med" len="med"/>
                    </a:lnB>
                    <a:solidFill>
                      <a:srgbClr val="55413B"/>
                    </a:solidFill>
                  </a:tcPr>
                </a:tc>
                <a:extLst>
                  <a:ext uri="{0D108BD9-81ED-4DB2-BD59-A6C34878D82A}">
                    <a16:rowId xmlns:a16="http://schemas.microsoft.com/office/drawing/2014/main" val="10000"/>
                  </a:ext>
                </a:extLst>
              </a:tr>
              <a:tr h="1091795">
                <a:tc>
                  <a:txBody>
                    <a:bodyPr/>
                    <a:lstStyle/>
                    <a:p>
                      <a:pPr algn="ctr"/>
                      <a:r>
                        <a:rPr lang="zh-CN" altLang="en-US" sz="2400" b="0" i="0" dirty="0">
                          <a:latin typeface="Microsoft YaHei" panose="020B0503020204020204" pitchFamily="34" charset="-122"/>
                          <a:ea typeface="Microsoft YaHei" panose="020B0503020204020204" pitchFamily="34" charset="-122"/>
                        </a:rPr>
                        <a:t>但以理书</a:t>
                      </a:r>
                      <a:endParaRPr lang="en-US" altLang="zh-CN" sz="2400" b="0" i="0" dirty="0">
                        <a:latin typeface="Microsoft YaHei" panose="020B0503020204020204" pitchFamily="34" charset="-122"/>
                        <a:ea typeface="Microsoft YaHei" panose="020B0503020204020204" pitchFamily="34" charset="-122"/>
                      </a:endParaRPr>
                    </a:p>
                    <a:p>
                      <a:pPr algn="ctr"/>
                      <a:r>
                        <a:rPr lang="zh-CN" altLang="en-US" sz="2400" b="0" i="0" dirty="0">
                          <a:latin typeface="Microsoft YaHei" panose="020B0503020204020204" pitchFamily="34" charset="-122"/>
                          <a:ea typeface="Microsoft YaHei" panose="020B0503020204020204" pitchFamily="34" charset="-122"/>
                        </a:rPr>
                        <a:t>第二章的异象</a:t>
                      </a:r>
                      <a:endParaRPr lang="zh-CN" altLang="en-US" sz="2000" b="0" i="0" dirty="0">
                        <a:latin typeface="Microsoft YaHei" panose="020B0503020204020204" pitchFamily="34" charset="-122"/>
                        <a:ea typeface="Microsoft YaHei" panose="020B0503020204020204" pitchFamily="34" charset="-122"/>
                      </a:endParaRPr>
                    </a:p>
                  </a:txBody>
                  <a:tcPr marL="91452" marR="91452" marT="45718" marB="45718" anchor="ctr">
                    <a:lnR w="12700" cap="flat" cmpd="sng" algn="ctr">
                      <a:solidFill>
                        <a:srgbClr val="55413B"/>
                      </a:solidFill>
                      <a:prstDash val="solid"/>
                      <a:round/>
                      <a:headEnd type="none" w="med" len="med"/>
                      <a:tailEnd type="none" w="med" len="med"/>
                    </a:lnR>
                    <a:lnT w="12700" cap="flat" cmpd="sng" algn="ctr">
                      <a:solidFill>
                        <a:srgbClr val="55413B"/>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7EAD7"/>
                    </a:solidFill>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zh-CN" altLang="en-US" sz="2400" b="0" i="0" dirty="0">
                          <a:latin typeface="Microsoft YaHei" panose="020B0503020204020204" pitchFamily="34" charset="-122"/>
                          <a:ea typeface="Microsoft YaHei" panose="020B0503020204020204" pitchFamily="34" charset="-122"/>
                        </a:rPr>
                        <a:t>象征的帝国</a:t>
                      </a:r>
                      <a:endParaRPr lang="zh-CN" altLang="en-US" sz="2000" b="0" i="0" dirty="0">
                        <a:latin typeface="Microsoft YaHei" panose="020B0503020204020204" pitchFamily="34" charset="-122"/>
                        <a:ea typeface="Microsoft YaHei" panose="020B0503020204020204" pitchFamily="34" charset="-122"/>
                      </a:endParaRPr>
                    </a:p>
                  </a:txBody>
                  <a:tcPr marL="91452" marR="91452" marT="45718" marB="45718" anchor="ctr">
                    <a:lnL w="12700" cap="flat" cmpd="sng" algn="ctr">
                      <a:solidFill>
                        <a:srgbClr val="55413B"/>
                      </a:solidFill>
                      <a:prstDash val="solid"/>
                      <a:round/>
                      <a:headEnd type="none" w="med" len="med"/>
                      <a:tailEnd type="none" w="med" len="med"/>
                    </a:lnL>
                    <a:lnR w="12700" cap="flat" cmpd="sng" algn="ctr">
                      <a:solidFill>
                        <a:srgbClr val="55413B"/>
                      </a:solidFill>
                      <a:prstDash val="solid"/>
                      <a:round/>
                      <a:headEnd type="none" w="med" len="med"/>
                      <a:tailEnd type="none" w="med" len="med"/>
                    </a:lnR>
                    <a:lnT w="12700" cap="flat" cmpd="sng" algn="ctr">
                      <a:solidFill>
                        <a:srgbClr val="55413B"/>
                      </a:solidFill>
                      <a:prstDash val="solid"/>
                      <a:round/>
                      <a:headEnd type="none" w="med" len="med"/>
                      <a:tailEnd type="none" w="med" len="med"/>
                    </a:lnT>
                    <a:lnB w="12700" cap="flat" cmpd="sng" algn="ctr">
                      <a:solidFill>
                        <a:srgbClr val="55413B"/>
                      </a:solidFill>
                      <a:prstDash val="solid"/>
                      <a:round/>
                      <a:headEnd type="none" w="med" len="med"/>
                      <a:tailEnd type="none" w="med" len="med"/>
                    </a:lnB>
                    <a:solidFill>
                      <a:srgbClr val="F7EAD7"/>
                    </a:solidFill>
                  </a:tcPr>
                </a:tc>
                <a:extLst>
                  <a:ext uri="{0D108BD9-81ED-4DB2-BD59-A6C34878D82A}">
                    <a16:rowId xmlns:a16="http://schemas.microsoft.com/office/drawing/2014/main" val="10001"/>
                  </a:ext>
                </a:extLst>
              </a:tr>
              <a:tr h="1181967">
                <a:tc rowSpan="4">
                  <a:txBody>
                    <a:bodyPr/>
                    <a:lstStyle/>
                    <a:p>
                      <a:pPr algn="ctr"/>
                      <a:endParaRPr lang="zh-CN" altLang="en-US" sz="1600" b="0" i="0" dirty="0">
                        <a:latin typeface="Microsoft YaHei" panose="020B0503020204020204" pitchFamily="34" charset="-122"/>
                        <a:ea typeface="Microsoft YaHei" panose="020B0503020204020204" pitchFamily="34" charset="-122"/>
                      </a:endParaRPr>
                    </a:p>
                  </a:txBody>
                  <a:tcPr marL="91452" marR="91452" marT="45718" marB="4571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7EAD7"/>
                    </a:solidFill>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zh-CN" altLang="en-US" sz="2400" b="0" i="0" dirty="0">
                          <a:latin typeface="Microsoft YaHei" panose="020B0503020204020204" pitchFamily="34" charset="-122"/>
                          <a:ea typeface="Microsoft YaHei" panose="020B0503020204020204" pitchFamily="34" charset="-122"/>
                        </a:rPr>
                        <a:t>金头：巴比伦</a:t>
                      </a:r>
                      <a:endParaRPr lang="en-US" altLang="zh-CN" sz="2400" b="0" i="0" dirty="0">
                        <a:latin typeface="Microsoft YaHei" panose="020B0503020204020204" pitchFamily="34" charset="-122"/>
                        <a:ea typeface="Microsoft YaHei" panose="020B0503020204020204" pitchFamily="34" charset="-122"/>
                      </a:endParaRPr>
                    </a:p>
                    <a:p>
                      <a:pPr marL="0" marR="0" lvl="0" indent="0" algn="ctr" defTabSz="685800" rtl="0" eaLnBrk="1" fontAlgn="auto" latinLnBrk="0" hangingPunct="1">
                        <a:lnSpc>
                          <a:spcPct val="100000"/>
                        </a:lnSpc>
                        <a:spcBef>
                          <a:spcPts val="0"/>
                        </a:spcBef>
                        <a:spcAft>
                          <a:spcPts val="0"/>
                        </a:spcAft>
                        <a:buClrTx/>
                        <a:buSzTx/>
                        <a:buFontTx/>
                        <a:buNone/>
                        <a:tabLst/>
                        <a:defRPr/>
                      </a:pPr>
                      <a:r>
                        <a:rPr lang="zh-CN" altLang="en-US" sz="2400" b="0" i="0" dirty="0">
                          <a:latin typeface="Microsoft YaHei" panose="020B0503020204020204" pitchFamily="34" charset="-122"/>
                          <a:ea typeface="Microsoft YaHei" panose="020B0503020204020204" pitchFamily="34" charset="-122"/>
                        </a:rPr>
                        <a:t>（公元前</a:t>
                      </a:r>
                      <a:r>
                        <a:rPr lang="en-US" altLang="zh-CN" sz="2400" b="0" i="0" dirty="0">
                          <a:latin typeface="Microsoft YaHei" panose="020B0503020204020204" pitchFamily="34" charset="-122"/>
                          <a:ea typeface="Microsoft YaHei" panose="020B0503020204020204" pitchFamily="34" charset="-122"/>
                        </a:rPr>
                        <a:t>605</a:t>
                      </a:r>
                      <a:r>
                        <a:rPr lang="zh-CN" altLang="en-US" sz="2400" b="0" i="0" dirty="0">
                          <a:latin typeface="Microsoft YaHei" panose="020B0503020204020204" pitchFamily="34" charset="-122"/>
                          <a:ea typeface="Microsoft YaHei" panose="020B0503020204020204" pitchFamily="34" charset="-122"/>
                        </a:rPr>
                        <a:t>）</a:t>
                      </a:r>
                      <a:endParaRPr lang="en-US" altLang="zh-CN" sz="2400" b="0" i="0" dirty="0">
                        <a:latin typeface="Microsoft YaHei" panose="020B0503020204020204" pitchFamily="34" charset="-122"/>
                        <a:ea typeface="Microsoft YaHei" panose="020B0503020204020204" pitchFamily="34" charset="-122"/>
                      </a:endParaRPr>
                    </a:p>
                  </a:txBody>
                  <a:tcPr marL="91452" marR="91452" marT="45718" marB="45718" anchor="ctr">
                    <a:lnL w="12700" cap="flat" cmpd="sng" algn="ctr">
                      <a:solidFill>
                        <a:schemeClr val="tx1"/>
                      </a:solidFill>
                      <a:prstDash val="solid"/>
                      <a:round/>
                      <a:headEnd type="none" w="med" len="med"/>
                      <a:tailEnd type="none" w="med" len="med"/>
                    </a:lnL>
                    <a:lnR w="12700" cap="flat" cmpd="sng" algn="ctr">
                      <a:solidFill>
                        <a:srgbClr val="55413B"/>
                      </a:solidFill>
                      <a:prstDash val="solid"/>
                      <a:round/>
                      <a:headEnd type="none" w="med" len="med"/>
                      <a:tailEnd type="none" w="med" len="med"/>
                    </a:lnR>
                    <a:lnT w="12700" cap="flat" cmpd="sng" algn="ctr">
                      <a:solidFill>
                        <a:srgbClr val="55413B"/>
                      </a:solidFill>
                      <a:prstDash val="solid"/>
                      <a:round/>
                      <a:headEnd type="none" w="med" len="med"/>
                      <a:tailEnd type="none" w="med" len="med"/>
                    </a:lnT>
                    <a:lnB w="12700" cap="flat" cmpd="sng" algn="ctr">
                      <a:solidFill>
                        <a:srgbClr val="55413B"/>
                      </a:solidFill>
                      <a:prstDash val="solid"/>
                      <a:round/>
                      <a:headEnd type="none" w="med" len="med"/>
                      <a:tailEnd type="none" w="med" len="med"/>
                    </a:lnB>
                    <a:gradFill flip="none" rotWithShape="1">
                      <a:gsLst>
                        <a:gs pos="0">
                          <a:srgbClr val="FFC000">
                            <a:tint val="66000"/>
                            <a:satMod val="160000"/>
                          </a:srgbClr>
                        </a:gs>
                        <a:gs pos="50000">
                          <a:srgbClr val="FFC000">
                            <a:tint val="44500"/>
                            <a:satMod val="160000"/>
                          </a:srgbClr>
                        </a:gs>
                        <a:gs pos="100000">
                          <a:srgbClr val="FFC000">
                            <a:tint val="23500"/>
                            <a:satMod val="160000"/>
                          </a:srgbClr>
                        </a:gs>
                      </a:gsLst>
                      <a:lin ang="18900000" scaled="1"/>
                      <a:tileRect/>
                    </a:gradFill>
                  </a:tcPr>
                </a:tc>
                <a:extLst>
                  <a:ext uri="{0D108BD9-81ED-4DB2-BD59-A6C34878D82A}">
                    <a16:rowId xmlns:a16="http://schemas.microsoft.com/office/drawing/2014/main" val="10002"/>
                  </a:ext>
                </a:extLst>
              </a:tr>
              <a:tr h="1059415">
                <a:tc vMerge="1">
                  <a:txBody>
                    <a:bodyPr/>
                    <a:lstStyle/>
                    <a:p>
                      <a:pPr algn="ctr"/>
                      <a:endParaRPr lang="zh-CN" altLang="en-US" sz="1600" dirty="0"/>
                    </a:p>
                  </a:txBody>
                  <a:tcPr anchor="ctr">
                    <a:lnR w="12700" cap="flat" cmpd="sng" algn="ctr">
                      <a:solidFill>
                        <a:srgbClr val="55413B"/>
                      </a:solidFill>
                      <a:prstDash val="solid"/>
                      <a:round/>
                      <a:headEnd type="none" w="med" len="med"/>
                      <a:tailEnd type="none" w="med" len="med"/>
                    </a:lnR>
                    <a:lnT w="12700" cap="flat" cmpd="sng" algn="ctr">
                      <a:solidFill>
                        <a:srgbClr val="55413B"/>
                      </a:solidFill>
                      <a:prstDash val="solid"/>
                      <a:round/>
                      <a:headEnd type="none" w="med" len="med"/>
                      <a:tailEnd type="none" w="med" len="med"/>
                    </a:lnT>
                    <a:lnB w="12700" cap="flat" cmpd="sng" algn="ctr">
                      <a:solidFill>
                        <a:srgbClr val="55413B"/>
                      </a:solidFill>
                      <a:prstDash val="solid"/>
                      <a:round/>
                      <a:headEnd type="none" w="med" len="med"/>
                      <a:tailEnd type="none" w="med" len="med"/>
                    </a:lnB>
                    <a:solidFill>
                      <a:srgbClr val="F7EAD7"/>
                    </a:solidFill>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zh-CN" altLang="en-US" sz="2400" b="0" i="0" dirty="0">
                          <a:latin typeface="Microsoft YaHei" panose="020B0503020204020204" pitchFamily="34" charset="-122"/>
                          <a:ea typeface="Microsoft YaHei" panose="020B0503020204020204" pitchFamily="34" charset="-122"/>
                        </a:rPr>
                        <a:t>银身：波斯</a:t>
                      </a:r>
                      <a:endParaRPr lang="en-US" altLang="zh-CN" sz="2400" b="0" i="0" dirty="0">
                        <a:latin typeface="Microsoft YaHei" panose="020B0503020204020204" pitchFamily="34" charset="-122"/>
                        <a:ea typeface="Microsoft YaHei" panose="020B0503020204020204" pitchFamily="34" charset="-122"/>
                      </a:endParaRPr>
                    </a:p>
                    <a:p>
                      <a:pPr marL="0" marR="0" lvl="0" indent="0" algn="ctr" defTabSz="685800" rtl="0" eaLnBrk="1" fontAlgn="auto" latinLnBrk="0" hangingPunct="1">
                        <a:lnSpc>
                          <a:spcPct val="100000"/>
                        </a:lnSpc>
                        <a:spcBef>
                          <a:spcPts val="0"/>
                        </a:spcBef>
                        <a:spcAft>
                          <a:spcPts val="0"/>
                        </a:spcAft>
                        <a:buClrTx/>
                        <a:buSzTx/>
                        <a:buFontTx/>
                        <a:buNone/>
                        <a:tabLst/>
                        <a:defRPr/>
                      </a:pPr>
                      <a:r>
                        <a:rPr lang="zh-CN" altLang="en-US" sz="2400" b="0" i="0" dirty="0">
                          <a:latin typeface="Microsoft YaHei" panose="020B0503020204020204" pitchFamily="34" charset="-122"/>
                          <a:ea typeface="Microsoft YaHei" panose="020B0503020204020204" pitchFamily="34" charset="-122"/>
                        </a:rPr>
                        <a:t>（公元前</a:t>
                      </a:r>
                      <a:r>
                        <a:rPr lang="en-US" altLang="zh-CN" sz="2400" b="0" i="0" dirty="0">
                          <a:latin typeface="Microsoft YaHei" panose="020B0503020204020204" pitchFamily="34" charset="-122"/>
                          <a:ea typeface="Microsoft YaHei" panose="020B0503020204020204" pitchFamily="34" charset="-122"/>
                        </a:rPr>
                        <a:t>539</a:t>
                      </a:r>
                      <a:r>
                        <a:rPr lang="zh-CN" altLang="en-US" sz="2400" b="0" i="0" dirty="0">
                          <a:latin typeface="Microsoft YaHei" panose="020B0503020204020204" pitchFamily="34" charset="-122"/>
                          <a:ea typeface="Microsoft YaHei" panose="020B0503020204020204" pitchFamily="34" charset="-122"/>
                        </a:rPr>
                        <a:t>）</a:t>
                      </a:r>
                      <a:endParaRPr lang="en-US" altLang="zh-CN" sz="2400" b="0" i="0" dirty="0">
                        <a:latin typeface="Microsoft YaHei" panose="020B0503020204020204" pitchFamily="34" charset="-122"/>
                        <a:ea typeface="Microsoft YaHei" panose="020B0503020204020204" pitchFamily="34" charset="-122"/>
                      </a:endParaRPr>
                    </a:p>
                  </a:txBody>
                  <a:tcPr marL="91452" marR="91452" marT="45718" marB="45718" anchor="ctr">
                    <a:lnL w="12700" cap="flat" cmpd="sng" algn="ctr">
                      <a:solidFill>
                        <a:schemeClr val="tx1"/>
                      </a:solidFill>
                      <a:prstDash val="solid"/>
                      <a:round/>
                      <a:headEnd type="none" w="med" len="med"/>
                      <a:tailEnd type="none" w="med" len="med"/>
                    </a:lnL>
                    <a:lnR w="12700" cap="flat" cmpd="sng" algn="ctr">
                      <a:solidFill>
                        <a:srgbClr val="55413B"/>
                      </a:solidFill>
                      <a:prstDash val="solid"/>
                      <a:round/>
                      <a:headEnd type="none" w="med" len="med"/>
                      <a:tailEnd type="none" w="med" len="med"/>
                    </a:lnR>
                    <a:lnT w="12700" cap="flat" cmpd="sng" algn="ctr">
                      <a:solidFill>
                        <a:srgbClr val="55413B"/>
                      </a:solidFill>
                      <a:prstDash val="solid"/>
                      <a:round/>
                      <a:headEnd type="none" w="med" len="med"/>
                      <a:tailEnd type="none" w="med" len="med"/>
                    </a:lnT>
                    <a:lnB w="12700" cap="flat" cmpd="sng" algn="ctr">
                      <a:solidFill>
                        <a:srgbClr val="55413B"/>
                      </a:solidFill>
                      <a:prstDash val="solid"/>
                      <a:round/>
                      <a:headEnd type="none" w="med" len="med"/>
                      <a:tailEnd type="none" w="med" len="med"/>
                    </a:lnB>
                    <a:gradFill flip="none" rotWithShape="1">
                      <a:gsLst>
                        <a:gs pos="0">
                          <a:schemeClr val="bg1">
                            <a:lumMod val="65000"/>
                            <a:tint val="66000"/>
                            <a:satMod val="160000"/>
                          </a:schemeClr>
                        </a:gs>
                        <a:gs pos="50000">
                          <a:schemeClr val="bg1">
                            <a:lumMod val="65000"/>
                            <a:tint val="44500"/>
                            <a:satMod val="160000"/>
                          </a:schemeClr>
                        </a:gs>
                        <a:gs pos="100000">
                          <a:schemeClr val="bg1">
                            <a:lumMod val="65000"/>
                            <a:tint val="23500"/>
                            <a:satMod val="160000"/>
                          </a:schemeClr>
                        </a:gs>
                      </a:gsLst>
                      <a:path path="circle">
                        <a:fillToRect l="100000" b="100000"/>
                      </a:path>
                      <a:tileRect t="-100000" r="-100000"/>
                    </a:gradFill>
                  </a:tcPr>
                </a:tc>
                <a:extLst>
                  <a:ext uri="{0D108BD9-81ED-4DB2-BD59-A6C34878D82A}">
                    <a16:rowId xmlns:a16="http://schemas.microsoft.com/office/drawing/2014/main" val="10003"/>
                  </a:ext>
                </a:extLst>
              </a:tr>
              <a:tr h="1032594">
                <a:tc vMerge="1">
                  <a:txBody>
                    <a:bodyPr/>
                    <a:lstStyle/>
                    <a:p>
                      <a:pPr algn="ctr"/>
                      <a:endParaRPr lang="zh-CN" altLang="en-US" sz="1600" dirty="0"/>
                    </a:p>
                  </a:txBody>
                  <a:tcPr anchor="ctr">
                    <a:lnR w="12700" cap="flat" cmpd="sng" algn="ctr">
                      <a:solidFill>
                        <a:srgbClr val="55413B"/>
                      </a:solidFill>
                      <a:prstDash val="solid"/>
                      <a:round/>
                      <a:headEnd type="none" w="med" len="med"/>
                      <a:tailEnd type="none" w="med" len="med"/>
                    </a:lnR>
                    <a:lnT w="12700" cap="flat" cmpd="sng" algn="ctr">
                      <a:solidFill>
                        <a:srgbClr val="55413B"/>
                      </a:solidFill>
                      <a:prstDash val="solid"/>
                      <a:round/>
                      <a:headEnd type="none" w="med" len="med"/>
                      <a:tailEnd type="none" w="med" len="med"/>
                    </a:lnT>
                    <a:lnB w="12700" cap="flat" cmpd="sng" algn="ctr">
                      <a:solidFill>
                        <a:srgbClr val="55413B"/>
                      </a:solidFill>
                      <a:prstDash val="solid"/>
                      <a:round/>
                      <a:headEnd type="none" w="med" len="med"/>
                      <a:tailEnd type="none" w="med" len="med"/>
                    </a:lnB>
                    <a:solidFill>
                      <a:srgbClr val="F7EAD7"/>
                    </a:solidFill>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zh-CN" altLang="en-US" sz="2400" b="0" i="0" dirty="0">
                          <a:latin typeface="Microsoft YaHei" panose="020B0503020204020204" pitchFamily="34" charset="-122"/>
                          <a:ea typeface="Microsoft YaHei" panose="020B0503020204020204" pitchFamily="34" charset="-122"/>
                        </a:rPr>
                        <a:t>铜腰：希腊</a:t>
                      </a:r>
                      <a:endParaRPr lang="en-US" altLang="zh-CN" sz="2400" b="0" i="0" dirty="0">
                        <a:latin typeface="Microsoft YaHei" panose="020B0503020204020204" pitchFamily="34" charset="-122"/>
                        <a:ea typeface="Microsoft YaHei" panose="020B0503020204020204" pitchFamily="34" charset="-122"/>
                      </a:endParaRPr>
                    </a:p>
                    <a:p>
                      <a:pPr marL="0" marR="0" lvl="0" indent="0" algn="ctr" defTabSz="685800" rtl="0" eaLnBrk="1" fontAlgn="auto" latinLnBrk="0" hangingPunct="1">
                        <a:lnSpc>
                          <a:spcPct val="100000"/>
                        </a:lnSpc>
                        <a:spcBef>
                          <a:spcPts val="0"/>
                        </a:spcBef>
                        <a:spcAft>
                          <a:spcPts val="0"/>
                        </a:spcAft>
                        <a:buClrTx/>
                        <a:buSzTx/>
                        <a:buFontTx/>
                        <a:buNone/>
                        <a:tabLst/>
                        <a:defRPr/>
                      </a:pPr>
                      <a:r>
                        <a:rPr lang="zh-CN" altLang="en-US" sz="2400" b="0" i="0" dirty="0">
                          <a:latin typeface="Microsoft YaHei" panose="020B0503020204020204" pitchFamily="34" charset="-122"/>
                          <a:ea typeface="Microsoft YaHei" panose="020B0503020204020204" pitchFamily="34" charset="-122"/>
                        </a:rPr>
                        <a:t>（公元前</a:t>
                      </a:r>
                      <a:r>
                        <a:rPr lang="en-US" altLang="zh-CN" sz="2400" b="0" i="0" dirty="0">
                          <a:latin typeface="Microsoft YaHei" panose="020B0503020204020204" pitchFamily="34" charset="-122"/>
                          <a:ea typeface="Microsoft YaHei" panose="020B0503020204020204" pitchFamily="34" charset="-122"/>
                        </a:rPr>
                        <a:t>330</a:t>
                      </a:r>
                      <a:r>
                        <a:rPr lang="zh-CN" altLang="en-US" sz="2400" b="0" i="0" dirty="0">
                          <a:latin typeface="Microsoft YaHei" panose="020B0503020204020204" pitchFamily="34" charset="-122"/>
                          <a:ea typeface="Microsoft YaHei" panose="020B0503020204020204" pitchFamily="34" charset="-122"/>
                        </a:rPr>
                        <a:t>）</a:t>
                      </a:r>
                      <a:endParaRPr lang="en-US" altLang="zh-CN" sz="2400" b="0" i="0" dirty="0">
                        <a:latin typeface="Microsoft YaHei" panose="020B0503020204020204" pitchFamily="34" charset="-122"/>
                        <a:ea typeface="Microsoft YaHei" panose="020B0503020204020204" pitchFamily="34" charset="-122"/>
                      </a:endParaRPr>
                    </a:p>
                  </a:txBody>
                  <a:tcPr marL="91452" marR="91452" marT="45718" marB="45718" anchor="ctr">
                    <a:lnL w="12700" cap="flat" cmpd="sng" algn="ctr">
                      <a:solidFill>
                        <a:schemeClr val="tx1"/>
                      </a:solidFill>
                      <a:prstDash val="solid"/>
                      <a:round/>
                      <a:headEnd type="none" w="med" len="med"/>
                      <a:tailEnd type="none" w="med" len="med"/>
                    </a:lnL>
                    <a:lnR w="12700" cap="flat" cmpd="sng" algn="ctr">
                      <a:solidFill>
                        <a:srgbClr val="55413B"/>
                      </a:solidFill>
                      <a:prstDash val="solid"/>
                      <a:round/>
                      <a:headEnd type="none" w="med" len="med"/>
                      <a:tailEnd type="none" w="med" len="med"/>
                    </a:lnR>
                    <a:lnT w="12700" cap="flat" cmpd="sng" algn="ctr">
                      <a:solidFill>
                        <a:srgbClr val="55413B"/>
                      </a:solidFill>
                      <a:prstDash val="solid"/>
                      <a:round/>
                      <a:headEnd type="none" w="med" len="med"/>
                      <a:tailEnd type="none" w="med" len="med"/>
                    </a:lnT>
                    <a:lnB w="12700" cap="flat" cmpd="sng" algn="ctr">
                      <a:solidFill>
                        <a:srgbClr val="55413B"/>
                      </a:solidFill>
                      <a:prstDash val="solid"/>
                      <a:round/>
                      <a:headEnd type="none" w="med" len="med"/>
                      <a:tailEnd type="none" w="med" len="med"/>
                    </a:lnB>
                    <a:gradFill flip="none" rotWithShape="1">
                      <a:gsLst>
                        <a:gs pos="0">
                          <a:schemeClr val="accent4">
                            <a:lumMod val="50000"/>
                            <a:tint val="66000"/>
                            <a:satMod val="160000"/>
                          </a:schemeClr>
                        </a:gs>
                        <a:gs pos="50000">
                          <a:schemeClr val="accent4">
                            <a:lumMod val="50000"/>
                            <a:tint val="44500"/>
                            <a:satMod val="160000"/>
                          </a:schemeClr>
                        </a:gs>
                        <a:gs pos="100000">
                          <a:schemeClr val="accent4">
                            <a:lumMod val="50000"/>
                            <a:tint val="23500"/>
                            <a:satMod val="160000"/>
                          </a:schemeClr>
                        </a:gs>
                      </a:gsLst>
                      <a:lin ang="0" scaled="1"/>
                      <a:tileRect/>
                    </a:gradFill>
                  </a:tcPr>
                </a:tc>
                <a:extLst>
                  <a:ext uri="{0D108BD9-81ED-4DB2-BD59-A6C34878D82A}">
                    <a16:rowId xmlns:a16="http://schemas.microsoft.com/office/drawing/2014/main" val="10004"/>
                  </a:ext>
                </a:extLst>
              </a:tr>
              <a:tr h="1703111">
                <a:tc vMerge="1">
                  <a:txBody>
                    <a:bodyPr/>
                    <a:lstStyle/>
                    <a:p>
                      <a:pPr algn="ctr"/>
                      <a:endParaRPr lang="zh-CN" altLang="en-US" sz="1600" dirty="0"/>
                    </a:p>
                  </a:txBody>
                  <a:tcPr anchor="ctr">
                    <a:lnR w="12700" cap="flat" cmpd="sng" algn="ctr">
                      <a:solidFill>
                        <a:srgbClr val="55413B"/>
                      </a:solidFill>
                      <a:prstDash val="solid"/>
                      <a:round/>
                      <a:headEnd type="none" w="med" len="med"/>
                      <a:tailEnd type="none" w="med" len="med"/>
                    </a:lnR>
                    <a:lnT w="12700" cap="flat" cmpd="sng" algn="ctr">
                      <a:solidFill>
                        <a:srgbClr val="55413B"/>
                      </a:solidFill>
                      <a:prstDash val="solid"/>
                      <a:round/>
                      <a:headEnd type="none" w="med" len="med"/>
                      <a:tailEnd type="none" w="med" len="med"/>
                    </a:lnT>
                    <a:lnB w="12700" cap="flat" cmpd="sng" algn="ctr">
                      <a:solidFill>
                        <a:srgbClr val="55413B"/>
                      </a:solidFill>
                      <a:prstDash val="solid"/>
                      <a:round/>
                      <a:headEnd type="none" w="med" len="med"/>
                      <a:tailEnd type="none" w="med" len="med"/>
                    </a:lnB>
                    <a:solidFill>
                      <a:srgbClr val="F7EAD7"/>
                    </a:solidFill>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zh-CN" altLang="en-US" sz="2400" b="0" i="0" dirty="0">
                          <a:latin typeface="Microsoft YaHei" panose="020B0503020204020204" pitchFamily="34" charset="-122"/>
                          <a:ea typeface="Microsoft YaHei" panose="020B0503020204020204" pitchFamily="34" charset="-122"/>
                        </a:rPr>
                        <a:t>铁腿：罗马</a:t>
                      </a:r>
                      <a:endParaRPr lang="en-US" altLang="zh-CN" sz="2400" b="0" i="0" dirty="0">
                        <a:latin typeface="Microsoft YaHei" panose="020B0503020204020204" pitchFamily="34" charset="-122"/>
                        <a:ea typeface="Microsoft YaHei" panose="020B0503020204020204" pitchFamily="34" charset="-122"/>
                      </a:endParaRPr>
                    </a:p>
                    <a:p>
                      <a:pPr marL="0" marR="0" lvl="0" indent="0" algn="ctr" defTabSz="685800" rtl="0" eaLnBrk="1" fontAlgn="auto" latinLnBrk="0" hangingPunct="1">
                        <a:lnSpc>
                          <a:spcPct val="100000"/>
                        </a:lnSpc>
                        <a:spcBef>
                          <a:spcPts val="0"/>
                        </a:spcBef>
                        <a:spcAft>
                          <a:spcPts val="0"/>
                        </a:spcAft>
                        <a:buClrTx/>
                        <a:buSzTx/>
                        <a:buFontTx/>
                        <a:buNone/>
                        <a:tabLst/>
                        <a:defRPr/>
                      </a:pPr>
                      <a:r>
                        <a:rPr lang="zh-CN" altLang="en-US" sz="2400" b="0" i="0" dirty="0">
                          <a:latin typeface="Microsoft YaHei" panose="020B0503020204020204" pitchFamily="34" charset="-122"/>
                          <a:ea typeface="Microsoft YaHei" panose="020B0503020204020204" pitchFamily="34" charset="-122"/>
                        </a:rPr>
                        <a:t>（公元前</a:t>
                      </a:r>
                      <a:r>
                        <a:rPr lang="en-US" altLang="zh-CN" sz="2400" b="0" i="0" dirty="0">
                          <a:latin typeface="Microsoft YaHei" panose="020B0503020204020204" pitchFamily="34" charset="-122"/>
                          <a:ea typeface="Microsoft YaHei" panose="020B0503020204020204" pitchFamily="34" charset="-122"/>
                        </a:rPr>
                        <a:t>63</a:t>
                      </a:r>
                      <a:r>
                        <a:rPr lang="zh-CN" altLang="en-US" sz="2400" b="0" i="0" dirty="0">
                          <a:latin typeface="Microsoft YaHei" panose="020B0503020204020204" pitchFamily="34" charset="-122"/>
                          <a:ea typeface="Microsoft YaHei" panose="020B0503020204020204" pitchFamily="34" charset="-122"/>
                        </a:rPr>
                        <a:t>）</a:t>
                      </a:r>
                    </a:p>
                  </a:txBody>
                  <a:tcPr marL="91452" marR="91452" marT="45718" marB="45718" anchor="ctr">
                    <a:lnL w="12700" cap="flat" cmpd="sng" algn="ctr">
                      <a:solidFill>
                        <a:schemeClr val="tx1"/>
                      </a:solidFill>
                      <a:prstDash val="solid"/>
                      <a:round/>
                      <a:headEnd type="none" w="med" len="med"/>
                      <a:tailEnd type="none" w="med" len="med"/>
                    </a:lnL>
                    <a:lnR w="12700" cap="flat" cmpd="sng" algn="ctr">
                      <a:solidFill>
                        <a:srgbClr val="55413B"/>
                      </a:solidFill>
                      <a:prstDash val="solid"/>
                      <a:round/>
                      <a:headEnd type="none" w="med" len="med"/>
                      <a:tailEnd type="none" w="med" len="med"/>
                    </a:lnR>
                    <a:lnT w="12700" cap="flat" cmpd="sng" algn="ctr">
                      <a:solidFill>
                        <a:srgbClr val="55413B"/>
                      </a:solidFill>
                      <a:prstDash val="solid"/>
                      <a:round/>
                      <a:headEnd type="none" w="med" len="med"/>
                      <a:tailEnd type="none" w="med" len="med"/>
                    </a:lnT>
                    <a:lnB w="12700" cap="flat" cmpd="sng" algn="ctr">
                      <a:solidFill>
                        <a:srgbClr val="55413B"/>
                      </a:solidFill>
                      <a:prstDash val="solid"/>
                      <a:round/>
                      <a:headEnd type="none" w="med" len="med"/>
                      <a:tailEnd type="none" w="med" len="med"/>
                    </a:lnB>
                    <a:gradFill flip="none" rotWithShape="1">
                      <a:gsLst>
                        <a:gs pos="0">
                          <a:srgbClr val="858362">
                            <a:tint val="66000"/>
                            <a:satMod val="160000"/>
                          </a:srgbClr>
                        </a:gs>
                        <a:gs pos="50000">
                          <a:srgbClr val="858362">
                            <a:tint val="44500"/>
                            <a:satMod val="160000"/>
                          </a:srgbClr>
                        </a:gs>
                        <a:gs pos="100000">
                          <a:srgbClr val="858362">
                            <a:tint val="23500"/>
                            <a:satMod val="160000"/>
                          </a:srgbClr>
                        </a:gs>
                      </a:gsLst>
                      <a:lin ang="0" scaled="1"/>
                      <a:tileRect/>
                    </a:gradFill>
                  </a:tcPr>
                </a:tc>
                <a:extLst>
                  <a:ext uri="{0D108BD9-81ED-4DB2-BD59-A6C34878D82A}">
                    <a16:rowId xmlns:a16="http://schemas.microsoft.com/office/drawing/2014/main" val="10005"/>
                  </a:ext>
                </a:extLst>
              </a:tr>
            </a:tbl>
          </a:graphicData>
        </a:graphic>
      </p:graphicFrame>
      <p:pic>
        <p:nvPicPr>
          <p:cNvPr id="33822" name="图片 5">
            <a:extLst>
              <a:ext uri="{FF2B5EF4-FFF2-40B4-BE49-F238E27FC236}">
                <a16:creationId xmlns:a16="http://schemas.microsoft.com/office/drawing/2014/main" id="{D0B49080-51CC-6C40-9E04-E56EC87DA90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76792" y="2133633"/>
            <a:ext cx="1511412" cy="48170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 name="Picture 8">
            <a:extLst>
              <a:ext uri="{FF2B5EF4-FFF2-40B4-BE49-F238E27FC236}">
                <a16:creationId xmlns:a16="http://schemas.microsoft.com/office/drawing/2014/main" id="{C2EC924A-E1AB-334D-B438-CC75C57AE4B8}"/>
              </a:ext>
            </a:extLst>
          </p:cNvPr>
          <p:cNvPicPr>
            <a:picLocks noChangeAspect="1"/>
          </p:cNvPicPr>
          <p:nvPr/>
        </p:nvPicPr>
        <p:blipFill>
          <a:blip r:embed="rId4"/>
          <a:stretch>
            <a:fillRect/>
          </a:stretch>
        </p:blipFill>
        <p:spPr>
          <a:xfrm>
            <a:off x="0" y="362236"/>
            <a:ext cx="4343406" cy="6112943"/>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up)">
                                      <p:cBhvr>
                                        <p:cTn id="7" dur="500"/>
                                        <p:tgtEl>
                                          <p:spTgt spid="2"/>
                                        </p:tgtEl>
                                      </p:cBhvr>
                                    </p:animEffect>
                                  </p:childTnLst>
                                </p:cTn>
                              </p:par>
                              <p:par>
                                <p:cTn id="8" presetID="22" presetClass="entr" presetSubtype="1" fill="hold" nodeType="withEffect">
                                  <p:stCondLst>
                                    <p:cond delay="0"/>
                                  </p:stCondLst>
                                  <p:childTnLst>
                                    <p:set>
                                      <p:cBhvr>
                                        <p:cTn id="9" dur="1" fill="hold">
                                          <p:stCondLst>
                                            <p:cond delay="0"/>
                                          </p:stCondLst>
                                        </p:cTn>
                                        <p:tgtEl>
                                          <p:spTgt spid="33822"/>
                                        </p:tgtEl>
                                        <p:attrNameLst>
                                          <p:attrName>style.visibility</p:attrName>
                                        </p:attrNameLst>
                                      </p:cBhvr>
                                      <p:to>
                                        <p:strVal val="visible"/>
                                      </p:to>
                                    </p:set>
                                    <p:animEffect transition="in" filter="wipe(up)">
                                      <p:cBhvr>
                                        <p:cTn id="10" dur="500"/>
                                        <p:tgtEl>
                                          <p:spTgt spid="338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 name="下箭头 34">
            <a:extLst>
              <a:ext uri="{FF2B5EF4-FFF2-40B4-BE49-F238E27FC236}">
                <a16:creationId xmlns:a16="http://schemas.microsoft.com/office/drawing/2014/main" id="{DA02B9A3-C7C5-844D-BD2B-DC330298835A}"/>
              </a:ext>
            </a:extLst>
          </p:cNvPr>
          <p:cNvSpPr/>
          <p:nvPr/>
        </p:nvSpPr>
        <p:spPr>
          <a:xfrm>
            <a:off x="3315458" y="3942499"/>
            <a:ext cx="457188" cy="563063"/>
          </a:xfrm>
          <a:prstGeom prst="downArrow">
            <a:avLst/>
          </a:prstGeom>
          <a:solidFill>
            <a:schemeClr val="accent6">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34" name="下箭头 33">
            <a:extLst>
              <a:ext uri="{FF2B5EF4-FFF2-40B4-BE49-F238E27FC236}">
                <a16:creationId xmlns:a16="http://schemas.microsoft.com/office/drawing/2014/main" id="{FE070E88-22AD-5846-9A93-F0452EB75EA9}"/>
              </a:ext>
            </a:extLst>
          </p:cNvPr>
          <p:cNvSpPr/>
          <p:nvPr/>
        </p:nvSpPr>
        <p:spPr>
          <a:xfrm rot="5400000">
            <a:off x="2949312" y="2258609"/>
            <a:ext cx="457188" cy="959426"/>
          </a:xfrm>
          <a:prstGeom prst="downArrow">
            <a:avLst/>
          </a:prstGeom>
          <a:solidFill>
            <a:schemeClr val="accent6">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33" name="下箭头 32">
            <a:extLst>
              <a:ext uri="{FF2B5EF4-FFF2-40B4-BE49-F238E27FC236}">
                <a16:creationId xmlns:a16="http://schemas.microsoft.com/office/drawing/2014/main" id="{4D0720FC-8FAC-1049-B93F-CF113F59C93A}"/>
              </a:ext>
            </a:extLst>
          </p:cNvPr>
          <p:cNvSpPr/>
          <p:nvPr/>
        </p:nvSpPr>
        <p:spPr>
          <a:xfrm rot="16200000">
            <a:off x="5966092" y="2873089"/>
            <a:ext cx="457188" cy="959426"/>
          </a:xfrm>
          <a:prstGeom prst="downArrow">
            <a:avLst/>
          </a:prstGeom>
          <a:solidFill>
            <a:schemeClr val="accent6">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grpSp>
        <p:nvGrpSpPr>
          <p:cNvPr id="15" name="组合 14">
            <a:extLst>
              <a:ext uri="{FF2B5EF4-FFF2-40B4-BE49-F238E27FC236}">
                <a16:creationId xmlns:a16="http://schemas.microsoft.com/office/drawing/2014/main" id="{232A9DD0-F517-3447-993B-22C92BC1FE18}"/>
              </a:ext>
            </a:extLst>
          </p:cNvPr>
          <p:cNvGrpSpPr/>
          <p:nvPr/>
        </p:nvGrpSpPr>
        <p:grpSpPr>
          <a:xfrm>
            <a:off x="4179106" y="4517046"/>
            <a:ext cx="4994355" cy="2365382"/>
            <a:chOff x="76078" y="1201406"/>
            <a:chExt cx="9144000" cy="4330700"/>
          </a:xfrm>
        </p:grpSpPr>
        <p:pic>
          <p:nvPicPr>
            <p:cNvPr id="10" name="图片 9">
              <a:extLst>
                <a:ext uri="{FF2B5EF4-FFF2-40B4-BE49-F238E27FC236}">
                  <a16:creationId xmlns:a16="http://schemas.microsoft.com/office/drawing/2014/main" id="{6B83DB61-EA1C-8E41-8CCB-B509E2153BD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6078" y="1201406"/>
              <a:ext cx="9144000" cy="4330700"/>
            </a:xfrm>
            <a:prstGeom prst="rect">
              <a:avLst/>
            </a:prstGeom>
            <a:ln>
              <a:noFill/>
            </a:ln>
            <a:effectLst>
              <a:outerShdw blurRad="292100" dist="139700" dir="2700000" algn="tl" rotWithShape="0">
                <a:srgbClr val="333333">
                  <a:alpha val="65000"/>
                </a:srgbClr>
              </a:outerShdw>
            </a:effectLst>
          </p:spPr>
        </p:pic>
        <p:pic>
          <p:nvPicPr>
            <p:cNvPr id="11" name="Picture 15">
              <a:extLst>
                <a:ext uri="{FF2B5EF4-FFF2-40B4-BE49-F238E27FC236}">
                  <a16:creationId xmlns:a16="http://schemas.microsoft.com/office/drawing/2014/main" id="{F758D15C-1765-934D-AE0C-01EDE3DA21F7}"/>
                </a:ext>
              </a:extLst>
            </p:cNvPr>
            <p:cNvPicPr>
              <a:picLocks noChangeAspect="1"/>
            </p:cNvPicPr>
            <p:nvPr/>
          </p:nvPicPr>
          <p:blipFill>
            <a:blip r:embed="rId4">
              <a:alphaModFix/>
            </a:blip>
            <a:stretch>
              <a:fillRect/>
            </a:stretch>
          </p:blipFill>
          <p:spPr>
            <a:xfrm>
              <a:off x="4698360" y="2428993"/>
              <a:ext cx="2895600" cy="1350559"/>
            </a:xfrm>
            <a:prstGeom prst="ellipse">
              <a:avLst/>
            </a:prstGeom>
            <a:ln>
              <a:noFill/>
            </a:ln>
            <a:effectLst>
              <a:softEdge rad="112500"/>
            </a:effectLst>
          </p:spPr>
        </p:pic>
        <p:grpSp>
          <p:nvGrpSpPr>
            <p:cNvPr id="12" name="组合 11">
              <a:extLst>
                <a:ext uri="{FF2B5EF4-FFF2-40B4-BE49-F238E27FC236}">
                  <a16:creationId xmlns:a16="http://schemas.microsoft.com/office/drawing/2014/main" id="{E16702B3-CBFE-5240-BAB8-61D0C2860CD9}"/>
                </a:ext>
              </a:extLst>
            </p:cNvPr>
            <p:cNvGrpSpPr/>
            <p:nvPr/>
          </p:nvGrpSpPr>
          <p:grpSpPr>
            <a:xfrm>
              <a:off x="1580020" y="2107142"/>
              <a:ext cx="3144256" cy="2358192"/>
              <a:chOff x="0" y="0"/>
              <a:chExt cx="9144000" cy="6858000"/>
            </a:xfrm>
          </p:grpSpPr>
          <p:pic>
            <p:nvPicPr>
              <p:cNvPr id="13" name="图片 12">
                <a:extLst>
                  <a:ext uri="{FF2B5EF4-FFF2-40B4-BE49-F238E27FC236}">
                    <a16:creationId xmlns:a16="http://schemas.microsoft.com/office/drawing/2014/main" id="{F675795B-8984-FC4C-BF3C-2197B9CF3004}"/>
                  </a:ext>
                </a:extLst>
              </p:cNvPr>
              <p:cNvPicPr>
                <a:picLocks noChangeAspect="1"/>
              </p:cNvPicPr>
              <p:nvPr/>
            </p:nvPicPr>
            <p:blipFill rotWithShape="1">
              <a:blip r:embed="rId5">
                <a:extLst>
                  <a:ext uri="{28A0092B-C50C-407E-A947-70E740481C1C}">
                    <a14:useLocalDpi xmlns:a14="http://schemas.microsoft.com/office/drawing/2010/main" val="0"/>
                  </a:ext>
                </a:extLst>
              </a:blip>
              <a:srcRect l="432" t="2174"/>
              <a:stretch/>
            </p:blipFill>
            <p:spPr>
              <a:xfrm>
                <a:off x="0" y="0"/>
                <a:ext cx="9144000" cy="6858000"/>
              </a:xfrm>
              <a:prstGeom prst="rect">
                <a:avLst/>
              </a:prstGeom>
              <a:ln>
                <a:noFill/>
              </a:ln>
              <a:effectLst>
                <a:softEdge rad="112500"/>
              </a:effectLst>
            </p:spPr>
          </p:pic>
          <p:cxnSp>
            <p:nvCxnSpPr>
              <p:cNvPr id="14" name="直线箭头连接符 9">
                <a:extLst>
                  <a:ext uri="{FF2B5EF4-FFF2-40B4-BE49-F238E27FC236}">
                    <a16:creationId xmlns:a16="http://schemas.microsoft.com/office/drawing/2014/main" id="{EF4A2585-9A6E-5745-BB6B-A48D4F88BBC1}"/>
                  </a:ext>
                </a:extLst>
              </p:cNvPr>
              <p:cNvCxnSpPr>
                <a:cxnSpLocks/>
              </p:cNvCxnSpPr>
              <p:nvPr/>
            </p:nvCxnSpPr>
            <p:spPr>
              <a:xfrm>
                <a:off x="7772400" y="4343400"/>
                <a:ext cx="990600" cy="533400"/>
              </a:xfrm>
              <a:prstGeom prst="straightConnector1">
                <a:avLst/>
              </a:prstGeom>
              <a:ln w="38100">
                <a:tailEnd type="triangle"/>
              </a:ln>
            </p:spPr>
            <p:style>
              <a:lnRef idx="1">
                <a:schemeClr val="dk1"/>
              </a:lnRef>
              <a:fillRef idx="0">
                <a:schemeClr val="dk1"/>
              </a:fillRef>
              <a:effectRef idx="0">
                <a:schemeClr val="dk1"/>
              </a:effectRef>
              <a:fontRef idx="minor">
                <a:schemeClr val="tx1"/>
              </a:fontRef>
            </p:style>
          </p:cxnSp>
        </p:grpSp>
      </p:grpSp>
      <p:pic>
        <p:nvPicPr>
          <p:cNvPr id="7" name="Picture 1">
            <a:extLst>
              <a:ext uri="{FF2B5EF4-FFF2-40B4-BE49-F238E27FC236}">
                <a16:creationId xmlns:a16="http://schemas.microsoft.com/office/drawing/2014/main" id="{15983C81-2019-3E48-B1F2-14CA18F7DDA2}"/>
              </a:ext>
            </a:extLst>
          </p:cNvPr>
          <p:cNvPicPr>
            <a:picLocks noChangeAspect="1"/>
          </p:cNvPicPr>
          <p:nvPr/>
        </p:nvPicPr>
        <p:blipFill>
          <a:blip r:embed="rId6"/>
          <a:stretch>
            <a:fillRect/>
          </a:stretch>
        </p:blipFill>
        <p:spPr>
          <a:xfrm>
            <a:off x="23501" y="0"/>
            <a:ext cx="2643547" cy="2738322"/>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8" name="Picture 8">
            <a:extLst>
              <a:ext uri="{FF2B5EF4-FFF2-40B4-BE49-F238E27FC236}">
                <a16:creationId xmlns:a16="http://schemas.microsoft.com/office/drawing/2014/main" id="{2A0A1C10-9BC5-1D4E-9DCD-FBC8F2CF9DE9}"/>
              </a:ext>
            </a:extLst>
          </p:cNvPr>
          <p:cNvPicPr>
            <a:picLocks noChangeAspect="1"/>
          </p:cNvPicPr>
          <p:nvPr/>
        </p:nvPicPr>
        <p:blipFill>
          <a:blip r:embed="rId7"/>
          <a:stretch>
            <a:fillRect/>
          </a:stretch>
        </p:blipFill>
        <p:spPr>
          <a:xfrm>
            <a:off x="6705544" y="20590"/>
            <a:ext cx="2438456" cy="3431902"/>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9" name="图片 8">
            <a:extLst>
              <a:ext uri="{FF2B5EF4-FFF2-40B4-BE49-F238E27FC236}">
                <a16:creationId xmlns:a16="http://schemas.microsoft.com/office/drawing/2014/main" id="{79239F65-7D90-E74C-8B41-B3ADBA8441D8}"/>
              </a:ext>
            </a:extLst>
          </p:cNvPr>
          <p:cNvPicPr>
            <a:picLocks noChangeAspect="1"/>
          </p:cNvPicPr>
          <p:nvPr/>
        </p:nvPicPr>
        <p:blipFill rotWithShape="1">
          <a:blip r:embed="rId8">
            <a:extLst>
              <a:ext uri="{28A0092B-C50C-407E-A947-70E740481C1C}">
                <a14:useLocalDpi xmlns:a14="http://schemas.microsoft.com/office/drawing/2010/main" val="0"/>
              </a:ext>
            </a:extLst>
          </a:blip>
          <a:srcRect l="2271" t="1" r="2666" b="1"/>
          <a:stretch/>
        </p:blipFill>
        <p:spPr>
          <a:xfrm>
            <a:off x="-21205" y="4517046"/>
            <a:ext cx="3936246" cy="2340954"/>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32" name="下箭头 31">
            <a:extLst>
              <a:ext uri="{FF2B5EF4-FFF2-40B4-BE49-F238E27FC236}">
                <a16:creationId xmlns:a16="http://schemas.microsoft.com/office/drawing/2014/main" id="{CDCDBAE0-D58E-F94B-A1C2-3EBBE1562B97}"/>
              </a:ext>
            </a:extLst>
          </p:cNvPr>
          <p:cNvSpPr/>
          <p:nvPr/>
        </p:nvSpPr>
        <p:spPr>
          <a:xfrm>
            <a:off x="5331827" y="4076099"/>
            <a:ext cx="457188" cy="734263"/>
          </a:xfrm>
          <a:prstGeom prst="downArrow">
            <a:avLst/>
          </a:prstGeom>
          <a:solidFill>
            <a:schemeClr val="accent6">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pic>
        <p:nvPicPr>
          <p:cNvPr id="3" name="图片 2">
            <a:extLst>
              <a:ext uri="{FF2B5EF4-FFF2-40B4-BE49-F238E27FC236}">
                <a16:creationId xmlns:a16="http://schemas.microsoft.com/office/drawing/2014/main" id="{7456420A-93F4-3B46-BAEF-57FEC0F7813A}"/>
              </a:ext>
            </a:extLst>
          </p:cNvPr>
          <p:cNvPicPr>
            <a:picLocks noChangeAspect="1"/>
          </p:cNvPicPr>
          <p:nvPr/>
        </p:nvPicPr>
        <p:blipFill rotWithShape="1">
          <a:blip r:embed="rId9"/>
          <a:srcRect l="4295" t="4295"/>
          <a:stretch/>
        </p:blipFill>
        <p:spPr>
          <a:xfrm>
            <a:off x="3306997" y="2502846"/>
            <a:ext cx="2530003" cy="1605473"/>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230788773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a:extLst>
              <a:ext uri="{FF2B5EF4-FFF2-40B4-BE49-F238E27FC236}">
                <a16:creationId xmlns:a16="http://schemas.microsoft.com/office/drawing/2014/main" id="{5C474351-9BFF-D14F-A63E-B79D64B2C611}"/>
              </a:ext>
            </a:extLst>
          </p:cNvPr>
          <p:cNvSpPr txBox="1"/>
          <p:nvPr/>
        </p:nvSpPr>
        <p:spPr>
          <a:xfrm>
            <a:off x="0" y="414183"/>
            <a:ext cx="9144000" cy="646331"/>
          </a:xfrm>
          <a:prstGeom prst="rect">
            <a:avLst/>
          </a:prstGeom>
          <a:noFill/>
        </p:spPr>
        <p:txBody>
          <a:bodyPr wrap="square" rtlCol="0">
            <a:spAutoFit/>
          </a:bodyPr>
          <a:lstStyle/>
          <a:p>
            <a:pPr algn="ctr"/>
            <a:r>
              <a:rPr kumimoji="1" lang="zh-CN" altLang="en-US" sz="3600" b="1" dirty="0">
                <a:solidFill>
                  <a:srgbClr val="002060"/>
                </a:solidFill>
                <a:latin typeface="Microsoft YaHei" panose="020B0503020204020204" pitchFamily="34" charset="-122"/>
                <a:ea typeface="Microsoft YaHei" panose="020B0503020204020204" pitchFamily="34" charset="-122"/>
              </a:rPr>
              <a:t>耶稣强调预言的作用</a:t>
            </a:r>
          </a:p>
        </p:txBody>
      </p:sp>
      <p:pic>
        <p:nvPicPr>
          <p:cNvPr id="12" name="图片 11">
            <a:extLst>
              <a:ext uri="{FF2B5EF4-FFF2-40B4-BE49-F238E27FC236}">
                <a16:creationId xmlns:a16="http://schemas.microsoft.com/office/drawing/2014/main" id="{5FD62B36-BDC6-5941-832E-75297EE3F21D}"/>
              </a:ext>
            </a:extLst>
          </p:cNvPr>
          <p:cNvPicPr>
            <a:picLocks noChangeAspect="1"/>
          </p:cNvPicPr>
          <p:nvPr/>
        </p:nvPicPr>
        <p:blipFill rotWithShape="1">
          <a:blip r:embed="rId3">
            <a:extLst>
              <a:ext uri="{28A0092B-C50C-407E-A947-70E740481C1C}">
                <a14:useLocalDpi xmlns:a14="http://schemas.microsoft.com/office/drawing/2010/main" val="0"/>
              </a:ext>
            </a:extLst>
          </a:blip>
          <a:srcRect l="2271" t="1" r="2666" b="1"/>
          <a:stretch/>
        </p:blipFill>
        <p:spPr>
          <a:xfrm>
            <a:off x="-21205" y="1407293"/>
            <a:ext cx="9165206" cy="5450707"/>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8" name="矩形 7">
            <a:extLst>
              <a:ext uri="{FF2B5EF4-FFF2-40B4-BE49-F238E27FC236}">
                <a16:creationId xmlns:a16="http://schemas.microsoft.com/office/drawing/2014/main" id="{51280712-0BE9-F545-BBE4-9A7C0D02A3FD}"/>
              </a:ext>
            </a:extLst>
          </p:cNvPr>
          <p:cNvSpPr/>
          <p:nvPr/>
        </p:nvSpPr>
        <p:spPr>
          <a:xfrm>
            <a:off x="-21206" y="5398962"/>
            <a:ext cx="9165205" cy="1241679"/>
          </a:xfrm>
          <a:prstGeom prst="rect">
            <a:avLst/>
          </a:prstGeom>
          <a:solidFill>
            <a:schemeClr val="bg1">
              <a:alpha val="6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3" name="矩形 2">
            <a:extLst>
              <a:ext uri="{FF2B5EF4-FFF2-40B4-BE49-F238E27FC236}">
                <a16:creationId xmlns:a16="http://schemas.microsoft.com/office/drawing/2014/main" id="{6CB878CC-A764-9147-ACB4-4EDC8BD3ADBB}"/>
              </a:ext>
            </a:extLst>
          </p:cNvPr>
          <p:cNvSpPr/>
          <p:nvPr/>
        </p:nvSpPr>
        <p:spPr>
          <a:xfrm>
            <a:off x="470326" y="5470596"/>
            <a:ext cx="8531309" cy="1082604"/>
          </a:xfrm>
          <a:prstGeom prst="rect">
            <a:avLst/>
          </a:prstGeom>
        </p:spPr>
        <p:txBody>
          <a:bodyPr vert="horz" wrap="square" lIns="91440" tIns="45720" rIns="91440" bIns="45720" rtlCol="0">
            <a:spAutoFit/>
          </a:bodyPr>
          <a:lstStyle/>
          <a:p>
            <a:pPr>
              <a:lnSpc>
                <a:spcPct val="120000"/>
              </a:lnSpc>
            </a:pPr>
            <a:r>
              <a:rPr lang="zh-CN" altLang="en-US" sz="2800" dirty="0">
                <a:latin typeface="Microsoft YaHei" panose="020B0503020204020204" pitchFamily="34" charset="-122"/>
                <a:ea typeface="Microsoft YaHei" panose="020B0503020204020204" pitchFamily="34" charset="-122"/>
              </a:rPr>
              <a:t>约翰福音</a:t>
            </a:r>
            <a:r>
              <a:rPr lang="en-US" altLang="zh-CN" sz="2800" dirty="0">
                <a:latin typeface="Microsoft YaHei" panose="020B0503020204020204" pitchFamily="34" charset="-122"/>
                <a:ea typeface="Microsoft YaHei" panose="020B0503020204020204" pitchFamily="34" charset="-122"/>
              </a:rPr>
              <a:t>13:19</a:t>
            </a:r>
            <a:r>
              <a:rPr lang="zh-CN" altLang="en-US" sz="2800" dirty="0">
                <a:latin typeface="Microsoft YaHei" panose="020B0503020204020204" pitchFamily="34" charset="-122"/>
                <a:ea typeface="Microsoft YaHei" panose="020B0503020204020204" pitchFamily="34" charset="-122"/>
              </a:rPr>
              <a:t> 如今事情还没有成就，我要先告诉你们，叫你们到事情成就的时候，可以信我是基督。</a:t>
            </a:r>
            <a:endParaRPr lang="zh-CN" altLang="en-US" sz="2800" dirty="0">
              <a:latin typeface="Microsoft YaHei" panose="020B0503020204020204" pitchFamily="34" charset="-122"/>
              <a:ea typeface="Microsoft YaHei" panose="020B0503020204020204" pitchFamily="34" charset="-122"/>
              <a:cs typeface="微软雅黑"/>
            </a:endParaRPr>
          </a:p>
        </p:txBody>
      </p:sp>
    </p:spTree>
    <p:extLst>
      <p:ext uri="{BB962C8B-B14F-4D97-AF65-F5344CB8AC3E}">
        <p14:creationId xmlns:p14="http://schemas.microsoft.com/office/powerpoint/2010/main" val="42649998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3"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7">
            <a:extLst>
              <a:ext uri="{FF2B5EF4-FFF2-40B4-BE49-F238E27FC236}">
                <a16:creationId xmlns:a16="http://schemas.microsoft.com/office/drawing/2014/main" id="{DE605A43-B896-AA4B-B576-2156408E403E}"/>
              </a:ext>
            </a:extLst>
          </p:cNvPr>
          <p:cNvSpPr txBox="1"/>
          <p:nvPr/>
        </p:nvSpPr>
        <p:spPr>
          <a:xfrm>
            <a:off x="597415" y="5224458"/>
            <a:ext cx="3057247" cy="523220"/>
          </a:xfrm>
          <a:prstGeom prst="rect">
            <a:avLst/>
          </a:prstGeom>
          <a:noFill/>
        </p:spPr>
        <p:txBody>
          <a:bodyPr wrap="none" rtlCol="0">
            <a:spAutoFit/>
          </a:bodyPr>
          <a:lstStyle/>
          <a:p>
            <a:r>
              <a:rPr lang="en-CN" sz="2800" dirty="0">
                <a:latin typeface="Microsoft YaHei" panose="020B0503020204020204" pitchFamily="34" charset="-122"/>
                <a:ea typeface="Microsoft YaHei" panose="020B0503020204020204" pitchFamily="34" charset="-122"/>
              </a:rPr>
              <a:t>天气预报也有出错</a:t>
            </a:r>
          </a:p>
        </p:txBody>
      </p:sp>
      <p:sp>
        <p:nvSpPr>
          <p:cNvPr id="3" name="标题 2">
            <a:extLst>
              <a:ext uri="{FF2B5EF4-FFF2-40B4-BE49-F238E27FC236}">
                <a16:creationId xmlns:a16="http://schemas.microsoft.com/office/drawing/2014/main" id="{31DE65D3-4A5A-B642-BF81-04757BBEC632}"/>
              </a:ext>
            </a:extLst>
          </p:cNvPr>
          <p:cNvSpPr>
            <a:spLocks noGrp="1"/>
          </p:cNvSpPr>
          <p:nvPr>
            <p:ph type="title"/>
          </p:nvPr>
        </p:nvSpPr>
        <p:spPr/>
        <p:txBody>
          <a:bodyPr/>
          <a:lstStyle/>
          <a:p>
            <a:r>
              <a:rPr kumimoji="1" lang="zh-CN" altLang="en-US" dirty="0"/>
              <a:t>人没有能力掌控未来</a:t>
            </a:r>
            <a:endParaRPr lang="zh-CN" altLang="en-US" dirty="0"/>
          </a:p>
        </p:txBody>
      </p:sp>
      <p:pic>
        <p:nvPicPr>
          <p:cNvPr id="5" name="图片 4">
            <a:extLst>
              <a:ext uri="{FF2B5EF4-FFF2-40B4-BE49-F238E27FC236}">
                <a16:creationId xmlns:a16="http://schemas.microsoft.com/office/drawing/2014/main" id="{AD2D4812-7D74-C345-B111-44EC1813BE47}"/>
              </a:ext>
            </a:extLst>
          </p:cNvPr>
          <p:cNvPicPr>
            <a:picLocks noChangeAspect="1"/>
          </p:cNvPicPr>
          <p:nvPr/>
        </p:nvPicPr>
        <p:blipFill rotWithShape="1">
          <a:blip r:embed="rId3"/>
          <a:srcRect r="21577"/>
          <a:stretch/>
        </p:blipFill>
        <p:spPr>
          <a:xfrm>
            <a:off x="4268046" y="1981238"/>
            <a:ext cx="4900143" cy="4089400"/>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7" name="图片 6">
            <a:extLst>
              <a:ext uri="{FF2B5EF4-FFF2-40B4-BE49-F238E27FC236}">
                <a16:creationId xmlns:a16="http://schemas.microsoft.com/office/drawing/2014/main" id="{4A47CB06-3C18-7042-8584-2E253D956D0D}"/>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 y="1981238"/>
            <a:ext cx="4191010" cy="2747581"/>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09219DE9-2547-0C41-8031-2B9ABFF9CB6D}"/>
              </a:ext>
            </a:extLst>
          </p:cNvPr>
          <p:cNvSpPr txBox="1"/>
          <p:nvPr/>
        </p:nvSpPr>
        <p:spPr>
          <a:xfrm>
            <a:off x="950878" y="6019732"/>
            <a:ext cx="7222248" cy="523220"/>
          </a:xfrm>
          <a:prstGeom prst="rect">
            <a:avLst/>
          </a:prstGeom>
          <a:noFill/>
        </p:spPr>
        <p:txBody>
          <a:bodyPr wrap="square" rtlCol="0">
            <a:spAutoFit/>
          </a:bodyPr>
          <a:lstStyle/>
          <a:p>
            <a:pPr algn="ctr"/>
            <a:r>
              <a:rPr lang="en-CN" sz="2800" dirty="0">
                <a:latin typeface="Microsoft YaHei" panose="020B0503020204020204" pitchFamily="34" charset="-122"/>
                <a:ea typeface="Microsoft YaHei" panose="020B0503020204020204" pitchFamily="34" charset="-122"/>
              </a:rPr>
              <a:t>玛雅预言</a:t>
            </a:r>
            <a:r>
              <a:rPr lang="en-US" altLang="zh-CN" sz="2800" dirty="0">
                <a:latin typeface="Microsoft YaHei" panose="020B0503020204020204" pitchFamily="34" charset="-122"/>
                <a:ea typeface="Microsoft YaHei" panose="020B0503020204020204" pitchFamily="34" charset="-122"/>
              </a:rPr>
              <a:t>2012</a:t>
            </a:r>
            <a:r>
              <a:rPr lang="zh-CN" altLang="en-US" sz="2800" dirty="0">
                <a:latin typeface="Microsoft YaHei" panose="020B0503020204020204" pitchFamily="34" charset="-122"/>
                <a:ea typeface="Microsoft YaHei" panose="020B0503020204020204" pitchFamily="34" charset="-122"/>
              </a:rPr>
              <a:t> 世界末日</a:t>
            </a:r>
            <a:endParaRPr lang="en-CN" sz="2800" dirty="0">
              <a:latin typeface="Microsoft YaHei" panose="020B0503020204020204" pitchFamily="34" charset="-122"/>
              <a:ea typeface="Microsoft YaHei" panose="020B0503020204020204" pitchFamily="34" charset="-122"/>
            </a:endParaRPr>
          </a:p>
        </p:txBody>
      </p:sp>
      <p:pic>
        <p:nvPicPr>
          <p:cNvPr id="10" name="Picture 9">
            <a:extLst>
              <a:ext uri="{FF2B5EF4-FFF2-40B4-BE49-F238E27FC236}">
                <a16:creationId xmlns:a16="http://schemas.microsoft.com/office/drawing/2014/main" id="{6375C1F3-15F2-2648-A00B-F46F4DDC0E13}"/>
              </a:ext>
            </a:extLst>
          </p:cNvPr>
          <p:cNvPicPr>
            <a:picLocks noChangeAspect="1"/>
          </p:cNvPicPr>
          <p:nvPr/>
        </p:nvPicPr>
        <p:blipFill>
          <a:blip r:embed="rId3"/>
          <a:stretch>
            <a:fillRect/>
          </a:stretch>
        </p:blipFill>
        <p:spPr>
          <a:xfrm>
            <a:off x="970873" y="1585182"/>
            <a:ext cx="7202253" cy="4267088"/>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2" name="标题 1">
            <a:extLst>
              <a:ext uri="{FF2B5EF4-FFF2-40B4-BE49-F238E27FC236}">
                <a16:creationId xmlns:a16="http://schemas.microsoft.com/office/drawing/2014/main" id="{2097200B-9EFF-DB40-B3B5-251928E1539F}"/>
              </a:ext>
            </a:extLst>
          </p:cNvPr>
          <p:cNvSpPr>
            <a:spLocks noGrp="1"/>
          </p:cNvSpPr>
          <p:nvPr>
            <p:ph type="title"/>
          </p:nvPr>
        </p:nvSpPr>
        <p:spPr/>
        <p:txBody>
          <a:bodyPr/>
          <a:lstStyle/>
          <a:p>
            <a:r>
              <a:rPr kumimoji="1" lang="zh-CN" altLang="en-US" dirty="0"/>
              <a:t>人没有能力掌控未来</a:t>
            </a:r>
            <a:endParaRPr lang="zh-CN" altLang="en-US" dirty="0"/>
          </a:p>
        </p:txBody>
      </p:sp>
    </p:spTree>
    <p:extLst>
      <p:ext uri="{BB962C8B-B14F-4D97-AF65-F5344CB8AC3E}">
        <p14:creationId xmlns:p14="http://schemas.microsoft.com/office/powerpoint/2010/main" val="206666630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669C0210-4D17-6E40-964D-0E9E49424022}"/>
              </a:ext>
            </a:extLst>
          </p:cNvPr>
          <p:cNvPicPr>
            <a:picLocks noChangeAspect="1"/>
          </p:cNvPicPr>
          <p:nvPr/>
        </p:nvPicPr>
        <p:blipFill>
          <a:blip r:embed="rId3"/>
          <a:stretch>
            <a:fillRect/>
          </a:stretch>
        </p:blipFill>
        <p:spPr>
          <a:xfrm>
            <a:off x="1143090" y="1366850"/>
            <a:ext cx="4483917" cy="5338664"/>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5" name="TextBox 4">
            <a:extLst>
              <a:ext uri="{FF2B5EF4-FFF2-40B4-BE49-F238E27FC236}">
                <a16:creationId xmlns:a16="http://schemas.microsoft.com/office/drawing/2014/main" id="{B12782AA-87D5-864C-8C30-D759A3FC501E}"/>
              </a:ext>
            </a:extLst>
          </p:cNvPr>
          <p:cNvSpPr txBox="1"/>
          <p:nvPr/>
        </p:nvSpPr>
        <p:spPr>
          <a:xfrm>
            <a:off x="6203580" y="5263610"/>
            <a:ext cx="1947969" cy="1154996"/>
          </a:xfrm>
          <a:prstGeom prst="rect">
            <a:avLst/>
          </a:prstGeom>
          <a:noFill/>
        </p:spPr>
        <p:txBody>
          <a:bodyPr wrap="none" rtlCol="0">
            <a:spAutoFit/>
          </a:bodyPr>
          <a:lstStyle/>
          <a:p>
            <a:pPr>
              <a:lnSpc>
                <a:spcPts val="4260"/>
              </a:lnSpc>
            </a:pPr>
            <a:r>
              <a:rPr lang="zh-CN" altLang="en-US" sz="3200" dirty="0">
                <a:latin typeface="Microsoft YaHei" panose="020B0503020204020204" pitchFamily="34" charset="-122"/>
                <a:ea typeface="Microsoft YaHei" panose="020B0503020204020204" pitchFamily="34" charset="-122"/>
              </a:rPr>
              <a:t>版本杂乱 </a:t>
            </a:r>
            <a:endParaRPr lang="en-US" altLang="zh-CN" sz="3200" dirty="0">
              <a:latin typeface="Microsoft YaHei" panose="020B0503020204020204" pitchFamily="34" charset="-122"/>
              <a:ea typeface="Microsoft YaHei" panose="020B0503020204020204" pitchFamily="34" charset="-122"/>
            </a:endParaRPr>
          </a:p>
          <a:p>
            <a:pPr>
              <a:lnSpc>
                <a:spcPts val="4260"/>
              </a:lnSpc>
            </a:pPr>
            <a:r>
              <a:rPr lang="zh-CN" altLang="en-US" sz="3200" dirty="0">
                <a:latin typeface="Microsoft YaHei" panose="020B0503020204020204" pitchFamily="34" charset="-122"/>
                <a:ea typeface="Microsoft YaHei" panose="020B0503020204020204" pitchFamily="34" charset="-122"/>
              </a:rPr>
              <a:t>预言模糊</a:t>
            </a:r>
            <a:endParaRPr lang="en-CN" sz="3200" dirty="0">
              <a:latin typeface="Microsoft YaHei" panose="020B0503020204020204" pitchFamily="34" charset="-122"/>
              <a:ea typeface="Microsoft YaHei" panose="020B0503020204020204" pitchFamily="34" charset="-122"/>
            </a:endParaRPr>
          </a:p>
        </p:txBody>
      </p:sp>
      <p:sp>
        <p:nvSpPr>
          <p:cNvPr id="2" name="标题 1">
            <a:extLst>
              <a:ext uri="{FF2B5EF4-FFF2-40B4-BE49-F238E27FC236}">
                <a16:creationId xmlns:a16="http://schemas.microsoft.com/office/drawing/2014/main" id="{00E5CBB9-A2F5-774E-843C-7374893C213D}"/>
              </a:ext>
            </a:extLst>
          </p:cNvPr>
          <p:cNvSpPr>
            <a:spLocks noGrp="1"/>
          </p:cNvSpPr>
          <p:nvPr>
            <p:ph type="title"/>
          </p:nvPr>
        </p:nvSpPr>
        <p:spPr/>
        <p:txBody>
          <a:bodyPr/>
          <a:lstStyle/>
          <a:p>
            <a:r>
              <a:rPr kumimoji="1" lang="zh-CN" altLang="en-US" dirty="0"/>
              <a:t>人没有能力掌控未来</a:t>
            </a:r>
            <a:endParaRPr lang="zh-CN" altLang="en-US" dirty="0"/>
          </a:p>
        </p:txBody>
      </p:sp>
    </p:spTree>
    <p:extLst>
      <p:ext uri="{BB962C8B-B14F-4D97-AF65-F5344CB8AC3E}">
        <p14:creationId xmlns:p14="http://schemas.microsoft.com/office/powerpoint/2010/main" val="4817438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8ADAFE-322D-3042-A09F-DC5D4CF9A720}"/>
              </a:ext>
            </a:extLst>
          </p:cNvPr>
          <p:cNvSpPr>
            <a:spLocks noGrp="1"/>
          </p:cNvSpPr>
          <p:nvPr>
            <p:ph type="title"/>
          </p:nvPr>
        </p:nvSpPr>
        <p:spPr/>
        <p:txBody>
          <a:bodyPr/>
          <a:lstStyle/>
          <a:p>
            <a:endParaRPr lang="en-CN"/>
          </a:p>
        </p:txBody>
      </p:sp>
      <p:sp>
        <p:nvSpPr>
          <p:cNvPr id="3" name="Rectangle 2">
            <a:extLst>
              <a:ext uri="{FF2B5EF4-FFF2-40B4-BE49-F238E27FC236}">
                <a16:creationId xmlns:a16="http://schemas.microsoft.com/office/drawing/2014/main" id="{643B1243-23FA-E74A-8497-FA8679EF6E5E}"/>
              </a:ext>
            </a:extLst>
          </p:cNvPr>
          <p:cNvSpPr/>
          <p:nvPr/>
        </p:nvSpPr>
        <p:spPr>
          <a:xfrm>
            <a:off x="-16934" y="-16935"/>
            <a:ext cx="9144000" cy="6858000"/>
          </a:xfrm>
          <a:prstGeom prst="rect">
            <a:avLst/>
          </a:prstGeom>
          <a:solidFill>
            <a:srgbClr val="4219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N"/>
          </a:p>
        </p:txBody>
      </p:sp>
      <p:pic>
        <p:nvPicPr>
          <p:cNvPr id="4" name="Picture 3">
            <a:extLst>
              <a:ext uri="{FF2B5EF4-FFF2-40B4-BE49-F238E27FC236}">
                <a16:creationId xmlns:a16="http://schemas.microsoft.com/office/drawing/2014/main" id="{94B5583C-0528-7C49-B910-7403EB955D9A}"/>
              </a:ext>
            </a:extLst>
          </p:cNvPr>
          <p:cNvPicPr>
            <a:picLocks noChangeAspect="1"/>
          </p:cNvPicPr>
          <p:nvPr/>
        </p:nvPicPr>
        <p:blipFill rotWithShape="1">
          <a:blip r:embed="rId3"/>
          <a:srcRect b="13617"/>
          <a:stretch/>
        </p:blipFill>
        <p:spPr>
          <a:xfrm>
            <a:off x="2235200" y="-16935"/>
            <a:ext cx="4978400" cy="6874935"/>
          </a:xfrm>
          <a:prstGeom prst="rect">
            <a:avLst/>
          </a:prstGeom>
        </p:spPr>
      </p:pic>
      <p:pic>
        <p:nvPicPr>
          <p:cNvPr id="5" name="图片 12">
            <a:extLst>
              <a:ext uri="{FF2B5EF4-FFF2-40B4-BE49-F238E27FC236}">
                <a16:creationId xmlns:a16="http://schemas.microsoft.com/office/drawing/2014/main" id="{3FE0D898-AF59-794C-A235-341F0BF096AF}"/>
              </a:ext>
            </a:extLst>
          </p:cNvPr>
          <p:cNvPicPr>
            <a:picLocks noChangeAspect="1"/>
          </p:cNvPicPr>
          <p:nvPr/>
        </p:nvPicPr>
        <p:blipFill rotWithShape="1">
          <a:blip r:embed="rId4">
            <a:extLst>
              <a:ext uri="{28A0092B-C50C-407E-A947-70E740481C1C}">
                <a14:useLocalDpi xmlns:a14="http://schemas.microsoft.com/office/drawing/2010/main" val="0"/>
              </a:ext>
            </a:extLst>
          </a:blip>
          <a:srcRect l="432" t="2174"/>
          <a:stretch/>
        </p:blipFill>
        <p:spPr>
          <a:xfrm>
            <a:off x="1506640" y="1262519"/>
            <a:ext cx="3189941" cy="2392455"/>
          </a:xfrm>
          <a:prstGeom prst="rect">
            <a:avLst/>
          </a:prstGeom>
          <a:ln>
            <a:noFill/>
          </a:ln>
          <a:effectLst>
            <a:softEdge rad="112500"/>
          </a:effectLst>
        </p:spPr>
      </p:pic>
      <p:pic>
        <p:nvPicPr>
          <p:cNvPr id="6" name="Picture 5">
            <a:extLst>
              <a:ext uri="{FF2B5EF4-FFF2-40B4-BE49-F238E27FC236}">
                <a16:creationId xmlns:a16="http://schemas.microsoft.com/office/drawing/2014/main" id="{D8C6476D-F872-A043-B1A5-BE961C2065B9}"/>
              </a:ext>
            </a:extLst>
          </p:cNvPr>
          <p:cNvPicPr>
            <a:picLocks noChangeAspect="1"/>
          </p:cNvPicPr>
          <p:nvPr/>
        </p:nvPicPr>
        <p:blipFill>
          <a:blip r:embed="rId5"/>
          <a:stretch>
            <a:fillRect/>
          </a:stretch>
        </p:blipFill>
        <p:spPr>
          <a:xfrm>
            <a:off x="-242303" y="2250634"/>
            <a:ext cx="3031878" cy="4267088"/>
          </a:xfrm>
          <a:prstGeom prst="ellipse">
            <a:avLst/>
          </a:prstGeom>
          <a:ln>
            <a:noFill/>
          </a:ln>
          <a:effectLst>
            <a:softEdge rad="112500"/>
          </a:effectLst>
        </p:spPr>
      </p:pic>
      <p:pic>
        <p:nvPicPr>
          <p:cNvPr id="8" name="图片 6" descr="山上有许多船&#10;&#10;低可信度描述已自动生成">
            <a:extLst>
              <a:ext uri="{FF2B5EF4-FFF2-40B4-BE49-F238E27FC236}">
                <a16:creationId xmlns:a16="http://schemas.microsoft.com/office/drawing/2014/main" id="{F011740E-191A-AA4E-A693-C0B808772A0A}"/>
              </a:ext>
            </a:extLst>
          </p:cNvPr>
          <p:cNvPicPr>
            <a:picLocks noChangeAspect="1"/>
          </p:cNvPicPr>
          <p:nvPr/>
        </p:nvPicPr>
        <p:blipFill>
          <a:blip r:embed="rId6"/>
          <a:stretch>
            <a:fillRect/>
          </a:stretch>
        </p:blipFill>
        <p:spPr>
          <a:xfrm>
            <a:off x="4772781" y="1277950"/>
            <a:ext cx="3557613" cy="2377024"/>
          </a:xfrm>
          <a:prstGeom prst="rect">
            <a:avLst/>
          </a:prstGeom>
          <a:ln>
            <a:noFill/>
          </a:ln>
          <a:effectLst>
            <a:softEdge rad="112500"/>
          </a:effectLst>
        </p:spPr>
      </p:pic>
      <p:pic>
        <p:nvPicPr>
          <p:cNvPr id="9" name="图片 5">
            <a:extLst>
              <a:ext uri="{FF2B5EF4-FFF2-40B4-BE49-F238E27FC236}">
                <a16:creationId xmlns:a16="http://schemas.microsoft.com/office/drawing/2014/main" id="{FB177980-7ADF-3F44-8ED6-3E7BEAEC52C3}"/>
              </a:ext>
            </a:extLst>
          </p:cNvPr>
          <p:cNvPicPr>
            <a:picLocks noChangeAspect="1"/>
          </p:cNvPicPr>
          <p:nvPr/>
        </p:nvPicPr>
        <p:blipFill rotWithShape="1">
          <a:blip r:embed="rId7"/>
          <a:srcRect b="4005"/>
          <a:stretch/>
        </p:blipFill>
        <p:spPr>
          <a:xfrm>
            <a:off x="6033911" y="3429000"/>
            <a:ext cx="3476173" cy="2224643"/>
          </a:xfrm>
          <a:prstGeom prst="ellipse">
            <a:avLst/>
          </a:prstGeom>
          <a:ln>
            <a:noFill/>
          </a:ln>
          <a:effectLst>
            <a:softEdge rad="112500"/>
          </a:effectLst>
        </p:spPr>
      </p:pic>
      <p:sp>
        <p:nvSpPr>
          <p:cNvPr id="11" name="矩形 1">
            <a:extLst>
              <a:ext uri="{FF2B5EF4-FFF2-40B4-BE49-F238E27FC236}">
                <a16:creationId xmlns:a16="http://schemas.microsoft.com/office/drawing/2014/main" id="{A1695E23-4776-D342-ABDA-C3635AB36CCF}"/>
              </a:ext>
            </a:extLst>
          </p:cNvPr>
          <p:cNvSpPr/>
          <p:nvPr/>
        </p:nvSpPr>
        <p:spPr>
          <a:xfrm>
            <a:off x="-242303" y="130725"/>
            <a:ext cx="9538703" cy="1073632"/>
          </a:xfrm>
          <a:prstGeom prst="rect">
            <a:avLst/>
          </a:prstGeom>
          <a:solidFill>
            <a:schemeClr val="bg1">
              <a:alpha val="64000"/>
            </a:schemeClr>
          </a:solidFill>
          <a:ln>
            <a:noFill/>
          </a:ln>
          <a:effectLst>
            <a:softEdge rad="10160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kumimoji="1" lang="zh-CN" altLang="en-US" dirty="0"/>
          </a:p>
        </p:txBody>
      </p:sp>
      <p:sp>
        <p:nvSpPr>
          <p:cNvPr id="7" name="Title 3">
            <a:extLst>
              <a:ext uri="{FF2B5EF4-FFF2-40B4-BE49-F238E27FC236}">
                <a16:creationId xmlns:a16="http://schemas.microsoft.com/office/drawing/2014/main" id="{2DE7BB37-D876-D046-8663-0B6ECEB0CFE3}"/>
              </a:ext>
            </a:extLst>
          </p:cNvPr>
          <p:cNvSpPr txBox="1">
            <a:spLocks/>
          </p:cNvSpPr>
          <p:nvPr/>
        </p:nvSpPr>
        <p:spPr>
          <a:xfrm>
            <a:off x="152400" y="437133"/>
            <a:ext cx="9144000" cy="1325563"/>
          </a:xfrm>
          <a:prstGeom prst="rect">
            <a:avLst/>
          </a:prstGeom>
        </p:spPr>
        <p:txBody>
          <a:bodyPr/>
          <a:lstStyle>
            <a:lvl1pPr algn="ctr" defTabSz="685800" rtl="0" eaLnBrk="1" latinLnBrk="0" hangingPunct="1">
              <a:lnSpc>
                <a:spcPct val="90000"/>
              </a:lnSpc>
              <a:spcBef>
                <a:spcPct val="0"/>
              </a:spcBef>
              <a:buNone/>
              <a:defRPr sz="3600" b="1" i="0" kern="1200">
                <a:solidFill>
                  <a:srgbClr val="1C271A"/>
                </a:solidFill>
                <a:latin typeface="Microsoft YaHei" panose="020B0503020204020204" pitchFamily="34" charset="-122"/>
                <a:ea typeface="Microsoft YaHei" panose="020B0503020204020204" pitchFamily="34" charset="-122"/>
                <a:cs typeface="+mj-cs"/>
              </a:defRPr>
            </a:lvl1pPr>
          </a:lstStyle>
          <a:p>
            <a:r>
              <a:rPr lang="zh-CN" altLang="en-US" dirty="0">
                <a:solidFill>
                  <a:schemeClr val="tx1"/>
                </a:solidFill>
              </a:rPr>
              <a:t>圣经的预言 </a:t>
            </a:r>
            <a:endParaRPr lang="en-CN" dirty="0">
              <a:solidFill>
                <a:schemeClr val="tx1"/>
              </a:solidFill>
            </a:endParaRPr>
          </a:p>
        </p:txBody>
      </p:sp>
    </p:spTree>
    <p:extLst>
      <p:ext uri="{BB962C8B-B14F-4D97-AF65-F5344CB8AC3E}">
        <p14:creationId xmlns:p14="http://schemas.microsoft.com/office/powerpoint/2010/main" val="346268696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矩形 4">
            <a:extLst>
              <a:ext uri="{FF2B5EF4-FFF2-40B4-BE49-F238E27FC236}">
                <a16:creationId xmlns:a16="http://schemas.microsoft.com/office/drawing/2014/main" id="{5F787A48-552D-0145-A825-0F3E3F62CF77}"/>
              </a:ext>
            </a:extLst>
          </p:cNvPr>
          <p:cNvSpPr>
            <a:spLocks noChangeArrowheads="1"/>
          </p:cNvSpPr>
          <p:nvPr/>
        </p:nvSpPr>
        <p:spPr bwMode="auto">
          <a:xfrm>
            <a:off x="747034" y="2301844"/>
            <a:ext cx="7742238" cy="4097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lnSpc>
                <a:spcPts val="4240"/>
              </a:lnSpc>
            </a:pPr>
            <a:r>
              <a:rPr lang="zh-CN" altLang="en-US" sz="3200" dirty="0">
                <a:ea typeface="微软雅黑" panose="020B0503020204020204" pitchFamily="34" charset="-122"/>
              </a:rPr>
              <a:t>“关于以色列、迦南地、巴比伦、亚述、埃及和许多个体的预言有几百个，这些预言如此古老而独特、具体而明确，似乎不可能发生，以至于世人根本无法预料。由此可知，记载这些预言的圣经一定是（神）启示的。”</a:t>
            </a:r>
            <a:endParaRPr lang="en-US" altLang="zh-CN" sz="3200" dirty="0">
              <a:ea typeface="微软雅黑" panose="020B0503020204020204" pitchFamily="34" charset="-122"/>
            </a:endParaRPr>
          </a:p>
          <a:p>
            <a:pPr algn="r" eaLnBrk="1" hangingPunct="1">
              <a:lnSpc>
                <a:spcPts val="4240"/>
              </a:lnSpc>
            </a:pPr>
            <a:r>
              <a:rPr lang="en-US" altLang="zh-CN" sz="3200" dirty="0">
                <a:latin typeface="微软雅黑" panose="020B0503020204020204" pitchFamily="34" charset="-122"/>
                <a:ea typeface="微软雅黑" panose="020B0503020204020204" pitchFamily="34" charset="-122"/>
              </a:rPr>
              <a:t> ——C.I. </a:t>
            </a:r>
            <a:r>
              <a:rPr lang="zh-CN" altLang="en-US" sz="3200" dirty="0">
                <a:latin typeface="微软雅黑" panose="020B0503020204020204" pitchFamily="34" charset="-122"/>
                <a:ea typeface="微软雅黑" panose="020B0503020204020204" pitchFamily="34" charset="-122"/>
              </a:rPr>
              <a:t>司可福 </a:t>
            </a:r>
          </a:p>
          <a:p>
            <a:pPr eaLnBrk="1" hangingPunct="1">
              <a:lnSpc>
                <a:spcPts val="4240"/>
              </a:lnSpc>
            </a:pPr>
            <a:endParaRPr lang="zh-CN" altLang="en-US" sz="3200" dirty="0">
              <a:ea typeface="微软雅黑" panose="020B0503020204020204" pitchFamily="34" charset="-122"/>
            </a:endParaRPr>
          </a:p>
        </p:txBody>
      </p:sp>
      <p:sp>
        <p:nvSpPr>
          <p:cNvPr id="2" name="标题 1">
            <a:extLst>
              <a:ext uri="{FF2B5EF4-FFF2-40B4-BE49-F238E27FC236}">
                <a16:creationId xmlns:a16="http://schemas.microsoft.com/office/drawing/2014/main" id="{C540BA9F-5A9A-224F-8DE6-8BD408B030E5}"/>
              </a:ext>
            </a:extLst>
          </p:cNvPr>
          <p:cNvSpPr>
            <a:spLocks noGrp="1"/>
          </p:cNvSpPr>
          <p:nvPr>
            <p:ph type="title"/>
          </p:nvPr>
        </p:nvSpPr>
        <p:spPr/>
        <p:txBody>
          <a:bodyPr/>
          <a:lstStyle/>
          <a:p>
            <a:r>
              <a:rPr lang="zh-CN" altLang="en-US" dirty="0"/>
              <a:t>一位学者对圣经预言的总结</a:t>
            </a:r>
          </a:p>
        </p:txBody>
      </p:sp>
      <p:cxnSp>
        <p:nvCxnSpPr>
          <p:cNvPr id="11" name="直线连接符 10">
            <a:extLst>
              <a:ext uri="{FF2B5EF4-FFF2-40B4-BE49-F238E27FC236}">
                <a16:creationId xmlns:a16="http://schemas.microsoft.com/office/drawing/2014/main" id="{10950256-050C-8C4B-8DD8-003F8E248A34}"/>
              </a:ext>
            </a:extLst>
          </p:cNvPr>
          <p:cNvCxnSpPr>
            <a:cxnSpLocks/>
          </p:cNvCxnSpPr>
          <p:nvPr/>
        </p:nvCxnSpPr>
        <p:spPr>
          <a:xfrm>
            <a:off x="446088" y="1752644"/>
            <a:ext cx="0" cy="4686256"/>
          </a:xfrm>
          <a:prstGeom prst="line">
            <a:avLst/>
          </a:prstGeom>
          <a:ln w="19050" cmpd="sng">
            <a:solidFill>
              <a:schemeClr val="tx2"/>
            </a:solidFill>
          </a:ln>
          <a:effectLst>
            <a:outerShdw blurRad="50800" dist="12700" dir="2700000" algn="tl" rotWithShape="0">
              <a:prstClr val="black">
                <a:alpha val="40000"/>
              </a:prstClr>
            </a:outerShdw>
          </a:effectLst>
        </p:spPr>
        <p:style>
          <a:lnRef idx="3">
            <a:schemeClr val="accent5"/>
          </a:lnRef>
          <a:fillRef idx="0">
            <a:schemeClr val="accent5"/>
          </a:fillRef>
          <a:effectRef idx="2">
            <a:schemeClr val="accent5"/>
          </a:effectRef>
          <a:fontRef idx="minor">
            <a:schemeClr val="tx1"/>
          </a:fontRef>
        </p:style>
      </p:cxnSp>
      <p:cxnSp>
        <p:nvCxnSpPr>
          <p:cNvPr id="19" name="直线连接符 18">
            <a:extLst>
              <a:ext uri="{FF2B5EF4-FFF2-40B4-BE49-F238E27FC236}">
                <a16:creationId xmlns:a16="http://schemas.microsoft.com/office/drawing/2014/main" id="{6C6E5178-6A51-9E4A-B1DD-F7E4AE7FF961}"/>
              </a:ext>
            </a:extLst>
          </p:cNvPr>
          <p:cNvCxnSpPr>
            <a:cxnSpLocks/>
          </p:cNvCxnSpPr>
          <p:nvPr/>
        </p:nvCxnSpPr>
        <p:spPr>
          <a:xfrm flipH="1">
            <a:off x="454025" y="6438900"/>
            <a:ext cx="7789863" cy="0"/>
          </a:xfrm>
          <a:prstGeom prst="line">
            <a:avLst/>
          </a:prstGeom>
          <a:ln w="19050" cmpd="sng">
            <a:solidFill>
              <a:schemeClr val="tx2"/>
            </a:solidFill>
          </a:ln>
          <a:effectLst>
            <a:outerShdw blurRad="50800" dist="12700" dir="2700000" algn="tl" rotWithShape="0">
              <a:prstClr val="black">
                <a:alpha val="40000"/>
              </a:prstClr>
            </a:outerShdw>
          </a:effectLst>
        </p:spPr>
        <p:style>
          <a:lnRef idx="2">
            <a:schemeClr val="accent5"/>
          </a:lnRef>
          <a:fillRef idx="0">
            <a:schemeClr val="accent5"/>
          </a:fillRef>
          <a:effectRef idx="1">
            <a:schemeClr val="accent5"/>
          </a:effectRef>
          <a:fontRef idx="minor">
            <a:schemeClr val="tx1"/>
          </a:fontRef>
        </p:style>
      </p:cxnSp>
      <p:cxnSp>
        <p:nvCxnSpPr>
          <p:cNvPr id="20" name="直线连接符 19">
            <a:extLst>
              <a:ext uri="{FF2B5EF4-FFF2-40B4-BE49-F238E27FC236}">
                <a16:creationId xmlns:a16="http://schemas.microsoft.com/office/drawing/2014/main" id="{5DB51B2F-65F9-5943-B99A-A11D5136DF84}"/>
              </a:ext>
            </a:extLst>
          </p:cNvPr>
          <p:cNvCxnSpPr>
            <a:cxnSpLocks/>
          </p:cNvCxnSpPr>
          <p:nvPr/>
        </p:nvCxnSpPr>
        <p:spPr>
          <a:xfrm flipH="1">
            <a:off x="971550" y="1774795"/>
            <a:ext cx="7742238" cy="0"/>
          </a:xfrm>
          <a:prstGeom prst="line">
            <a:avLst/>
          </a:prstGeom>
          <a:ln w="12700" cap="flat" cmpd="sng" algn="ctr">
            <a:solidFill>
              <a:schemeClr val="tx2"/>
            </a:solidFill>
            <a:prstDash val="sys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21" name="直线连接符 20">
            <a:extLst>
              <a:ext uri="{FF2B5EF4-FFF2-40B4-BE49-F238E27FC236}">
                <a16:creationId xmlns:a16="http://schemas.microsoft.com/office/drawing/2014/main" id="{701C5773-046A-3D4D-A391-DE97B1899C0C}"/>
              </a:ext>
            </a:extLst>
          </p:cNvPr>
          <p:cNvCxnSpPr>
            <a:cxnSpLocks/>
          </p:cNvCxnSpPr>
          <p:nvPr/>
        </p:nvCxnSpPr>
        <p:spPr>
          <a:xfrm>
            <a:off x="8713788" y="1774795"/>
            <a:ext cx="0" cy="4525993"/>
          </a:xfrm>
          <a:prstGeom prst="line">
            <a:avLst/>
          </a:prstGeom>
          <a:ln w="12700" cap="flat" cmpd="sng" algn="ctr">
            <a:solidFill>
              <a:schemeClr val="tx2"/>
            </a:solidFill>
            <a:prstDash val="sysDash"/>
            <a:round/>
            <a:headEnd type="none" w="med" len="med"/>
            <a:tailEnd type="none" w="med" len="med"/>
          </a:ln>
        </p:spPr>
        <p:style>
          <a:lnRef idx="0">
            <a:scrgbClr r="0" g="0" b="0"/>
          </a:lnRef>
          <a:fillRef idx="0">
            <a:scrgbClr r="0" g="0" b="0"/>
          </a:fillRef>
          <a:effectRef idx="0">
            <a:scrgbClr r="0" g="0" b="0"/>
          </a:effectRef>
          <a:fontRef idx="minor">
            <a:schemeClr val="tx1"/>
          </a:fontRef>
        </p:style>
      </p:cxnSp>
      <p:pic>
        <p:nvPicPr>
          <p:cNvPr id="22" name="图片 2">
            <a:extLst>
              <a:ext uri="{FF2B5EF4-FFF2-40B4-BE49-F238E27FC236}">
                <a16:creationId xmlns:a16="http://schemas.microsoft.com/office/drawing/2014/main" id="{DA3739AC-386F-E545-BE7C-EFCB2FD14A8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l="38821" t="7372" r="20769" b="51299"/>
          <a:stretch>
            <a:fillRect/>
          </a:stretch>
        </p:blipFill>
        <p:spPr bwMode="auto">
          <a:xfrm>
            <a:off x="446088" y="1509682"/>
            <a:ext cx="544512" cy="530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3" name="图片 12">
            <a:extLst>
              <a:ext uri="{FF2B5EF4-FFF2-40B4-BE49-F238E27FC236}">
                <a16:creationId xmlns:a16="http://schemas.microsoft.com/office/drawing/2014/main" id="{E29927EC-0FF7-7F48-B00C-9F111C434138}"/>
              </a:ext>
            </a:extLst>
          </p:cNvPr>
          <p:cNvPicPr>
            <a:picLocks noChangeAspect="1" noChangeArrowheads="1"/>
          </p:cNvPicPr>
          <p:nvPr/>
        </p:nvPicPr>
        <p:blipFill>
          <a:blip r:embed="rId4">
            <a:extLst>
              <a:ext uri="{28A0092B-C50C-407E-A947-70E740481C1C}">
                <a14:useLocalDpi xmlns:a14="http://schemas.microsoft.com/office/drawing/2010/main" val="0"/>
              </a:ext>
            </a:extLst>
          </a:blip>
          <a:srcRect l="25549" t="49611" r="34039"/>
          <a:stretch>
            <a:fillRect/>
          </a:stretch>
        </p:blipFill>
        <p:spPr bwMode="auto">
          <a:xfrm>
            <a:off x="8208963" y="6103938"/>
            <a:ext cx="544512" cy="647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3462A6B3-935A-EB46-BD06-02B8A2D31701}"/>
              </a:ext>
            </a:extLst>
          </p:cNvPr>
          <p:cNvPicPr>
            <a:picLocks noChangeAspect="1"/>
          </p:cNvPicPr>
          <p:nvPr/>
        </p:nvPicPr>
        <p:blipFill>
          <a:blip r:embed="rId3"/>
          <a:stretch>
            <a:fillRect/>
          </a:stretch>
        </p:blipFill>
        <p:spPr>
          <a:xfrm>
            <a:off x="1878676" y="0"/>
            <a:ext cx="5386647" cy="6858000"/>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7" name="Graphic 6" descr="Badge Question Mark with solid fill">
            <a:extLst>
              <a:ext uri="{FF2B5EF4-FFF2-40B4-BE49-F238E27FC236}">
                <a16:creationId xmlns:a16="http://schemas.microsoft.com/office/drawing/2014/main" id="{CA65265F-582F-A94C-8F44-D078AFF4130E}"/>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rot="21439447">
            <a:off x="762100" y="381080"/>
            <a:ext cx="4114704" cy="4114704"/>
          </a:xfrm>
          <a:prstGeom prst="rect">
            <a:avLst/>
          </a:prstGeom>
        </p:spPr>
      </p:pic>
    </p:spTree>
    <p:extLst>
      <p:ext uri="{BB962C8B-B14F-4D97-AF65-F5344CB8AC3E}">
        <p14:creationId xmlns:p14="http://schemas.microsoft.com/office/powerpoint/2010/main" val="324445172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矩形 4">
            <a:extLst>
              <a:ext uri="{FF2B5EF4-FFF2-40B4-BE49-F238E27FC236}">
                <a16:creationId xmlns:a16="http://schemas.microsoft.com/office/drawing/2014/main" id="{5F787A48-552D-0145-A825-0F3E3F62CF77}"/>
              </a:ext>
            </a:extLst>
          </p:cNvPr>
          <p:cNvSpPr>
            <a:spLocks noChangeArrowheads="1"/>
          </p:cNvSpPr>
          <p:nvPr/>
        </p:nvSpPr>
        <p:spPr bwMode="auto">
          <a:xfrm>
            <a:off x="747034" y="2301844"/>
            <a:ext cx="7742238" cy="4097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lnSpc>
                <a:spcPts val="4240"/>
              </a:lnSpc>
            </a:pPr>
            <a:r>
              <a:rPr lang="zh-CN" altLang="en-US" sz="3200" dirty="0">
                <a:ea typeface="微软雅黑" panose="020B0503020204020204" pitchFamily="34" charset="-122"/>
              </a:rPr>
              <a:t>使徒行传 </a:t>
            </a:r>
            <a:r>
              <a:rPr lang="en-US" altLang="zh-CN" sz="3200" dirty="0">
                <a:ea typeface="微软雅黑" panose="020B0503020204020204" pitchFamily="34" charset="-122"/>
              </a:rPr>
              <a:t>16:16  ……</a:t>
            </a:r>
            <a:r>
              <a:rPr lang="zh-CN" altLang="en-US" sz="3200" dirty="0">
                <a:ea typeface="微软雅黑" panose="020B0503020204020204" pitchFamily="34" charset="-122"/>
              </a:rPr>
              <a:t>有一个使女迎著面来，她被巫鬼所附，用法术叫她主人们大得财利。</a:t>
            </a:r>
            <a:r>
              <a:rPr lang="en-US" altLang="zh-CN" sz="3200" dirty="0">
                <a:ea typeface="微软雅黑" panose="020B0503020204020204" pitchFamily="34" charset="-122"/>
              </a:rPr>
              <a:t>……18</a:t>
            </a:r>
            <a:r>
              <a:rPr lang="zh-CN" altLang="en-US" sz="3200" dirty="0">
                <a:ea typeface="微软雅黑" panose="020B0503020204020204" pitchFamily="34" charset="-122"/>
              </a:rPr>
              <a:t> 保罗就心中厌烦，转身对那鬼说：“我奉耶稣基督的名，吩咐你从她身上出来！”那鬼当时就出来了。</a:t>
            </a:r>
            <a:r>
              <a:rPr lang="en-US" altLang="zh-CN" sz="3200" dirty="0">
                <a:ea typeface="微软雅黑" panose="020B0503020204020204" pitchFamily="34" charset="-122"/>
              </a:rPr>
              <a:t>19</a:t>
            </a:r>
            <a:r>
              <a:rPr lang="zh-CN" altLang="en-US" sz="3200" dirty="0">
                <a:ea typeface="微软雅黑" panose="020B0503020204020204" pitchFamily="34" charset="-122"/>
              </a:rPr>
              <a:t> 使女的主人们见得利的指望没有了，便揪住保罗和西拉</a:t>
            </a:r>
            <a:r>
              <a:rPr lang="en-US" altLang="zh-CN" sz="3200" dirty="0">
                <a:ea typeface="微软雅黑" panose="020B0503020204020204" pitchFamily="34" charset="-122"/>
              </a:rPr>
              <a:t>……</a:t>
            </a:r>
            <a:endParaRPr lang="zh-CN" altLang="en-US" sz="3200" dirty="0">
              <a:ea typeface="微软雅黑" panose="020B0503020204020204" pitchFamily="34" charset="-122"/>
            </a:endParaRPr>
          </a:p>
        </p:txBody>
      </p:sp>
      <p:sp>
        <p:nvSpPr>
          <p:cNvPr id="2" name="标题 1">
            <a:extLst>
              <a:ext uri="{FF2B5EF4-FFF2-40B4-BE49-F238E27FC236}">
                <a16:creationId xmlns:a16="http://schemas.microsoft.com/office/drawing/2014/main" id="{C540BA9F-5A9A-224F-8DE6-8BD408B030E5}"/>
              </a:ext>
            </a:extLst>
          </p:cNvPr>
          <p:cNvSpPr>
            <a:spLocks noGrp="1"/>
          </p:cNvSpPr>
          <p:nvPr>
            <p:ph type="title"/>
          </p:nvPr>
        </p:nvSpPr>
        <p:spPr/>
        <p:txBody>
          <a:bodyPr/>
          <a:lstStyle/>
          <a:p>
            <a:r>
              <a:rPr lang="zh-CN" altLang="en-US" dirty="0"/>
              <a:t>占卜和算卦</a:t>
            </a:r>
          </a:p>
        </p:txBody>
      </p:sp>
      <p:cxnSp>
        <p:nvCxnSpPr>
          <p:cNvPr id="11" name="直线连接符 10">
            <a:extLst>
              <a:ext uri="{FF2B5EF4-FFF2-40B4-BE49-F238E27FC236}">
                <a16:creationId xmlns:a16="http://schemas.microsoft.com/office/drawing/2014/main" id="{10950256-050C-8C4B-8DD8-003F8E248A34}"/>
              </a:ext>
            </a:extLst>
          </p:cNvPr>
          <p:cNvCxnSpPr>
            <a:cxnSpLocks/>
          </p:cNvCxnSpPr>
          <p:nvPr/>
        </p:nvCxnSpPr>
        <p:spPr>
          <a:xfrm>
            <a:off x="446088" y="1752644"/>
            <a:ext cx="0" cy="4686256"/>
          </a:xfrm>
          <a:prstGeom prst="line">
            <a:avLst/>
          </a:prstGeom>
          <a:ln w="19050" cmpd="sng">
            <a:solidFill>
              <a:schemeClr val="tx2"/>
            </a:solidFill>
          </a:ln>
          <a:effectLst>
            <a:outerShdw blurRad="50800" dist="12700" dir="2700000" algn="tl" rotWithShape="0">
              <a:prstClr val="black">
                <a:alpha val="40000"/>
              </a:prstClr>
            </a:outerShdw>
          </a:effectLst>
        </p:spPr>
        <p:style>
          <a:lnRef idx="3">
            <a:schemeClr val="accent5"/>
          </a:lnRef>
          <a:fillRef idx="0">
            <a:schemeClr val="accent5"/>
          </a:fillRef>
          <a:effectRef idx="2">
            <a:schemeClr val="accent5"/>
          </a:effectRef>
          <a:fontRef idx="minor">
            <a:schemeClr val="tx1"/>
          </a:fontRef>
        </p:style>
      </p:cxnSp>
      <p:cxnSp>
        <p:nvCxnSpPr>
          <p:cNvPr id="19" name="直线连接符 18">
            <a:extLst>
              <a:ext uri="{FF2B5EF4-FFF2-40B4-BE49-F238E27FC236}">
                <a16:creationId xmlns:a16="http://schemas.microsoft.com/office/drawing/2014/main" id="{6C6E5178-6A51-9E4A-B1DD-F7E4AE7FF961}"/>
              </a:ext>
            </a:extLst>
          </p:cNvPr>
          <p:cNvCxnSpPr>
            <a:cxnSpLocks/>
          </p:cNvCxnSpPr>
          <p:nvPr/>
        </p:nvCxnSpPr>
        <p:spPr>
          <a:xfrm flipH="1">
            <a:off x="454025" y="6438900"/>
            <a:ext cx="7789863" cy="0"/>
          </a:xfrm>
          <a:prstGeom prst="line">
            <a:avLst/>
          </a:prstGeom>
          <a:ln w="19050" cmpd="sng">
            <a:solidFill>
              <a:schemeClr val="tx2"/>
            </a:solidFill>
          </a:ln>
          <a:effectLst>
            <a:outerShdw blurRad="50800" dist="12700" dir="2700000" algn="tl" rotWithShape="0">
              <a:prstClr val="black">
                <a:alpha val="40000"/>
              </a:prstClr>
            </a:outerShdw>
          </a:effectLst>
        </p:spPr>
        <p:style>
          <a:lnRef idx="2">
            <a:schemeClr val="accent5"/>
          </a:lnRef>
          <a:fillRef idx="0">
            <a:schemeClr val="accent5"/>
          </a:fillRef>
          <a:effectRef idx="1">
            <a:schemeClr val="accent5"/>
          </a:effectRef>
          <a:fontRef idx="minor">
            <a:schemeClr val="tx1"/>
          </a:fontRef>
        </p:style>
      </p:cxnSp>
      <p:cxnSp>
        <p:nvCxnSpPr>
          <p:cNvPr id="20" name="直线连接符 19">
            <a:extLst>
              <a:ext uri="{FF2B5EF4-FFF2-40B4-BE49-F238E27FC236}">
                <a16:creationId xmlns:a16="http://schemas.microsoft.com/office/drawing/2014/main" id="{5DB51B2F-65F9-5943-B99A-A11D5136DF84}"/>
              </a:ext>
            </a:extLst>
          </p:cNvPr>
          <p:cNvCxnSpPr>
            <a:cxnSpLocks/>
          </p:cNvCxnSpPr>
          <p:nvPr/>
        </p:nvCxnSpPr>
        <p:spPr>
          <a:xfrm flipH="1">
            <a:off x="971550" y="1774795"/>
            <a:ext cx="7742238" cy="0"/>
          </a:xfrm>
          <a:prstGeom prst="line">
            <a:avLst/>
          </a:prstGeom>
          <a:ln w="12700" cap="flat" cmpd="sng" algn="ctr">
            <a:solidFill>
              <a:schemeClr val="tx2"/>
            </a:solidFill>
            <a:prstDash val="sys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21" name="直线连接符 20">
            <a:extLst>
              <a:ext uri="{FF2B5EF4-FFF2-40B4-BE49-F238E27FC236}">
                <a16:creationId xmlns:a16="http://schemas.microsoft.com/office/drawing/2014/main" id="{701C5773-046A-3D4D-A391-DE97B1899C0C}"/>
              </a:ext>
            </a:extLst>
          </p:cNvPr>
          <p:cNvCxnSpPr>
            <a:cxnSpLocks/>
          </p:cNvCxnSpPr>
          <p:nvPr/>
        </p:nvCxnSpPr>
        <p:spPr>
          <a:xfrm>
            <a:off x="8713788" y="1774795"/>
            <a:ext cx="0" cy="4525993"/>
          </a:xfrm>
          <a:prstGeom prst="line">
            <a:avLst/>
          </a:prstGeom>
          <a:ln w="12700" cap="flat" cmpd="sng" algn="ctr">
            <a:solidFill>
              <a:schemeClr val="tx2"/>
            </a:solidFill>
            <a:prstDash val="sysDash"/>
            <a:round/>
            <a:headEnd type="none" w="med" len="med"/>
            <a:tailEnd type="none" w="med" len="med"/>
          </a:ln>
        </p:spPr>
        <p:style>
          <a:lnRef idx="0">
            <a:scrgbClr r="0" g="0" b="0"/>
          </a:lnRef>
          <a:fillRef idx="0">
            <a:scrgbClr r="0" g="0" b="0"/>
          </a:fillRef>
          <a:effectRef idx="0">
            <a:scrgbClr r="0" g="0" b="0"/>
          </a:effectRef>
          <a:fontRef idx="minor">
            <a:schemeClr val="tx1"/>
          </a:fontRef>
        </p:style>
      </p:cxnSp>
      <p:pic>
        <p:nvPicPr>
          <p:cNvPr id="22" name="图片 2">
            <a:extLst>
              <a:ext uri="{FF2B5EF4-FFF2-40B4-BE49-F238E27FC236}">
                <a16:creationId xmlns:a16="http://schemas.microsoft.com/office/drawing/2014/main" id="{DA3739AC-386F-E545-BE7C-EFCB2FD14A8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l="38821" t="7372" r="20769" b="51299"/>
          <a:stretch>
            <a:fillRect/>
          </a:stretch>
        </p:blipFill>
        <p:spPr bwMode="auto">
          <a:xfrm>
            <a:off x="446088" y="1509682"/>
            <a:ext cx="544512" cy="530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3" name="图片 12">
            <a:extLst>
              <a:ext uri="{FF2B5EF4-FFF2-40B4-BE49-F238E27FC236}">
                <a16:creationId xmlns:a16="http://schemas.microsoft.com/office/drawing/2014/main" id="{E29927EC-0FF7-7F48-B00C-9F111C434138}"/>
              </a:ext>
            </a:extLst>
          </p:cNvPr>
          <p:cNvPicPr>
            <a:picLocks noChangeAspect="1" noChangeArrowheads="1"/>
          </p:cNvPicPr>
          <p:nvPr/>
        </p:nvPicPr>
        <p:blipFill>
          <a:blip r:embed="rId4">
            <a:extLst>
              <a:ext uri="{28A0092B-C50C-407E-A947-70E740481C1C}">
                <a14:useLocalDpi xmlns:a14="http://schemas.microsoft.com/office/drawing/2010/main" val="0"/>
              </a:ext>
            </a:extLst>
          </a:blip>
          <a:srcRect l="25549" t="49611" r="34039"/>
          <a:stretch>
            <a:fillRect/>
          </a:stretch>
        </p:blipFill>
        <p:spPr bwMode="auto">
          <a:xfrm>
            <a:off x="8208963" y="6103938"/>
            <a:ext cx="544512" cy="647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01623997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32EA25E5-93D0-5C45-849E-66CF2DFA3619}"/>
              </a:ext>
            </a:extLst>
          </p:cNvPr>
          <p:cNvSpPr>
            <a:spLocks noGrp="1"/>
          </p:cNvSpPr>
          <p:nvPr>
            <p:ph type="title"/>
          </p:nvPr>
        </p:nvSpPr>
        <p:spPr/>
        <p:txBody>
          <a:bodyPr/>
          <a:lstStyle/>
          <a:p>
            <a:r>
              <a:rPr lang="zh-CN" altLang="en-US" dirty="0"/>
              <a:t>占卜和算卦</a:t>
            </a:r>
          </a:p>
        </p:txBody>
      </p:sp>
      <p:grpSp>
        <p:nvGrpSpPr>
          <p:cNvPr id="7" name="组合 6">
            <a:extLst>
              <a:ext uri="{FF2B5EF4-FFF2-40B4-BE49-F238E27FC236}">
                <a16:creationId xmlns:a16="http://schemas.microsoft.com/office/drawing/2014/main" id="{772613E4-859B-294F-BCD7-3515DE22F19F}"/>
              </a:ext>
            </a:extLst>
          </p:cNvPr>
          <p:cNvGrpSpPr/>
          <p:nvPr/>
        </p:nvGrpSpPr>
        <p:grpSpPr>
          <a:xfrm>
            <a:off x="0" y="1905041"/>
            <a:ext cx="9144000" cy="3474030"/>
            <a:chOff x="658462" y="1905040"/>
            <a:chExt cx="8604069" cy="3268897"/>
          </a:xfrm>
        </p:grpSpPr>
        <p:pic>
          <p:nvPicPr>
            <p:cNvPr id="9" name="Picture 8">
              <a:extLst>
                <a:ext uri="{FF2B5EF4-FFF2-40B4-BE49-F238E27FC236}">
                  <a16:creationId xmlns:a16="http://schemas.microsoft.com/office/drawing/2014/main" id="{A2518861-729B-6D44-B7BC-DA7343D1D853}"/>
                </a:ext>
              </a:extLst>
            </p:cNvPr>
            <p:cNvPicPr>
              <a:picLocks noChangeAspect="1"/>
            </p:cNvPicPr>
            <p:nvPr/>
          </p:nvPicPr>
          <p:blipFill rotWithShape="1">
            <a:blip r:embed="rId3"/>
            <a:srcRect b="9673"/>
            <a:stretch/>
          </p:blipFill>
          <p:spPr>
            <a:xfrm>
              <a:off x="658462" y="1905040"/>
              <a:ext cx="4370726" cy="3268897"/>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5" name="图片 4">
              <a:extLst>
                <a:ext uri="{FF2B5EF4-FFF2-40B4-BE49-F238E27FC236}">
                  <a16:creationId xmlns:a16="http://schemas.microsoft.com/office/drawing/2014/main" id="{DD02AAD9-5B8A-6046-97D4-CA56CA38D4D7}"/>
                </a:ext>
              </a:extLst>
            </p:cNvPr>
            <p:cNvPicPr>
              <a:picLocks noChangeAspect="1"/>
            </p:cNvPicPr>
            <p:nvPr/>
          </p:nvPicPr>
          <p:blipFill rotWithShape="1">
            <a:blip r:embed="rId4"/>
            <a:srcRect l="17127" r="10872"/>
            <a:stretch/>
          </p:blipFill>
          <p:spPr>
            <a:xfrm>
              <a:off x="5085890" y="1910922"/>
              <a:ext cx="4176641" cy="3263015"/>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grpSp>
      <p:sp>
        <p:nvSpPr>
          <p:cNvPr id="8" name="文本框 7">
            <a:extLst>
              <a:ext uri="{FF2B5EF4-FFF2-40B4-BE49-F238E27FC236}">
                <a16:creationId xmlns:a16="http://schemas.microsoft.com/office/drawing/2014/main" id="{9FC38A78-79AC-984E-863E-1DAF6785C2E5}"/>
              </a:ext>
            </a:extLst>
          </p:cNvPr>
          <p:cNvSpPr txBox="1"/>
          <p:nvPr/>
        </p:nvSpPr>
        <p:spPr>
          <a:xfrm>
            <a:off x="4739386" y="5769875"/>
            <a:ext cx="4493538" cy="523220"/>
          </a:xfrm>
          <a:prstGeom prst="rect">
            <a:avLst/>
          </a:prstGeom>
          <a:noFill/>
        </p:spPr>
        <p:txBody>
          <a:bodyPr wrap="none" rtlCol="0">
            <a:spAutoFit/>
          </a:bodyPr>
          <a:lstStyle/>
          <a:p>
            <a:pPr algn="ctr"/>
            <a:r>
              <a:rPr kumimoji="1" lang="zh-CN" altLang="en-US" sz="2800" dirty="0">
                <a:latin typeface="Microsoft YaHei" panose="020B0503020204020204" pitchFamily="34" charset="-122"/>
                <a:ea typeface="Microsoft YaHei" panose="020B0503020204020204" pitchFamily="34" charset="-122"/>
              </a:rPr>
              <a:t>邪灵能够窥视人私下的活动</a:t>
            </a:r>
          </a:p>
        </p:txBody>
      </p:sp>
      <p:sp>
        <p:nvSpPr>
          <p:cNvPr id="10" name="文本框 9">
            <a:extLst>
              <a:ext uri="{FF2B5EF4-FFF2-40B4-BE49-F238E27FC236}">
                <a16:creationId xmlns:a16="http://schemas.microsoft.com/office/drawing/2014/main" id="{EFD712C6-6D0E-BF4F-A9CC-137F508F8DB0}"/>
              </a:ext>
            </a:extLst>
          </p:cNvPr>
          <p:cNvSpPr txBox="1"/>
          <p:nvPr/>
        </p:nvSpPr>
        <p:spPr>
          <a:xfrm>
            <a:off x="1" y="5769875"/>
            <a:ext cx="4678688" cy="523220"/>
          </a:xfrm>
          <a:prstGeom prst="rect">
            <a:avLst/>
          </a:prstGeom>
          <a:noFill/>
        </p:spPr>
        <p:txBody>
          <a:bodyPr wrap="square" rtlCol="0">
            <a:spAutoFit/>
          </a:bodyPr>
          <a:lstStyle/>
          <a:p>
            <a:pPr algn="ctr"/>
            <a:r>
              <a:rPr kumimoji="1" lang="zh-CN" altLang="en-US" sz="2800" dirty="0">
                <a:latin typeface="Microsoft YaHei" panose="020B0503020204020204" pitchFamily="34" charset="-122"/>
                <a:ea typeface="Microsoft YaHei" panose="020B0503020204020204" pitchFamily="34" charset="-122"/>
              </a:rPr>
              <a:t>灵媒不能预见未来</a:t>
            </a:r>
          </a:p>
        </p:txBody>
      </p:sp>
    </p:spTree>
    <p:extLst>
      <p:ext uri="{BB962C8B-B14F-4D97-AF65-F5344CB8AC3E}">
        <p14:creationId xmlns:p14="http://schemas.microsoft.com/office/powerpoint/2010/main" val="1307155455"/>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605E6917-8BA0-634D-9120-A0071173C4EA}"/>
              </a:ext>
            </a:extLst>
          </p:cNvPr>
          <p:cNvSpPr txBox="1"/>
          <p:nvPr/>
        </p:nvSpPr>
        <p:spPr>
          <a:xfrm>
            <a:off x="0" y="5257752"/>
            <a:ext cx="4778229" cy="523220"/>
          </a:xfrm>
          <a:prstGeom prst="rect">
            <a:avLst/>
          </a:prstGeom>
          <a:noFill/>
        </p:spPr>
        <p:txBody>
          <a:bodyPr wrap="square" rtlCol="0">
            <a:spAutoFit/>
          </a:bodyPr>
          <a:lstStyle/>
          <a:p>
            <a:pPr algn="ctr"/>
            <a:r>
              <a:rPr lang="en-CN" sz="2800" dirty="0">
                <a:latin typeface="Microsoft YaHei" panose="020B0503020204020204" pitchFamily="34" charset="-122"/>
                <a:ea typeface="Microsoft YaHei" panose="020B0503020204020204" pitchFamily="34" charset="-122"/>
              </a:rPr>
              <a:t>塔罗牌占卜</a:t>
            </a:r>
          </a:p>
        </p:txBody>
      </p:sp>
      <p:grpSp>
        <p:nvGrpSpPr>
          <p:cNvPr id="6" name="组合 5">
            <a:extLst>
              <a:ext uri="{FF2B5EF4-FFF2-40B4-BE49-F238E27FC236}">
                <a16:creationId xmlns:a16="http://schemas.microsoft.com/office/drawing/2014/main" id="{C3F3C39E-24E0-0547-B88A-035C2592555C}"/>
              </a:ext>
            </a:extLst>
          </p:cNvPr>
          <p:cNvGrpSpPr/>
          <p:nvPr/>
        </p:nvGrpSpPr>
        <p:grpSpPr>
          <a:xfrm>
            <a:off x="0" y="1850535"/>
            <a:ext cx="9144000" cy="3168174"/>
            <a:chOff x="304912" y="2229861"/>
            <a:chExt cx="8049186" cy="2788847"/>
          </a:xfrm>
        </p:grpSpPr>
        <p:pic>
          <p:nvPicPr>
            <p:cNvPr id="3" name="Picture 2">
              <a:extLst>
                <a:ext uri="{FF2B5EF4-FFF2-40B4-BE49-F238E27FC236}">
                  <a16:creationId xmlns:a16="http://schemas.microsoft.com/office/drawing/2014/main" id="{0ED3DAB9-03A3-E247-96E9-07BBB010C068}"/>
                </a:ext>
              </a:extLst>
            </p:cNvPr>
            <p:cNvPicPr>
              <a:picLocks noChangeAspect="1"/>
            </p:cNvPicPr>
            <p:nvPr/>
          </p:nvPicPr>
          <p:blipFill>
            <a:blip r:embed="rId3"/>
            <a:stretch>
              <a:fillRect/>
            </a:stretch>
          </p:blipFill>
          <p:spPr>
            <a:xfrm>
              <a:off x="304912" y="2229861"/>
              <a:ext cx="4206130" cy="2788847"/>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2" name="Picture 1">
              <a:extLst>
                <a:ext uri="{FF2B5EF4-FFF2-40B4-BE49-F238E27FC236}">
                  <a16:creationId xmlns:a16="http://schemas.microsoft.com/office/drawing/2014/main" id="{D855AEA4-827D-6342-9D0E-DF51DF81548F}"/>
                </a:ext>
              </a:extLst>
            </p:cNvPr>
            <p:cNvPicPr>
              <a:picLocks noChangeAspect="1"/>
            </p:cNvPicPr>
            <p:nvPr/>
          </p:nvPicPr>
          <p:blipFill rotWithShape="1">
            <a:blip r:embed="rId4"/>
            <a:srcRect b="6104"/>
            <a:stretch/>
          </p:blipFill>
          <p:spPr>
            <a:xfrm>
              <a:off x="4632960" y="2229861"/>
              <a:ext cx="3721138" cy="2788847"/>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grpSp>
      <p:sp>
        <p:nvSpPr>
          <p:cNvPr id="8" name="TextBox 7">
            <a:extLst>
              <a:ext uri="{FF2B5EF4-FFF2-40B4-BE49-F238E27FC236}">
                <a16:creationId xmlns:a16="http://schemas.microsoft.com/office/drawing/2014/main" id="{FE3648F9-2567-5D47-A378-6BCE6819918D}"/>
              </a:ext>
            </a:extLst>
          </p:cNvPr>
          <p:cNvSpPr txBox="1"/>
          <p:nvPr/>
        </p:nvSpPr>
        <p:spPr>
          <a:xfrm>
            <a:off x="4916730" y="5257752"/>
            <a:ext cx="4227270" cy="523220"/>
          </a:xfrm>
          <a:prstGeom prst="rect">
            <a:avLst/>
          </a:prstGeom>
          <a:noFill/>
        </p:spPr>
        <p:txBody>
          <a:bodyPr wrap="square" rtlCol="0">
            <a:spAutoFit/>
          </a:bodyPr>
          <a:lstStyle/>
          <a:p>
            <a:pPr algn="ctr"/>
            <a:r>
              <a:rPr lang="en-CN" sz="2800" dirty="0">
                <a:latin typeface="Microsoft YaHei" panose="020B0503020204020204" pitchFamily="34" charset="-122"/>
                <a:ea typeface="Microsoft YaHei" panose="020B0503020204020204" pitchFamily="34" charset="-122"/>
              </a:rPr>
              <a:t>网络算命</a:t>
            </a:r>
          </a:p>
        </p:txBody>
      </p:sp>
      <p:sp>
        <p:nvSpPr>
          <p:cNvPr id="4" name="标题 3">
            <a:extLst>
              <a:ext uri="{FF2B5EF4-FFF2-40B4-BE49-F238E27FC236}">
                <a16:creationId xmlns:a16="http://schemas.microsoft.com/office/drawing/2014/main" id="{9E8E44AA-61BF-1447-96DE-CCC53F0BF515}"/>
              </a:ext>
            </a:extLst>
          </p:cNvPr>
          <p:cNvSpPr>
            <a:spLocks noGrp="1"/>
          </p:cNvSpPr>
          <p:nvPr>
            <p:ph type="title"/>
          </p:nvPr>
        </p:nvSpPr>
        <p:spPr/>
        <p:txBody>
          <a:bodyPr/>
          <a:lstStyle/>
          <a:p>
            <a:r>
              <a:rPr lang="zh-CN" altLang="en-US" dirty="0"/>
              <a:t>占卜和算卦</a:t>
            </a:r>
          </a:p>
        </p:txBody>
      </p:sp>
    </p:spTree>
    <p:extLst>
      <p:ext uri="{BB962C8B-B14F-4D97-AF65-F5344CB8AC3E}">
        <p14:creationId xmlns:p14="http://schemas.microsoft.com/office/powerpoint/2010/main" val="855464274"/>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3">
            <a:extLst>
              <a:ext uri="{FF2B5EF4-FFF2-40B4-BE49-F238E27FC236}">
                <a16:creationId xmlns:a16="http://schemas.microsoft.com/office/drawing/2014/main" id="{5C44BBB1-DC5B-184C-8B88-ECECE46C5B6B}"/>
              </a:ext>
            </a:extLst>
          </p:cNvPr>
          <p:cNvPicPr>
            <a:picLocks noChangeAspect="1"/>
          </p:cNvPicPr>
          <p:nvPr/>
        </p:nvPicPr>
        <p:blipFill>
          <a:blip r:embed="rId3"/>
          <a:stretch>
            <a:fillRect/>
          </a:stretch>
        </p:blipFill>
        <p:spPr>
          <a:xfrm>
            <a:off x="0" y="1958477"/>
            <a:ext cx="4419604" cy="2941046"/>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3" name="文本框 2">
            <a:extLst>
              <a:ext uri="{FF2B5EF4-FFF2-40B4-BE49-F238E27FC236}">
                <a16:creationId xmlns:a16="http://schemas.microsoft.com/office/drawing/2014/main" id="{5EB53A9F-50DE-9543-950E-E56E3E9A97C8}"/>
              </a:ext>
            </a:extLst>
          </p:cNvPr>
          <p:cNvSpPr txBox="1"/>
          <p:nvPr/>
        </p:nvSpPr>
        <p:spPr>
          <a:xfrm>
            <a:off x="4572000" y="5082595"/>
            <a:ext cx="4559936" cy="523220"/>
          </a:xfrm>
          <a:prstGeom prst="rect">
            <a:avLst/>
          </a:prstGeom>
          <a:noFill/>
        </p:spPr>
        <p:txBody>
          <a:bodyPr wrap="square" rtlCol="0">
            <a:spAutoFit/>
          </a:bodyPr>
          <a:lstStyle/>
          <a:p>
            <a:pPr algn="ctr"/>
            <a:r>
              <a:rPr kumimoji="1" lang="zh-CN" altLang="en-US" sz="2800" dirty="0">
                <a:latin typeface="Microsoft YaHei" panose="020B0503020204020204" pitchFamily="34" charset="-122"/>
                <a:ea typeface="Microsoft YaHei" panose="020B0503020204020204" pitchFamily="34" charset="-122"/>
              </a:rPr>
              <a:t>准确预言未来</a:t>
            </a:r>
          </a:p>
        </p:txBody>
      </p:sp>
      <p:sp>
        <p:nvSpPr>
          <p:cNvPr id="4" name="文本框 3">
            <a:extLst>
              <a:ext uri="{FF2B5EF4-FFF2-40B4-BE49-F238E27FC236}">
                <a16:creationId xmlns:a16="http://schemas.microsoft.com/office/drawing/2014/main" id="{C5DA90DD-4D5A-7C47-9517-687052FFF131}"/>
              </a:ext>
            </a:extLst>
          </p:cNvPr>
          <p:cNvSpPr txBox="1"/>
          <p:nvPr/>
        </p:nvSpPr>
        <p:spPr>
          <a:xfrm>
            <a:off x="1" y="5082595"/>
            <a:ext cx="4419603" cy="523220"/>
          </a:xfrm>
          <a:prstGeom prst="rect">
            <a:avLst/>
          </a:prstGeom>
          <a:noFill/>
        </p:spPr>
        <p:txBody>
          <a:bodyPr wrap="square" rtlCol="0">
            <a:spAutoFit/>
          </a:bodyPr>
          <a:lstStyle/>
          <a:p>
            <a:pPr algn="ctr"/>
            <a:r>
              <a:rPr kumimoji="1" lang="zh-CN" altLang="en-US" sz="2800" dirty="0">
                <a:latin typeface="Microsoft YaHei" panose="020B0503020204020204" pitchFamily="34" charset="-122"/>
                <a:ea typeface="Microsoft YaHei" panose="020B0503020204020204" pitchFamily="34" charset="-122"/>
              </a:rPr>
              <a:t>不知道未来</a:t>
            </a:r>
          </a:p>
        </p:txBody>
      </p:sp>
      <p:pic>
        <p:nvPicPr>
          <p:cNvPr id="5" name="图片 4">
            <a:extLst>
              <a:ext uri="{FF2B5EF4-FFF2-40B4-BE49-F238E27FC236}">
                <a16:creationId xmlns:a16="http://schemas.microsoft.com/office/drawing/2014/main" id="{61E73BB0-4DDD-5746-914D-F92137256A27}"/>
              </a:ext>
            </a:extLst>
          </p:cNvPr>
          <p:cNvPicPr>
            <a:picLocks noChangeAspect="1"/>
          </p:cNvPicPr>
          <p:nvPr/>
        </p:nvPicPr>
        <p:blipFill>
          <a:blip r:embed="rId4"/>
          <a:stretch>
            <a:fillRect/>
          </a:stretch>
        </p:blipFill>
        <p:spPr>
          <a:xfrm>
            <a:off x="4497254" y="1958477"/>
            <a:ext cx="4634682" cy="2941046"/>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3378841212"/>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任意形状 3">
            <a:extLst>
              <a:ext uri="{FF2B5EF4-FFF2-40B4-BE49-F238E27FC236}">
                <a16:creationId xmlns:a16="http://schemas.microsoft.com/office/drawing/2014/main" id="{9ED8B73C-B4C1-134E-B352-736F8877046D}"/>
              </a:ext>
            </a:extLst>
          </p:cNvPr>
          <p:cNvSpPr/>
          <p:nvPr/>
        </p:nvSpPr>
        <p:spPr>
          <a:xfrm>
            <a:off x="539972" y="1965103"/>
            <a:ext cx="2228688" cy="891475"/>
          </a:xfrm>
          <a:custGeom>
            <a:avLst/>
            <a:gdLst>
              <a:gd name="connsiteX0" fmla="*/ 0 w 2937420"/>
              <a:gd name="connsiteY0" fmla="*/ 0 h 1174968"/>
              <a:gd name="connsiteX1" fmla="*/ 2349936 w 2937420"/>
              <a:gd name="connsiteY1" fmla="*/ 0 h 1174968"/>
              <a:gd name="connsiteX2" fmla="*/ 2937420 w 2937420"/>
              <a:gd name="connsiteY2" fmla="*/ 587484 h 1174968"/>
              <a:gd name="connsiteX3" fmla="*/ 2349936 w 2937420"/>
              <a:gd name="connsiteY3" fmla="*/ 1174968 h 1174968"/>
              <a:gd name="connsiteX4" fmla="*/ 0 w 2937420"/>
              <a:gd name="connsiteY4" fmla="*/ 1174968 h 1174968"/>
              <a:gd name="connsiteX5" fmla="*/ 587484 w 2937420"/>
              <a:gd name="connsiteY5" fmla="*/ 587484 h 1174968"/>
              <a:gd name="connsiteX6" fmla="*/ 0 w 2937420"/>
              <a:gd name="connsiteY6" fmla="*/ 0 h 11749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937420" h="1174968">
                <a:moveTo>
                  <a:pt x="0" y="0"/>
                </a:moveTo>
                <a:lnTo>
                  <a:pt x="2349936" y="0"/>
                </a:lnTo>
                <a:lnTo>
                  <a:pt x="2937420" y="587484"/>
                </a:lnTo>
                <a:lnTo>
                  <a:pt x="2349936" y="1174968"/>
                </a:lnTo>
                <a:lnTo>
                  <a:pt x="0" y="1174968"/>
                </a:lnTo>
                <a:lnTo>
                  <a:pt x="587484" y="587484"/>
                </a:lnTo>
                <a:lnTo>
                  <a:pt x="0" y="0"/>
                </a:lnTo>
                <a:close/>
              </a:path>
            </a:pathLst>
          </a:custGeom>
          <a:solidFill>
            <a:srgbClr val="002060"/>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851517" tIns="88011" rIns="675495" bIns="88011" numCol="1" spcCol="1270" anchor="ctr" anchorCtr="0">
            <a:noAutofit/>
          </a:bodyPr>
          <a:lstStyle/>
          <a:p>
            <a:pPr marL="0" lvl="0" indent="0" algn="ctr" defTabSz="2933700">
              <a:lnSpc>
                <a:spcPct val="90000"/>
              </a:lnSpc>
              <a:spcBef>
                <a:spcPct val="0"/>
              </a:spcBef>
              <a:spcAft>
                <a:spcPct val="35000"/>
              </a:spcAft>
              <a:buNone/>
            </a:pPr>
            <a:r>
              <a:rPr lang="en-US" altLang="zh-CN" sz="4800" b="1" kern="1200" dirty="0">
                <a:latin typeface="Arial" panose="020B0604020202020204" pitchFamily="34" charset="0"/>
                <a:ea typeface="微软雅黑" panose="020B0503020204020204" pitchFamily="34" charset="-122"/>
                <a:cs typeface="Arial" panose="020B0604020202020204" pitchFamily="34" charset="0"/>
              </a:rPr>
              <a:t>1</a:t>
            </a:r>
            <a:endParaRPr lang="zh-CN" altLang="en-US" sz="4800" b="1" kern="1200" dirty="0">
              <a:latin typeface="Arial" panose="020B0604020202020204" pitchFamily="34" charset="0"/>
              <a:ea typeface="微软雅黑" panose="020B0503020204020204" pitchFamily="34" charset="-122"/>
              <a:cs typeface="Arial" panose="020B0604020202020204" pitchFamily="34" charset="0"/>
            </a:endParaRPr>
          </a:p>
        </p:txBody>
      </p:sp>
      <p:sp>
        <p:nvSpPr>
          <p:cNvPr id="17" name="矩形 16">
            <a:extLst>
              <a:ext uri="{FF2B5EF4-FFF2-40B4-BE49-F238E27FC236}">
                <a16:creationId xmlns:a16="http://schemas.microsoft.com/office/drawing/2014/main" id="{312492EF-1D96-E543-A1E6-8BA7547BC314}"/>
              </a:ext>
            </a:extLst>
          </p:cNvPr>
          <p:cNvSpPr/>
          <p:nvPr/>
        </p:nvSpPr>
        <p:spPr>
          <a:xfrm>
            <a:off x="395288" y="2997200"/>
            <a:ext cx="2518056" cy="3530922"/>
          </a:xfrm>
          <a:prstGeom prst="rect">
            <a:avLst/>
          </a:prstGeom>
          <a:solidFill>
            <a:schemeClr val="bg1">
              <a:lumMod val="85000"/>
            </a:schemeClr>
          </a:solidFill>
          <a:ln>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noProof="1"/>
          </a:p>
        </p:txBody>
      </p:sp>
      <p:sp>
        <p:nvSpPr>
          <p:cNvPr id="20" name="矩形 4">
            <a:extLst>
              <a:ext uri="{FF2B5EF4-FFF2-40B4-BE49-F238E27FC236}">
                <a16:creationId xmlns:a16="http://schemas.microsoft.com/office/drawing/2014/main" id="{106EE23F-4219-2441-B9DE-3ADA96F2A905}"/>
              </a:ext>
            </a:extLst>
          </p:cNvPr>
          <p:cNvSpPr>
            <a:spLocks noChangeArrowheads="1"/>
          </p:cNvSpPr>
          <p:nvPr/>
        </p:nvSpPr>
        <p:spPr bwMode="auto">
          <a:xfrm>
            <a:off x="548087" y="3278442"/>
            <a:ext cx="2567829" cy="2887408"/>
          </a:xfrm>
          <a:prstGeom prst="rect">
            <a:avLst/>
          </a:prstGeom>
          <a:noFill/>
          <a:ln>
            <a:noFill/>
          </a:ln>
        </p:spPr>
        <p:txBody>
          <a:bodyPr anchor="t"/>
          <a:lstStyle/>
          <a:p>
            <a:pPr eaLnBrk="0" hangingPunct="0">
              <a:lnSpc>
                <a:spcPts val="3860"/>
              </a:lnSpc>
            </a:pPr>
            <a:r>
              <a:rPr lang="zh-CN" altLang="en-US" sz="3200" dirty="0">
                <a:latin typeface="Microsoft YaHei" panose="020B0503020204020204" pitchFamily="34" charset="-122"/>
                <a:ea typeface="Microsoft YaHei" panose="020B0503020204020204" pitchFamily="34" charset="-122"/>
                <a:cs typeface="Arial" panose="020B0604020202020204" pitchFamily="34" charset="0"/>
              </a:rPr>
              <a:t>第一：</a:t>
            </a:r>
            <a:r>
              <a:rPr lang="zh-CN" altLang="en-US" sz="3200" b="1" dirty="0">
                <a:solidFill>
                  <a:srgbClr val="002060"/>
                </a:solidFill>
                <a:latin typeface="Microsoft YaHei" panose="020B0503020204020204" pitchFamily="34" charset="-122"/>
                <a:ea typeface="Microsoft YaHei" panose="020B0503020204020204" pitchFamily="34" charset="-122"/>
                <a:cs typeface="Arial" panose="020B0604020202020204" pitchFamily="34" charset="0"/>
              </a:rPr>
              <a:t>自然界</a:t>
            </a:r>
            <a:r>
              <a:rPr lang="zh-CN" altLang="en-US" sz="3200" dirty="0">
                <a:latin typeface="Microsoft YaHei" panose="020B0503020204020204" pitchFamily="34" charset="-122"/>
                <a:ea typeface="Microsoft YaHei" panose="020B0503020204020204" pitchFamily="34" charset="-122"/>
                <a:cs typeface="Arial" panose="020B0604020202020204" pitchFamily="34" charset="0"/>
              </a:rPr>
              <a:t>证实了存在一位超自然的、非物质的、全能的创造者</a:t>
            </a:r>
          </a:p>
        </p:txBody>
      </p:sp>
      <p:sp>
        <p:nvSpPr>
          <p:cNvPr id="9" name="任意形状 8">
            <a:extLst>
              <a:ext uri="{FF2B5EF4-FFF2-40B4-BE49-F238E27FC236}">
                <a16:creationId xmlns:a16="http://schemas.microsoft.com/office/drawing/2014/main" id="{07BD79FA-2747-BD43-8BD2-103DDC7F9803}"/>
              </a:ext>
            </a:extLst>
          </p:cNvPr>
          <p:cNvSpPr/>
          <p:nvPr/>
        </p:nvSpPr>
        <p:spPr>
          <a:xfrm>
            <a:off x="3390236" y="1965103"/>
            <a:ext cx="2228688" cy="891475"/>
          </a:xfrm>
          <a:custGeom>
            <a:avLst/>
            <a:gdLst>
              <a:gd name="connsiteX0" fmla="*/ 0 w 2937420"/>
              <a:gd name="connsiteY0" fmla="*/ 0 h 1174968"/>
              <a:gd name="connsiteX1" fmla="*/ 2349936 w 2937420"/>
              <a:gd name="connsiteY1" fmla="*/ 0 h 1174968"/>
              <a:gd name="connsiteX2" fmla="*/ 2937420 w 2937420"/>
              <a:gd name="connsiteY2" fmla="*/ 587484 h 1174968"/>
              <a:gd name="connsiteX3" fmla="*/ 2349936 w 2937420"/>
              <a:gd name="connsiteY3" fmla="*/ 1174968 h 1174968"/>
              <a:gd name="connsiteX4" fmla="*/ 0 w 2937420"/>
              <a:gd name="connsiteY4" fmla="*/ 1174968 h 1174968"/>
              <a:gd name="connsiteX5" fmla="*/ 587484 w 2937420"/>
              <a:gd name="connsiteY5" fmla="*/ 587484 h 1174968"/>
              <a:gd name="connsiteX6" fmla="*/ 0 w 2937420"/>
              <a:gd name="connsiteY6" fmla="*/ 0 h 11749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937420" h="1174968">
                <a:moveTo>
                  <a:pt x="0" y="0"/>
                </a:moveTo>
                <a:lnTo>
                  <a:pt x="2349936" y="0"/>
                </a:lnTo>
                <a:lnTo>
                  <a:pt x="2937420" y="587484"/>
                </a:lnTo>
                <a:lnTo>
                  <a:pt x="2349936" y="1174968"/>
                </a:lnTo>
                <a:lnTo>
                  <a:pt x="0" y="1174968"/>
                </a:lnTo>
                <a:lnTo>
                  <a:pt x="587484" y="587484"/>
                </a:lnTo>
                <a:lnTo>
                  <a:pt x="0" y="0"/>
                </a:lnTo>
                <a:close/>
              </a:path>
            </a:pathLst>
          </a:custGeom>
          <a:solidFill>
            <a:srgbClr val="002060"/>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851517" tIns="88011" rIns="675495" bIns="88011" numCol="1" spcCol="1270" anchor="ctr" anchorCtr="0">
            <a:noAutofit/>
          </a:bodyPr>
          <a:lstStyle/>
          <a:p>
            <a:pPr marL="0" lvl="0" indent="0" algn="ctr" defTabSz="2933700">
              <a:lnSpc>
                <a:spcPct val="90000"/>
              </a:lnSpc>
              <a:spcBef>
                <a:spcPct val="0"/>
              </a:spcBef>
              <a:spcAft>
                <a:spcPct val="35000"/>
              </a:spcAft>
              <a:buNone/>
            </a:pPr>
            <a:r>
              <a:rPr lang="en-US" altLang="zh-CN" sz="4800" b="1" kern="1200" dirty="0">
                <a:latin typeface="Arial" panose="020B0604020202020204" pitchFamily="34" charset="0"/>
                <a:ea typeface="微软雅黑" panose="020B0503020204020204" pitchFamily="34" charset="-122"/>
                <a:cs typeface="Arial" panose="020B0604020202020204" pitchFamily="34" charset="0"/>
              </a:rPr>
              <a:t>2</a:t>
            </a:r>
            <a:endParaRPr lang="zh-CN" altLang="en-US" sz="4800" b="1" kern="1200" dirty="0">
              <a:latin typeface="Arial" panose="020B0604020202020204" pitchFamily="34" charset="0"/>
              <a:ea typeface="微软雅黑" panose="020B0503020204020204" pitchFamily="34" charset="-122"/>
              <a:cs typeface="Arial" panose="020B0604020202020204" pitchFamily="34" charset="0"/>
            </a:endParaRPr>
          </a:p>
        </p:txBody>
      </p:sp>
      <p:sp>
        <p:nvSpPr>
          <p:cNvPr id="10" name="矩形 9">
            <a:extLst>
              <a:ext uri="{FF2B5EF4-FFF2-40B4-BE49-F238E27FC236}">
                <a16:creationId xmlns:a16="http://schemas.microsoft.com/office/drawing/2014/main" id="{A372AAFB-A647-9F42-B43B-6D2D1ACF0C51}"/>
              </a:ext>
            </a:extLst>
          </p:cNvPr>
          <p:cNvSpPr/>
          <p:nvPr/>
        </p:nvSpPr>
        <p:spPr>
          <a:xfrm>
            <a:off x="3100868" y="2997200"/>
            <a:ext cx="2736850" cy="3530922"/>
          </a:xfrm>
          <a:prstGeom prst="rect">
            <a:avLst/>
          </a:prstGeom>
          <a:solidFill>
            <a:schemeClr val="bg1">
              <a:lumMod val="85000"/>
            </a:schemeClr>
          </a:solidFill>
          <a:ln>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noProof="1"/>
          </a:p>
        </p:txBody>
      </p:sp>
      <p:sp>
        <p:nvSpPr>
          <p:cNvPr id="11" name="矩形 4">
            <a:extLst>
              <a:ext uri="{FF2B5EF4-FFF2-40B4-BE49-F238E27FC236}">
                <a16:creationId xmlns:a16="http://schemas.microsoft.com/office/drawing/2014/main" id="{33179A1F-1D1C-3041-8175-9F4D85D04B33}"/>
              </a:ext>
            </a:extLst>
          </p:cNvPr>
          <p:cNvSpPr>
            <a:spLocks noChangeArrowheads="1"/>
          </p:cNvSpPr>
          <p:nvPr/>
        </p:nvSpPr>
        <p:spPr bwMode="auto">
          <a:xfrm>
            <a:off x="3147169" y="3278442"/>
            <a:ext cx="2736850" cy="2887408"/>
          </a:xfrm>
          <a:prstGeom prst="rect">
            <a:avLst/>
          </a:prstGeom>
          <a:noFill/>
          <a:ln>
            <a:noFill/>
          </a:ln>
        </p:spPr>
        <p:txBody>
          <a:bodyPr anchor="t"/>
          <a:lstStyle/>
          <a:p>
            <a:pPr eaLnBrk="0" hangingPunct="0">
              <a:lnSpc>
                <a:spcPts val="3860"/>
              </a:lnSpc>
            </a:pPr>
            <a:r>
              <a:rPr lang="zh-CN" altLang="en-US" sz="3200" dirty="0">
                <a:latin typeface="Microsoft YaHei" panose="020B0503020204020204" pitchFamily="34" charset="-122"/>
                <a:ea typeface="Microsoft YaHei" panose="020B0503020204020204" pitchFamily="34" charset="-122"/>
                <a:cs typeface="Arial" panose="020B0604020202020204" pitchFamily="34" charset="0"/>
              </a:rPr>
              <a:t>第二：</a:t>
            </a:r>
            <a:r>
              <a:rPr lang="zh-CN" altLang="en-US" sz="3200" b="1" dirty="0">
                <a:solidFill>
                  <a:srgbClr val="002060"/>
                </a:solidFill>
                <a:latin typeface="Microsoft YaHei" panose="020B0503020204020204" pitchFamily="34" charset="-122"/>
                <a:ea typeface="Microsoft YaHei" panose="020B0503020204020204" pitchFamily="34" charset="-122"/>
                <a:cs typeface="Arial" panose="020B0604020202020204" pitchFamily="34" charset="0"/>
              </a:rPr>
              <a:t>历史学与考古学</a:t>
            </a:r>
            <a:r>
              <a:rPr lang="zh-CN" altLang="en-US" sz="3200" dirty="0">
                <a:latin typeface="Microsoft YaHei" panose="020B0503020204020204" pitchFamily="34" charset="-122"/>
                <a:ea typeface="Microsoft YaHei" panose="020B0503020204020204" pitchFamily="34" charset="-122"/>
                <a:cs typeface="Arial" panose="020B0604020202020204" pitchFamily="34" charset="0"/>
              </a:rPr>
              <a:t>证明圣经的记载是准确的</a:t>
            </a:r>
          </a:p>
        </p:txBody>
      </p:sp>
      <p:sp>
        <p:nvSpPr>
          <p:cNvPr id="13" name="任意形状 12">
            <a:extLst>
              <a:ext uri="{FF2B5EF4-FFF2-40B4-BE49-F238E27FC236}">
                <a16:creationId xmlns:a16="http://schemas.microsoft.com/office/drawing/2014/main" id="{B56E27B8-8B4F-B34F-8C39-85B18588DE17}"/>
              </a:ext>
            </a:extLst>
          </p:cNvPr>
          <p:cNvSpPr/>
          <p:nvPr/>
        </p:nvSpPr>
        <p:spPr>
          <a:xfrm>
            <a:off x="6318631" y="1965103"/>
            <a:ext cx="2228688" cy="891475"/>
          </a:xfrm>
          <a:custGeom>
            <a:avLst/>
            <a:gdLst>
              <a:gd name="connsiteX0" fmla="*/ 0 w 2937420"/>
              <a:gd name="connsiteY0" fmla="*/ 0 h 1174968"/>
              <a:gd name="connsiteX1" fmla="*/ 2349936 w 2937420"/>
              <a:gd name="connsiteY1" fmla="*/ 0 h 1174968"/>
              <a:gd name="connsiteX2" fmla="*/ 2937420 w 2937420"/>
              <a:gd name="connsiteY2" fmla="*/ 587484 h 1174968"/>
              <a:gd name="connsiteX3" fmla="*/ 2349936 w 2937420"/>
              <a:gd name="connsiteY3" fmla="*/ 1174968 h 1174968"/>
              <a:gd name="connsiteX4" fmla="*/ 0 w 2937420"/>
              <a:gd name="connsiteY4" fmla="*/ 1174968 h 1174968"/>
              <a:gd name="connsiteX5" fmla="*/ 587484 w 2937420"/>
              <a:gd name="connsiteY5" fmla="*/ 587484 h 1174968"/>
              <a:gd name="connsiteX6" fmla="*/ 0 w 2937420"/>
              <a:gd name="connsiteY6" fmla="*/ 0 h 11749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937420" h="1174968">
                <a:moveTo>
                  <a:pt x="0" y="0"/>
                </a:moveTo>
                <a:lnTo>
                  <a:pt x="2349936" y="0"/>
                </a:lnTo>
                <a:lnTo>
                  <a:pt x="2937420" y="587484"/>
                </a:lnTo>
                <a:lnTo>
                  <a:pt x="2349936" y="1174968"/>
                </a:lnTo>
                <a:lnTo>
                  <a:pt x="0" y="1174968"/>
                </a:lnTo>
                <a:lnTo>
                  <a:pt x="587484" y="587484"/>
                </a:lnTo>
                <a:lnTo>
                  <a:pt x="0" y="0"/>
                </a:lnTo>
                <a:close/>
              </a:path>
            </a:pathLst>
          </a:custGeom>
          <a:solidFill>
            <a:srgbClr val="002060"/>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851517" tIns="88011" rIns="675495" bIns="88011" numCol="1" spcCol="1270" anchor="ctr" anchorCtr="0">
            <a:noAutofit/>
          </a:bodyPr>
          <a:lstStyle/>
          <a:p>
            <a:pPr marL="0" lvl="0" indent="0" algn="ctr" defTabSz="2933700">
              <a:lnSpc>
                <a:spcPct val="90000"/>
              </a:lnSpc>
              <a:spcBef>
                <a:spcPct val="0"/>
              </a:spcBef>
              <a:spcAft>
                <a:spcPct val="35000"/>
              </a:spcAft>
              <a:buNone/>
            </a:pPr>
            <a:r>
              <a:rPr lang="en-US" altLang="zh-CN" sz="4800" b="1" kern="1200" dirty="0">
                <a:latin typeface="Arial" panose="020B0604020202020204" pitchFamily="34" charset="0"/>
                <a:ea typeface="微软雅黑" panose="020B0503020204020204" pitchFamily="34" charset="-122"/>
                <a:cs typeface="Arial" panose="020B0604020202020204" pitchFamily="34" charset="0"/>
              </a:rPr>
              <a:t>3</a:t>
            </a:r>
            <a:endParaRPr lang="zh-CN" altLang="en-US" sz="4800" b="1" kern="1200" dirty="0">
              <a:latin typeface="Arial" panose="020B0604020202020204" pitchFamily="34" charset="0"/>
              <a:ea typeface="微软雅黑" panose="020B0503020204020204" pitchFamily="34" charset="-122"/>
              <a:cs typeface="Arial" panose="020B0604020202020204" pitchFamily="34" charset="0"/>
            </a:endParaRPr>
          </a:p>
        </p:txBody>
      </p:sp>
      <p:sp>
        <p:nvSpPr>
          <p:cNvPr id="14" name="矩形 13">
            <a:extLst>
              <a:ext uri="{FF2B5EF4-FFF2-40B4-BE49-F238E27FC236}">
                <a16:creationId xmlns:a16="http://schemas.microsoft.com/office/drawing/2014/main" id="{987A65FB-1385-7E4A-A582-99D28BEDA5C5}"/>
              </a:ext>
            </a:extLst>
          </p:cNvPr>
          <p:cNvSpPr/>
          <p:nvPr/>
        </p:nvSpPr>
        <p:spPr>
          <a:xfrm>
            <a:off x="6029263" y="2997200"/>
            <a:ext cx="2736850" cy="3530922"/>
          </a:xfrm>
          <a:prstGeom prst="rect">
            <a:avLst/>
          </a:prstGeom>
          <a:solidFill>
            <a:schemeClr val="bg1">
              <a:lumMod val="85000"/>
            </a:schemeClr>
          </a:solidFill>
          <a:ln>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noProof="1"/>
          </a:p>
        </p:txBody>
      </p:sp>
      <p:sp>
        <p:nvSpPr>
          <p:cNvPr id="15" name="矩形 4">
            <a:extLst>
              <a:ext uri="{FF2B5EF4-FFF2-40B4-BE49-F238E27FC236}">
                <a16:creationId xmlns:a16="http://schemas.microsoft.com/office/drawing/2014/main" id="{3B4D69E8-31AB-7645-BF91-76B5C4D61ED0}"/>
              </a:ext>
            </a:extLst>
          </p:cNvPr>
          <p:cNvSpPr>
            <a:spLocks noChangeArrowheads="1"/>
          </p:cNvSpPr>
          <p:nvPr/>
        </p:nvSpPr>
        <p:spPr bwMode="auto">
          <a:xfrm>
            <a:off x="6075564" y="3278442"/>
            <a:ext cx="2736850" cy="3249680"/>
          </a:xfrm>
          <a:prstGeom prst="rect">
            <a:avLst/>
          </a:prstGeom>
          <a:noFill/>
          <a:ln>
            <a:noFill/>
          </a:ln>
        </p:spPr>
        <p:txBody>
          <a:bodyPr anchor="t"/>
          <a:lstStyle/>
          <a:p>
            <a:pPr eaLnBrk="0" hangingPunct="0">
              <a:lnSpc>
                <a:spcPts val="3860"/>
              </a:lnSpc>
            </a:pPr>
            <a:r>
              <a:rPr lang="zh-CN" altLang="en-US" sz="3200" dirty="0">
                <a:latin typeface="Microsoft YaHei" panose="020B0503020204020204" pitchFamily="34" charset="-122"/>
                <a:ea typeface="Microsoft YaHei" panose="020B0503020204020204" pitchFamily="34" charset="-122"/>
                <a:cs typeface="Arial" panose="020B0604020202020204" pitchFamily="34" charset="0"/>
              </a:rPr>
              <a:t>第三：圣经中记载的很多</a:t>
            </a:r>
            <a:r>
              <a:rPr lang="zh-CN" altLang="en-US" sz="3200" b="1" dirty="0">
                <a:solidFill>
                  <a:srgbClr val="002060"/>
                </a:solidFill>
                <a:latin typeface="Microsoft YaHei" panose="020B0503020204020204" pitchFamily="34" charset="-122"/>
                <a:ea typeface="Microsoft YaHei" panose="020B0503020204020204" pitchFamily="34" charset="-122"/>
                <a:cs typeface="Arial" panose="020B0604020202020204" pitchFamily="34" charset="0"/>
              </a:rPr>
              <a:t>预言</a:t>
            </a:r>
            <a:r>
              <a:rPr lang="zh-CN" altLang="en-US" sz="3200" dirty="0">
                <a:latin typeface="Microsoft YaHei" panose="020B0503020204020204" pitchFamily="34" charset="-122"/>
                <a:ea typeface="Microsoft YaHei" panose="020B0503020204020204" pitchFamily="34" charset="-122"/>
                <a:cs typeface="Arial" panose="020B0604020202020204" pitchFamily="34" charset="0"/>
              </a:rPr>
              <a:t>在过了很久以后都应验了这证明圣经是神的启示</a:t>
            </a:r>
          </a:p>
        </p:txBody>
      </p:sp>
      <p:sp>
        <p:nvSpPr>
          <p:cNvPr id="18" name="TextBox 3">
            <a:extLst>
              <a:ext uri="{FF2B5EF4-FFF2-40B4-BE49-F238E27FC236}">
                <a16:creationId xmlns:a16="http://schemas.microsoft.com/office/drawing/2014/main" id="{B07646D7-79CD-674B-92D2-D0E17B9A1516}"/>
              </a:ext>
            </a:extLst>
          </p:cNvPr>
          <p:cNvSpPr txBox="1"/>
          <p:nvPr/>
        </p:nvSpPr>
        <p:spPr>
          <a:xfrm>
            <a:off x="0" y="228684"/>
            <a:ext cx="9144000" cy="1200329"/>
          </a:xfrm>
          <a:prstGeom prst="rect">
            <a:avLst/>
          </a:prstGeom>
          <a:noFill/>
        </p:spPr>
        <p:txBody>
          <a:bodyPr>
            <a:spAutoFit/>
          </a:bodyPr>
          <a:lstStyle/>
          <a:p>
            <a:pPr algn="ctr">
              <a:defRPr/>
            </a:pPr>
            <a:r>
              <a:rPr lang="zh-CN" altLang="en-US" sz="3600" b="1" dirty="0">
                <a:solidFill>
                  <a:srgbClr val="002060"/>
                </a:solidFill>
                <a:latin typeface="Microsoft YaHei" panose="020B0503020204020204" pitchFamily="34" charset="-122"/>
                <a:ea typeface="Microsoft YaHei" panose="020B0503020204020204" pitchFamily="34" charset="-122"/>
              </a:rPr>
              <a:t>证实圣经是真理的第三个步骤：</a:t>
            </a:r>
            <a:endParaRPr lang="en-US" altLang="zh-CN" sz="3600" b="1" dirty="0">
              <a:solidFill>
                <a:srgbClr val="002060"/>
              </a:solidFill>
              <a:latin typeface="Microsoft YaHei" panose="020B0503020204020204" pitchFamily="34" charset="-122"/>
              <a:ea typeface="Microsoft YaHei" panose="020B0503020204020204" pitchFamily="34" charset="-122"/>
            </a:endParaRPr>
          </a:p>
          <a:p>
            <a:pPr algn="ctr">
              <a:defRPr/>
            </a:pPr>
            <a:r>
              <a:rPr lang="zh-CN" altLang="en-US" sz="3600" b="1" dirty="0">
                <a:solidFill>
                  <a:srgbClr val="002060"/>
                </a:solidFill>
                <a:latin typeface="Microsoft YaHei" panose="020B0503020204020204" pitchFamily="34" charset="-122"/>
                <a:ea typeface="Microsoft YaHei" panose="020B0503020204020204" pitchFamily="34" charset="-122"/>
              </a:rPr>
              <a:t>预言与应验</a:t>
            </a:r>
            <a:endParaRPr lang="en-US" altLang="zh-CN" sz="3600" b="1" dirty="0">
              <a:solidFill>
                <a:srgbClr val="002060"/>
              </a:solidFill>
              <a:latin typeface="Microsoft YaHei" panose="020B0503020204020204" pitchFamily="34" charset="-122"/>
              <a:ea typeface="Microsoft YaHei" panose="020B0503020204020204" pitchFamily="34" charset="-122"/>
            </a:endParaRPr>
          </a:p>
        </p:txBody>
      </p:sp>
    </p:spTree>
    <p:extLst>
      <p:ext uri="{BB962C8B-B14F-4D97-AF65-F5344CB8AC3E}">
        <p14:creationId xmlns:p14="http://schemas.microsoft.com/office/powerpoint/2010/main" val="5637649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afterEffect">
                                  <p:stCondLst>
                                    <p:cond delay="500"/>
                                  </p:stCondLst>
                                  <p:childTnLst>
                                    <p:set>
                                      <p:cBhvr>
                                        <p:cTn id="6" dur="1" fill="hold">
                                          <p:stCondLst>
                                            <p:cond delay="0"/>
                                          </p:stCondLst>
                                        </p:cTn>
                                        <p:tgtEl>
                                          <p:spTgt spid="4"/>
                                        </p:tgtEl>
                                        <p:attrNameLst>
                                          <p:attrName>style.visibility</p:attrName>
                                        </p:attrNameLst>
                                      </p:cBhvr>
                                      <p:to>
                                        <p:strVal val="visible"/>
                                      </p:to>
                                    </p:set>
                                  </p:childTnLst>
                                </p:cTn>
                              </p:par>
                              <p:par>
                                <p:cTn id="7" presetID="1" presetClass="entr" presetSubtype="0" fill="hold" grpId="0" nodeType="withEffect">
                                  <p:stCondLst>
                                    <p:cond delay="500"/>
                                  </p:stCondLst>
                                  <p:childTnLst>
                                    <p:set>
                                      <p:cBhvr>
                                        <p:cTn id="8" dur="1" fill="hold">
                                          <p:stCondLst>
                                            <p:cond delay="0"/>
                                          </p:stCondLst>
                                        </p:cTn>
                                        <p:tgtEl>
                                          <p:spTgt spid="17"/>
                                        </p:tgtEl>
                                        <p:attrNameLst>
                                          <p:attrName>style.visibility</p:attrName>
                                        </p:attrNameLst>
                                      </p:cBhvr>
                                      <p:to>
                                        <p:strVal val="visible"/>
                                      </p:to>
                                    </p:set>
                                  </p:childTnLst>
                                </p:cTn>
                              </p:par>
                              <p:par>
                                <p:cTn id="9" presetID="1" presetClass="entr" presetSubtype="0" fill="hold" grpId="0" nodeType="withEffect">
                                  <p:stCondLst>
                                    <p:cond delay="500"/>
                                  </p:stCondLst>
                                  <p:childTnLst>
                                    <p:set>
                                      <p:cBhvr>
                                        <p:cTn id="10" dur="1" fill="hold">
                                          <p:stCondLst>
                                            <p:cond delay="0"/>
                                          </p:stCondLst>
                                        </p:cTn>
                                        <p:tgtEl>
                                          <p:spTgt spid="20"/>
                                        </p:tgtEl>
                                        <p:attrNameLst>
                                          <p:attrName>style.visibility</p:attrName>
                                        </p:attrNameLst>
                                      </p:cBhvr>
                                      <p:to>
                                        <p:strVal val="visible"/>
                                      </p:to>
                                    </p:set>
                                  </p:childTnLst>
                                </p:cTn>
                              </p:par>
                            </p:childTnLst>
                          </p:cTn>
                        </p:par>
                        <p:par>
                          <p:cTn id="11" fill="hold">
                            <p:stCondLst>
                              <p:cond delay="500"/>
                            </p:stCondLst>
                            <p:childTnLst>
                              <p:par>
                                <p:cTn id="12" presetID="1" presetClass="entr" presetSubtype="0" fill="hold" grpId="0" nodeType="afterEffect">
                                  <p:stCondLst>
                                    <p:cond delay="1000"/>
                                  </p:stCondLst>
                                  <p:childTnLst>
                                    <p:set>
                                      <p:cBhvr>
                                        <p:cTn id="13" dur="1" fill="hold">
                                          <p:stCondLst>
                                            <p:cond delay="0"/>
                                          </p:stCondLst>
                                        </p:cTn>
                                        <p:tgtEl>
                                          <p:spTgt spid="9"/>
                                        </p:tgtEl>
                                        <p:attrNameLst>
                                          <p:attrName>style.visibility</p:attrName>
                                        </p:attrNameLst>
                                      </p:cBhvr>
                                      <p:to>
                                        <p:strVal val="visible"/>
                                      </p:to>
                                    </p:set>
                                  </p:childTnLst>
                                </p:cTn>
                              </p:par>
                              <p:par>
                                <p:cTn id="14" presetID="1" presetClass="entr" presetSubtype="0" fill="hold" grpId="0" nodeType="withEffect">
                                  <p:stCondLst>
                                    <p:cond delay="1000"/>
                                  </p:stCondLst>
                                  <p:childTnLst>
                                    <p:set>
                                      <p:cBhvr>
                                        <p:cTn id="15" dur="1" fill="hold">
                                          <p:stCondLst>
                                            <p:cond delay="0"/>
                                          </p:stCondLst>
                                        </p:cTn>
                                        <p:tgtEl>
                                          <p:spTgt spid="10"/>
                                        </p:tgtEl>
                                        <p:attrNameLst>
                                          <p:attrName>style.visibility</p:attrName>
                                        </p:attrNameLst>
                                      </p:cBhvr>
                                      <p:to>
                                        <p:strVal val="visible"/>
                                      </p:to>
                                    </p:set>
                                  </p:childTnLst>
                                </p:cTn>
                              </p:par>
                              <p:par>
                                <p:cTn id="16" presetID="1" presetClass="entr" presetSubtype="0" fill="hold" grpId="0" nodeType="withEffect">
                                  <p:stCondLst>
                                    <p:cond delay="1000"/>
                                  </p:stCondLst>
                                  <p:childTnLst>
                                    <p:set>
                                      <p:cBhvr>
                                        <p:cTn id="17" dur="1" fill="hold">
                                          <p:stCondLst>
                                            <p:cond delay="0"/>
                                          </p:stCondLst>
                                        </p:cTn>
                                        <p:tgtEl>
                                          <p:spTgt spid="11"/>
                                        </p:tgtEl>
                                        <p:attrNameLst>
                                          <p:attrName>style.visibility</p:attrName>
                                        </p:attrNameLst>
                                      </p:cBhvr>
                                      <p:to>
                                        <p:strVal val="visible"/>
                                      </p:to>
                                    </p:set>
                                  </p:childTnLst>
                                </p:cTn>
                              </p:par>
                            </p:childTnLst>
                          </p:cTn>
                        </p:par>
                        <p:par>
                          <p:cTn id="18" fill="hold">
                            <p:stCondLst>
                              <p:cond delay="1500"/>
                            </p:stCondLst>
                            <p:childTnLst>
                              <p:par>
                                <p:cTn id="19" presetID="1" presetClass="entr" presetSubtype="0" fill="hold" grpId="0" nodeType="afterEffect">
                                  <p:stCondLst>
                                    <p:cond delay="2000"/>
                                  </p:stCondLst>
                                  <p:childTnLst>
                                    <p:set>
                                      <p:cBhvr>
                                        <p:cTn id="20" dur="1" fill="hold">
                                          <p:stCondLst>
                                            <p:cond delay="0"/>
                                          </p:stCondLst>
                                        </p:cTn>
                                        <p:tgtEl>
                                          <p:spTgt spid="13"/>
                                        </p:tgtEl>
                                        <p:attrNameLst>
                                          <p:attrName>style.visibility</p:attrName>
                                        </p:attrNameLst>
                                      </p:cBhvr>
                                      <p:to>
                                        <p:strVal val="visible"/>
                                      </p:to>
                                    </p:set>
                                  </p:childTnLst>
                                </p:cTn>
                              </p:par>
                              <p:par>
                                <p:cTn id="21" presetID="1" presetClass="entr" presetSubtype="0" fill="hold" grpId="0" nodeType="withEffect">
                                  <p:stCondLst>
                                    <p:cond delay="2000"/>
                                  </p:stCondLst>
                                  <p:childTnLst>
                                    <p:set>
                                      <p:cBhvr>
                                        <p:cTn id="22" dur="1" fill="hold">
                                          <p:stCondLst>
                                            <p:cond delay="0"/>
                                          </p:stCondLst>
                                        </p:cTn>
                                        <p:tgtEl>
                                          <p:spTgt spid="15"/>
                                        </p:tgtEl>
                                        <p:attrNameLst>
                                          <p:attrName>style.visibility</p:attrName>
                                        </p:attrNameLst>
                                      </p:cBhvr>
                                      <p:to>
                                        <p:strVal val="visible"/>
                                      </p:to>
                                    </p:set>
                                  </p:childTnLst>
                                </p:cTn>
                              </p:par>
                              <p:par>
                                <p:cTn id="23" presetID="1" presetClass="entr" presetSubtype="0" fill="hold" grpId="0" nodeType="withEffect">
                                  <p:stCondLst>
                                    <p:cond delay="2000"/>
                                  </p:stCondLst>
                                  <p:childTnLst>
                                    <p:set>
                                      <p:cBhvr>
                                        <p:cTn id="24"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17" grpId="0" animBg="1"/>
      <p:bldP spid="20" grpId="0"/>
      <p:bldP spid="9" grpId="0" animBg="1"/>
      <p:bldP spid="10" grpId="0" animBg="1"/>
      <p:bldP spid="11" grpId="0"/>
      <p:bldP spid="13" grpId="0" animBg="1"/>
      <p:bldP spid="14" grpId="0" animBg="1"/>
      <p:bldP spid="15" grpId="0"/>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矩形 4">
            <a:extLst>
              <a:ext uri="{FF2B5EF4-FFF2-40B4-BE49-F238E27FC236}">
                <a16:creationId xmlns:a16="http://schemas.microsoft.com/office/drawing/2014/main" id="{7CAB39CE-2A29-2743-8783-C0B2C87D3129}"/>
              </a:ext>
            </a:extLst>
          </p:cNvPr>
          <p:cNvSpPr>
            <a:spLocks noChangeArrowheads="1"/>
          </p:cNvSpPr>
          <p:nvPr/>
        </p:nvSpPr>
        <p:spPr bwMode="auto">
          <a:xfrm>
            <a:off x="457248" y="4784580"/>
            <a:ext cx="8229504" cy="20814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nSpc>
                <a:spcPts val="4538"/>
              </a:lnSpc>
            </a:pPr>
            <a:r>
              <a:rPr lang="zh-CN" altLang="en-US" sz="3200" dirty="0">
                <a:latin typeface="微软雅黑" panose="020B0503020204020204" pitchFamily="34" charset="-122"/>
                <a:ea typeface="微软雅黑" panose="020B0503020204020204" pitchFamily="34" charset="-122"/>
              </a:rPr>
              <a:t>以赛亚书</a:t>
            </a:r>
            <a:r>
              <a:rPr lang="en-US" altLang="zh-CN" sz="3200" dirty="0">
                <a:latin typeface="微软雅黑" panose="020B0503020204020204" pitchFamily="34" charset="-122"/>
                <a:ea typeface="微软雅黑" panose="020B0503020204020204" pitchFamily="34" charset="-122"/>
              </a:rPr>
              <a:t>45:21 </a:t>
            </a:r>
            <a:r>
              <a:rPr lang="zh-CN" altLang="en-US" sz="3200" dirty="0">
                <a:latin typeface="微软雅黑" panose="020B0503020204020204" pitchFamily="34" charset="-122"/>
                <a:ea typeface="微软雅黑" panose="020B0503020204020204" pitchFamily="34" charset="-122"/>
              </a:rPr>
              <a:t>除了我以外，再没有神！</a:t>
            </a:r>
            <a:r>
              <a:rPr lang="en-US" altLang="zh-CN" sz="3200" dirty="0">
                <a:latin typeface="微软雅黑" panose="020B0503020204020204" pitchFamily="34" charset="-122"/>
                <a:ea typeface="微软雅黑" panose="020B0503020204020204" pitchFamily="34" charset="-122"/>
              </a:rPr>
              <a:t>……</a:t>
            </a:r>
            <a:r>
              <a:rPr lang="zh-CN" altLang="en-US" sz="3200" dirty="0">
                <a:latin typeface="微软雅黑" panose="020B0503020204020204" pitchFamily="34" charset="-122"/>
                <a:ea typeface="微软雅黑" panose="020B0503020204020204" pitchFamily="34" charset="-122"/>
              </a:rPr>
              <a:t> </a:t>
            </a:r>
            <a:r>
              <a:rPr lang="en-US" altLang="zh-CN" sz="3200" dirty="0">
                <a:latin typeface="微软雅黑" panose="020B0503020204020204" pitchFamily="34" charset="-122"/>
                <a:ea typeface="微软雅黑" panose="020B0503020204020204" pitchFamily="34" charset="-122"/>
              </a:rPr>
              <a:t>22</a:t>
            </a:r>
            <a:r>
              <a:rPr lang="zh-CN" altLang="en-US" sz="3200" dirty="0">
                <a:latin typeface="微软雅黑" panose="020B0503020204020204" pitchFamily="34" charset="-122"/>
                <a:ea typeface="微软雅黑" panose="020B0503020204020204" pitchFamily="34" charset="-122"/>
              </a:rPr>
              <a:t> 地极的人都当仰望我，就必得救。因为我是神，再没有别神！</a:t>
            </a:r>
            <a:endParaRPr lang="zh-CN" altLang="en-US" sz="3200" dirty="0">
              <a:highlight>
                <a:srgbClr val="FFFF00"/>
              </a:highlight>
              <a:latin typeface="微软雅黑" panose="020B0503020204020204" pitchFamily="34" charset="-122"/>
              <a:ea typeface="微软雅黑" panose="020B0503020204020204" pitchFamily="34" charset="-122"/>
            </a:endParaRPr>
          </a:p>
          <a:p>
            <a:pPr>
              <a:lnSpc>
                <a:spcPts val="4538"/>
              </a:lnSpc>
            </a:pPr>
            <a:endParaRPr lang="zh-CN" altLang="en-US" sz="3200" dirty="0">
              <a:latin typeface="微软雅黑" panose="020B0503020204020204" pitchFamily="34" charset="-122"/>
              <a:ea typeface="微软雅黑" panose="020B0503020204020204" pitchFamily="34" charset="-122"/>
            </a:endParaRPr>
          </a:p>
          <a:p>
            <a:pPr>
              <a:lnSpc>
                <a:spcPts val="4538"/>
              </a:lnSpc>
            </a:pPr>
            <a:endParaRPr lang="en-US" altLang="zh-CN" sz="3200" dirty="0">
              <a:latin typeface="微软雅黑" panose="020B0503020204020204" pitchFamily="34" charset="-122"/>
              <a:ea typeface="微软雅黑" panose="020B0503020204020204" pitchFamily="34" charset="-122"/>
              <a:cs typeface="Arial" panose="020B0604020202020204" pitchFamily="34" charset="0"/>
            </a:endParaRPr>
          </a:p>
        </p:txBody>
      </p:sp>
      <p:pic>
        <p:nvPicPr>
          <p:cNvPr id="4" name="Picture 3">
            <a:extLst>
              <a:ext uri="{FF2B5EF4-FFF2-40B4-BE49-F238E27FC236}">
                <a16:creationId xmlns:a16="http://schemas.microsoft.com/office/drawing/2014/main" id="{B6EE2DAB-86E8-554B-836F-C2B20DC55508}"/>
              </a:ext>
            </a:extLst>
          </p:cNvPr>
          <p:cNvPicPr>
            <a:picLocks noChangeAspect="1"/>
          </p:cNvPicPr>
          <p:nvPr/>
        </p:nvPicPr>
        <p:blipFill rotWithShape="1">
          <a:blip r:embed="rId3"/>
          <a:srcRect t="12" b="-1"/>
          <a:stretch/>
        </p:blipFill>
        <p:spPr>
          <a:xfrm>
            <a:off x="1752614" y="1447852"/>
            <a:ext cx="5638772" cy="3171439"/>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2" name="标题 1">
            <a:extLst>
              <a:ext uri="{FF2B5EF4-FFF2-40B4-BE49-F238E27FC236}">
                <a16:creationId xmlns:a16="http://schemas.microsoft.com/office/drawing/2014/main" id="{7928FE11-0C46-7347-9FDD-7E0CBD018072}"/>
              </a:ext>
            </a:extLst>
          </p:cNvPr>
          <p:cNvSpPr>
            <a:spLocks noGrp="1"/>
          </p:cNvSpPr>
          <p:nvPr>
            <p:ph type="title"/>
          </p:nvPr>
        </p:nvSpPr>
        <p:spPr/>
        <p:txBody>
          <a:bodyPr/>
          <a:lstStyle/>
          <a:p>
            <a:r>
              <a:rPr lang="zh-CN" altLang="en-US" dirty="0"/>
              <a:t>不断重申圣经的神是独一无二的</a:t>
            </a:r>
          </a:p>
        </p:txBody>
      </p:sp>
    </p:spTree>
    <p:extLst>
      <p:ext uri="{BB962C8B-B14F-4D97-AF65-F5344CB8AC3E}">
        <p14:creationId xmlns:p14="http://schemas.microsoft.com/office/powerpoint/2010/main" val="2517595254"/>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4148" name="Picture 4">
            <a:extLst>
              <a:ext uri="{FF2B5EF4-FFF2-40B4-BE49-F238E27FC236}">
                <a16:creationId xmlns:a16="http://schemas.microsoft.com/office/drawing/2014/main" id="{FD05E391-97F2-484C-8914-D596DD9B455D}"/>
              </a:ext>
            </a:extLst>
          </p:cNvPr>
          <p:cNvPicPr>
            <a:picLocks noChangeAspect="1" noChangeArrowheads="1"/>
          </p:cNvPicPr>
          <p:nvPr/>
        </p:nvPicPr>
        <p:blipFill>
          <a:blip r:embed="rId3">
            <a:lum bright="18000"/>
            <a:extLst>
              <a:ext uri="{28A0092B-C50C-407E-A947-70E740481C1C}">
                <a14:useLocalDpi xmlns:a14="http://schemas.microsoft.com/office/drawing/2010/main" val="0"/>
              </a:ext>
            </a:extLst>
          </a:blip>
          <a:srcRect r="2667"/>
          <a:stretch>
            <a:fillRect/>
          </a:stretch>
        </p:blipFill>
        <p:spPr bwMode="auto">
          <a:xfrm>
            <a:off x="1485938" y="1554076"/>
            <a:ext cx="6172124" cy="3318108"/>
          </a:xfrm>
          <a:prstGeom prst="rect">
            <a:avLst/>
          </a:prstGeom>
          <a:solidFill>
            <a:srgbClr val="FFFFFF">
              <a:shade val="85000"/>
            </a:srgbClr>
          </a:solidFill>
          <a:ln w="28575">
            <a:solidFill>
              <a:schemeClr val="bg1"/>
            </a:solidFill>
            <a:miter lim="800000"/>
            <a:headEnd/>
            <a:tailEnd/>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6" name="矩形 4">
            <a:extLst>
              <a:ext uri="{FF2B5EF4-FFF2-40B4-BE49-F238E27FC236}">
                <a16:creationId xmlns:a16="http://schemas.microsoft.com/office/drawing/2014/main" id="{8AAC6A48-216D-D848-94BD-132ABB5968E4}"/>
              </a:ext>
            </a:extLst>
          </p:cNvPr>
          <p:cNvSpPr>
            <a:spLocks noChangeArrowheads="1"/>
          </p:cNvSpPr>
          <p:nvPr/>
        </p:nvSpPr>
        <p:spPr bwMode="auto">
          <a:xfrm>
            <a:off x="990694" y="5196595"/>
            <a:ext cx="7162612" cy="1493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nSpc>
                <a:spcPts val="4538"/>
              </a:lnSpc>
            </a:pPr>
            <a:r>
              <a:rPr lang="zh-CN" altLang="en-US" sz="3200" dirty="0">
                <a:latin typeface="微软雅黑" panose="020B0503020204020204" pitchFamily="34" charset="-122"/>
                <a:ea typeface="微软雅黑" panose="020B0503020204020204" pitchFamily="34" charset="-122"/>
              </a:rPr>
              <a:t>出埃及记 </a:t>
            </a:r>
            <a:r>
              <a:rPr lang="en-US" altLang="zh-CN" sz="3200" dirty="0">
                <a:latin typeface="微软雅黑" panose="020B0503020204020204" pitchFamily="34" charset="-122"/>
                <a:ea typeface="微软雅黑" panose="020B0503020204020204" pitchFamily="34" charset="-122"/>
              </a:rPr>
              <a:t>20:2  </a:t>
            </a:r>
            <a:r>
              <a:rPr lang="zh-CN" altLang="en-US" sz="3200" dirty="0">
                <a:latin typeface="微软雅黑" panose="020B0503020204020204" pitchFamily="34" charset="-122"/>
                <a:ea typeface="微软雅黑" panose="020B0503020204020204" pitchFamily="34" charset="-122"/>
              </a:rPr>
              <a:t>我是耶和华你的神</a:t>
            </a:r>
            <a:r>
              <a:rPr lang="en-US" altLang="zh-CN" sz="3200" dirty="0">
                <a:latin typeface="微软雅黑" panose="020B0503020204020204" pitchFamily="34" charset="-122"/>
                <a:ea typeface="微软雅黑" panose="020B0503020204020204" pitchFamily="34" charset="-122"/>
              </a:rPr>
              <a:t>……</a:t>
            </a:r>
            <a:r>
              <a:rPr lang="zh-CN" altLang="en-US" sz="3200" dirty="0">
                <a:latin typeface="微软雅黑" panose="020B0503020204020204" pitchFamily="34" charset="-122"/>
                <a:ea typeface="微软雅黑" panose="020B0503020204020204" pitchFamily="34" charset="-122"/>
              </a:rPr>
              <a:t> </a:t>
            </a:r>
            <a:r>
              <a:rPr lang="en-US" altLang="zh-CN" sz="3200" dirty="0">
                <a:latin typeface="微软雅黑" panose="020B0503020204020204" pitchFamily="34" charset="-122"/>
                <a:ea typeface="微软雅黑" panose="020B0503020204020204" pitchFamily="34" charset="-122"/>
              </a:rPr>
              <a:t>3</a:t>
            </a:r>
            <a:r>
              <a:rPr lang="zh-CN" altLang="en-US" sz="3200" dirty="0">
                <a:latin typeface="微软雅黑" panose="020B0503020204020204" pitchFamily="34" charset="-122"/>
                <a:ea typeface="微软雅黑" panose="020B0503020204020204" pitchFamily="34" charset="-122"/>
              </a:rPr>
              <a:t> 除了我以外，你不可有别的神。</a:t>
            </a:r>
          </a:p>
          <a:p>
            <a:pPr>
              <a:lnSpc>
                <a:spcPts val="4538"/>
              </a:lnSpc>
            </a:pPr>
            <a:r>
              <a:rPr lang="zh-CN" altLang="en-US" sz="3200" dirty="0">
                <a:latin typeface="微软雅黑" panose="020B0503020204020204" pitchFamily="34" charset="-122"/>
                <a:ea typeface="微软雅黑" panose="020B0503020204020204" pitchFamily="34" charset="-122"/>
              </a:rPr>
              <a:t> </a:t>
            </a:r>
          </a:p>
          <a:p>
            <a:pPr>
              <a:lnSpc>
                <a:spcPts val="4538"/>
              </a:lnSpc>
            </a:pPr>
            <a:endParaRPr lang="en-US" altLang="zh-CN" sz="3200" dirty="0">
              <a:latin typeface="微软雅黑" panose="020B0503020204020204" pitchFamily="34" charset="-122"/>
              <a:ea typeface="微软雅黑" panose="020B0503020204020204" pitchFamily="34" charset="-122"/>
              <a:cs typeface="Arial" panose="020B0604020202020204" pitchFamily="34" charset="0"/>
            </a:endParaRPr>
          </a:p>
        </p:txBody>
      </p:sp>
      <p:sp>
        <p:nvSpPr>
          <p:cNvPr id="7" name="标题 6">
            <a:extLst>
              <a:ext uri="{FF2B5EF4-FFF2-40B4-BE49-F238E27FC236}">
                <a16:creationId xmlns:a16="http://schemas.microsoft.com/office/drawing/2014/main" id="{D9A4E7C4-7446-2849-A4D1-B5FA5428BDA6}"/>
              </a:ext>
            </a:extLst>
          </p:cNvPr>
          <p:cNvSpPr>
            <a:spLocks noGrp="1"/>
          </p:cNvSpPr>
          <p:nvPr>
            <p:ph type="title"/>
          </p:nvPr>
        </p:nvSpPr>
        <p:spPr/>
        <p:txBody>
          <a:bodyPr/>
          <a:lstStyle/>
          <a:p>
            <a:r>
              <a:rPr lang="zh-CN" altLang="en-US" dirty="0"/>
              <a:t>只可拜耶和华</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433BB770-A95E-5345-8D03-0001DB297003}"/>
              </a:ext>
            </a:extLst>
          </p:cNvPr>
          <p:cNvPicPr>
            <a:picLocks noChangeAspect="1"/>
          </p:cNvPicPr>
          <p:nvPr/>
        </p:nvPicPr>
        <p:blipFill>
          <a:blip r:embed="rId3"/>
          <a:stretch>
            <a:fillRect/>
          </a:stretch>
        </p:blipFill>
        <p:spPr>
          <a:xfrm>
            <a:off x="461511" y="1493918"/>
            <a:ext cx="3264931" cy="2172664"/>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3" name="图片 2">
            <a:extLst>
              <a:ext uri="{FF2B5EF4-FFF2-40B4-BE49-F238E27FC236}">
                <a16:creationId xmlns:a16="http://schemas.microsoft.com/office/drawing/2014/main" id="{F5761407-C3F1-2B44-B1A9-22084A41CA28}"/>
              </a:ext>
            </a:extLst>
          </p:cNvPr>
          <p:cNvPicPr>
            <a:picLocks noChangeAspect="1"/>
          </p:cNvPicPr>
          <p:nvPr/>
        </p:nvPicPr>
        <p:blipFill>
          <a:blip r:embed="rId4"/>
          <a:stretch>
            <a:fillRect/>
          </a:stretch>
        </p:blipFill>
        <p:spPr>
          <a:xfrm>
            <a:off x="4510765" y="1493918"/>
            <a:ext cx="4146303" cy="2172664"/>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2" name="标题 1">
            <a:extLst>
              <a:ext uri="{FF2B5EF4-FFF2-40B4-BE49-F238E27FC236}">
                <a16:creationId xmlns:a16="http://schemas.microsoft.com/office/drawing/2014/main" id="{1B3C025E-C0C1-7248-B24C-EE2945DBC5B5}"/>
              </a:ext>
            </a:extLst>
          </p:cNvPr>
          <p:cNvSpPr>
            <a:spLocks noGrp="1"/>
          </p:cNvSpPr>
          <p:nvPr>
            <p:ph type="title"/>
          </p:nvPr>
        </p:nvSpPr>
        <p:spPr/>
        <p:txBody>
          <a:bodyPr/>
          <a:lstStyle/>
          <a:p>
            <a:r>
              <a:rPr lang="zh-CN" altLang="en-US" dirty="0"/>
              <a:t>基督教是排他和自私的吗？</a:t>
            </a:r>
          </a:p>
        </p:txBody>
      </p:sp>
      <p:sp>
        <p:nvSpPr>
          <p:cNvPr id="6" name="文本框 5">
            <a:extLst>
              <a:ext uri="{FF2B5EF4-FFF2-40B4-BE49-F238E27FC236}">
                <a16:creationId xmlns:a16="http://schemas.microsoft.com/office/drawing/2014/main" id="{CD50B3A5-0573-784E-87D1-303424C1F666}"/>
              </a:ext>
            </a:extLst>
          </p:cNvPr>
          <p:cNvSpPr txBox="1"/>
          <p:nvPr/>
        </p:nvSpPr>
        <p:spPr>
          <a:xfrm>
            <a:off x="461511" y="3697547"/>
            <a:ext cx="3264930" cy="523220"/>
          </a:xfrm>
          <a:prstGeom prst="rect">
            <a:avLst/>
          </a:prstGeom>
          <a:noFill/>
        </p:spPr>
        <p:txBody>
          <a:bodyPr wrap="square" rtlCol="0">
            <a:spAutoFit/>
          </a:bodyPr>
          <a:lstStyle/>
          <a:p>
            <a:pPr algn="ctr"/>
            <a:r>
              <a:rPr kumimoji="1" lang="zh-CN" altLang="en-US" sz="2800" dirty="0">
                <a:latin typeface="Microsoft YaHei" panose="020B0503020204020204" pitchFamily="34" charset="-122"/>
                <a:ea typeface="Microsoft YaHei" panose="020B0503020204020204" pitchFamily="34" charset="-122"/>
              </a:rPr>
              <a:t>佛教：多神</a:t>
            </a:r>
          </a:p>
        </p:txBody>
      </p:sp>
      <p:sp>
        <p:nvSpPr>
          <p:cNvPr id="7" name="文本框 6">
            <a:extLst>
              <a:ext uri="{FF2B5EF4-FFF2-40B4-BE49-F238E27FC236}">
                <a16:creationId xmlns:a16="http://schemas.microsoft.com/office/drawing/2014/main" id="{749FA0EA-560A-2045-936C-2BF1CCADC4EA}"/>
              </a:ext>
            </a:extLst>
          </p:cNvPr>
          <p:cNvSpPr txBox="1"/>
          <p:nvPr/>
        </p:nvSpPr>
        <p:spPr>
          <a:xfrm>
            <a:off x="4510765" y="3697547"/>
            <a:ext cx="4146303" cy="523220"/>
          </a:xfrm>
          <a:prstGeom prst="rect">
            <a:avLst/>
          </a:prstGeom>
          <a:noFill/>
        </p:spPr>
        <p:txBody>
          <a:bodyPr wrap="square" rtlCol="0">
            <a:spAutoFit/>
          </a:bodyPr>
          <a:lstStyle/>
          <a:p>
            <a:pPr algn="ctr"/>
            <a:r>
              <a:rPr kumimoji="1" lang="zh-CN" altLang="en-US" sz="2800" dirty="0">
                <a:latin typeface="Microsoft YaHei" panose="020B0503020204020204" pitchFamily="34" charset="-122"/>
                <a:ea typeface="Microsoft YaHei" panose="020B0503020204020204" pitchFamily="34" charset="-122"/>
              </a:rPr>
              <a:t>印度教：多神</a:t>
            </a:r>
          </a:p>
        </p:txBody>
      </p:sp>
      <p:sp>
        <p:nvSpPr>
          <p:cNvPr id="8" name="文本框 7">
            <a:extLst>
              <a:ext uri="{FF2B5EF4-FFF2-40B4-BE49-F238E27FC236}">
                <a16:creationId xmlns:a16="http://schemas.microsoft.com/office/drawing/2014/main" id="{4D2E9713-485E-DD4E-ABA1-25886FDA8453}"/>
              </a:ext>
            </a:extLst>
          </p:cNvPr>
          <p:cNvSpPr txBox="1"/>
          <p:nvPr/>
        </p:nvSpPr>
        <p:spPr>
          <a:xfrm>
            <a:off x="4589535" y="6166425"/>
            <a:ext cx="3416320" cy="523220"/>
          </a:xfrm>
          <a:prstGeom prst="rect">
            <a:avLst/>
          </a:prstGeom>
          <a:noFill/>
        </p:spPr>
        <p:txBody>
          <a:bodyPr wrap="none" rtlCol="0">
            <a:spAutoFit/>
          </a:bodyPr>
          <a:lstStyle/>
          <a:p>
            <a:pPr algn="ctr"/>
            <a:r>
              <a:rPr kumimoji="1" lang="zh-CN" altLang="en-US" sz="2800" dirty="0">
                <a:latin typeface="Microsoft YaHei" panose="020B0503020204020204" pitchFamily="34" charset="-122"/>
                <a:ea typeface="Microsoft YaHei" panose="020B0503020204020204" pitchFamily="34" charset="-122"/>
              </a:rPr>
              <a:t>基督教：不可有别神</a:t>
            </a:r>
          </a:p>
        </p:txBody>
      </p:sp>
      <p:pic>
        <p:nvPicPr>
          <p:cNvPr id="9" name="图片 8">
            <a:extLst>
              <a:ext uri="{FF2B5EF4-FFF2-40B4-BE49-F238E27FC236}">
                <a16:creationId xmlns:a16="http://schemas.microsoft.com/office/drawing/2014/main" id="{8E5D795F-92DE-1143-86A4-2266AF248A50}"/>
              </a:ext>
            </a:extLst>
          </p:cNvPr>
          <p:cNvPicPr>
            <a:picLocks noChangeAspect="1"/>
          </p:cNvPicPr>
          <p:nvPr/>
        </p:nvPicPr>
        <p:blipFill>
          <a:blip r:embed="rId5"/>
          <a:stretch>
            <a:fillRect/>
          </a:stretch>
        </p:blipFill>
        <p:spPr>
          <a:xfrm>
            <a:off x="461511" y="4419544"/>
            <a:ext cx="4064000" cy="2286000"/>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3147342865"/>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732C4F4F-0F4F-674B-AC13-02A03E572DED}"/>
              </a:ext>
            </a:extLst>
          </p:cNvPr>
          <p:cNvSpPr>
            <a:spLocks noGrp="1"/>
          </p:cNvSpPr>
          <p:nvPr>
            <p:ph type="title"/>
          </p:nvPr>
        </p:nvSpPr>
        <p:spPr/>
        <p:txBody>
          <a:bodyPr/>
          <a:lstStyle/>
          <a:p>
            <a:r>
              <a:rPr lang="zh-CN" altLang="en-US" dirty="0"/>
              <a:t>客观事实绝大部分具有排他性</a:t>
            </a:r>
          </a:p>
        </p:txBody>
      </p:sp>
      <p:sp>
        <p:nvSpPr>
          <p:cNvPr id="31747" name="Rectangle 3">
            <a:extLst>
              <a:ext uri="{FF2B5EF4-FFF2-40B4-BE49-F238E27FC236}">
                <a16:creationId xmlns:a16="http://schemas.microsoft.com/office/drawing/2014/main" id="{A6D1829D-D95F-8C4E-A692-1F00E255B966}"/>
              </a:ext>
            </a:extLst>
          </p:cNvPr>
          <p:cNvSpPr>
            <a:spLocks noGrp="1" noChangeArrowheads="1"/>
          </p:cNvSpPr>
          <p:nvPr>
            <p:ph type="body" idx="4294967295"/>
          </p:nvPr>
        </p:nvSpPr>
        <p:spPr>
          <a:xfrm>
            <a:off x="1888994" y="5638742"/>
            <a:ext cx="5943444" cy="1325563"/>
          </a:xfrm>
          <a:prstGeom prst="rect">
            <a:avLst/>
          </a:prstGeom>
        </p:spPr>
        <p:txBody>
          <a:bodyPr/>
          <a:lstStyle/>
          <a:p>
            <a:pPr marL="0" indent="0">
              <a:buNone/>
            </a:pPr>
            <a:endParaRPr lang="zh-CN" altLang="en-US" sz="2800" dirty="0">
              <a:latin typeface="微软雅黑" panose="020B0503020204020204" pitchFamily="34" charset="-122"/>
              <a:ea typeface="微软雅黑" panose="020B0503020204020204" pitchFamily="34" charset="-122"/>
            </a:endParaRPr>
          </a:p>
          <a:p>
            <a:pPr marL="0" indent="0">
              <a:buNone/>
            </a:pPr>
            <a:r>
              <a:rPr lang="zh-CN" altLang="en-US" sz="2800" dirty="0">
                <a:latin typeface="微软雅黑" panose="020B0503020204020204" pitchFamily="34" charset="-122"/>
                <a:ea typeface="微软雅黑" panose="020B0503020204020204" pitchFamily="34" charset="-122"/>
              </a:rPr>
              <a:t>一个大气压下，水在</a:t>
            </a:r>
            <a:r>
              <a:rPr lang="en-US" altLang="zh-CN" sz="2800" dirty="0">
                <a:latin typeface="微软雅黑" panose="020B0503020204020204" pitchFamily="34" charset="-122"/>
                <a:ea typeface="微软雅黑" panose="020B0503020204020204" pitchFamily="34" charset="-122"/>
              </a:rPr>
              <a:t>100℃</a:t>
            </a:r>
            <a:r>
              <a:rPr lang="zh-CN" altLang="en-US" sz="2800" dirty="0">
                <a:latin typeface="微软雅黑" panose="020B0503020204020204" pitchFamily="34" charset="-122"/>
                <a:ea typeface="微软雅黑" panose="020B0503020204020204" pitchFamily="34" charset="-122"/>
              </a:rPr>
              <a:t>沸腾。</a:t>
            </a:r>
          </a:p>
        </p:txBody>
      </p:sp>
      <p:pic>
        <p:nvPicPr>
          <p:cNvPr id="3" name="Picture 2">
            <a:extLst>
              <a:ext uri="{FF2B5EF4-FFF2-40B4-BE49-F238E27FC236}">
                <a16:creationId xmlns:a16="http://schemas.microsoft.com/office/drawing/2014/main" id="{B796F122-B231-AA45-B3D3-74CAC70DFFB9}"/>
              </a:ext>
            </a:extLst>
          </p:cNvPr>
          <p:cNvPicPr>
            <a:picLocks noChangeAspect="1"/>
          </p:cNvPicPr>
          <p:nvPr/>
        </p:nvPicPr>
        <p:blipFill rotWithShape="1">
          <a:blip r:embed="rId3"/>
          <a:srcRect b="8511"/>
          <a:stretch/>
        </p:blipFill>
        <p:spPr>
          <a:xfrm>
            <a:off x="1905070" y="1600248"/>
            <a:ext cx="5333860" cy="4238626"/>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04257663-F907-104C-83D9-79E4B07CE3C2}"/>
              </a:ext>
            </a:extLst>
          </p:cNvPr>
          <p:cNvPicPr>
            <a:picLocks noChangeAspect="1"/>
          </p:cNvPicPr>
          <p:nvPr/>
        </p:nvPicPr>
        <p:blipFill>
          <a:blip r:embed="rId3"/>
          <a:stretch>
            <a:fillRect/>
          </a:stretch>
        </p:blipFill>
        <p:spPr>
          <a:xfrm>
            <a:off x="-123145" y="8839058"/>
            <a:ext cx="2895600" cy="4229100"/>
          </a:xfrm>
          <a:prstGeom prst="rect">
            <a:avLst/>
          </a:prstGeom>
        </p:spPr>
      </p:pic>
      <p:pic>
        <p:nvPicPr>
          <p:cNvPr id="5" name="Picture 4">
            <a:extLst>
              <a:ext uri="{FF2B5EF4-FFF2-40B4-BE49-F238E27FC236}">
                <a16:creationId xmlns:a16="http://schemas.microsoft.com/office/drawing/2014/main" id="{5395B8B9-66E8-A24A-BE64-05F1E9970A71}"/>
              </a:ext>
            </a:extLst>
          </p:cNvPr>
          <p:cNvPicPr>
            <a:picLocks noChangeAspect="1"/>
          </p:cNvPicPr>
          <p:nvPr/>
        </p:nvPicPr>
        <p:blipFill rotWithShape="1">
          <a:blip r:embed="rId4"/>
          <a:srcRect r="7105" b="11108"/>
          <a:stretch/>
        </p:blipFill>
        <p:spPr>
          <a:xfrm>
            <a:off x="5714970" y="1676446"/>
            <a:ext cx="3007231" cy="4089029"/>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9" name="Rectangle 3">
            <a:extLst>
              <a:ext uri="{FF2B5EF4-FFF2-40B4-BE49-F238E27FC236}">
                <a16:creationId xmlns:a16="http://schemas.microsoft.com/office/drawing/2014/main" id="{FBB2358A-22BE-2C4B-9701-DF6B2352CC37}"/>
              </a:ext>
            </a:extLst>
          </p:cNvPr>
          <p:cNvSpPr txBox="1">
            <a:spLocks noChangeArrowheads="1"/>
          </p:cNvSpPr>
          <p:nvPr/>
        </p:nvSpPr>
        <p:spPr>
          <a:xfrm>
            <a:off x="1828871" y="5480051"/>
            <a:ext cx="6392461" cy="1447762"/>
          </a:xfrm>
          <a:prstGeom prst="rect">
            <a:avLst/>
          </a:prstGeom>
        </p:spPr>
        <p:txBody>
          <a:bodyPr/>
          <a:lstStyle>
            <a:lvl1pPr marL="171450" indent="-171450" algn="l" defTabSz="685800" rtl="0" eaLnBrk="0" fontAlgn="base" hangingPunct="0">
              <a:lnSpc>
                <a:spcPct val="90000"/>
              </a:lnSpc>
              <a:spcBef>
                <a:spcPts val="750"/>
              </a:spcBef>
              <a:spcAft>
                <a:spcPct val="0"/>
              </a:spcAft>
              <a:buFont typeface="Wingdings 2" pitchFamily="2" charset="2"/>
              <a:buChar char=""/>
              <a:defRPr sz="2100" kern="1200">
                <a:solidFill>
                  <a:schemeClr val="tx1"/>
                </a:solidFill>
                <a:latin typeface="+mn-lt"/>
                <a:ea typeface="+mn-ea"/>
                <a:cs typeface="+mn-cs"/>
              </a:defRPr>
            </a:lvl1pPr>
            <a:lvl2pPr marL="514350" indent="-171450" algn="l" defTabSz="685800" rtl="0" eaLnBrk="0" fontAlgn="base" hangingPunct="0">
              <a:lnSpc>
                <a:spcPct val="90000"/>
              </a:lnSpc>
              <a:spcBef>
                <a:spcPts val="375"/>
              </a:spcBef>
              <a:spcAft>
                <a:spcPct val="0"/>
              </a:spcAft>
              <a:buFont typeface="Wingdings 2" pitchFamily="2" charset="2"/>
              <a:buChar char=""/>
              <a:defRPr kern="1200">
                <a:solidFill>
                  <a:schemeClr val="tx1"/>
                </a:solidFill>
                <a:latin typeface="+mn-lt"/>
                <a:ea typeface="+mn-ea"/>
                <a:cs typeface="+mn-cs"/>
              </a:defRPr>
            </a:lvl2pPr>
            <a:lvl3pPr marL="857250" indent="-171450" algn="l" defTabSz="685800" rtl="0" eaLnBrk="0" fontAlgn="base" hangingPunct="0">
              <a:lnSpc>
                <a:spcPct val="90000"/>
              </a:lnSpc>
              <a:spcBef>
                <a:spcPts val="375"/>
              </a:spcBef>
              <a:spcAft>
                <a:spcPct val="0"/>
              </a:spcAft>
              <a:buFont typeface="Wingdings 2" pitchFamily="2" charset="2"/>
              <a:buChar char=""/>
              <a:defRPr sz="1500" kern="1200">
                <a:solidFill>
                  <a:schemeClr val="tx1"/>
                </a:solidFill>
                <a:latin typeface="+mn-lt"/>
                <a:ea typeface="+mn-ea"/>
                <a:cs typeface="+mn-cs"/>
              </a:defRPr>
            </a:lvl3pPr>
            <a:lvl4pPr marL="1200150" indent="-171450" algn="l" defTabSz="685800" rtl="0" eaLnBrk="0" fontAlgn="base" hangingPunct="0">
              <a:lnSpc>
                <a:spcPct val="90000"/>
              </a:lnSpc>
              <a:spcBef>
                <a:spcPts val="375"/>
              </a:spcBef>
              <a:spcAft>
                <a:spcPct val="0"/>
              </a:spcAft>
              <a:buFont typeface="Wingdings 2" pitchFamily="2" charset="2"/>
              <a:buChar char=""/>
              <a:defRPr sz="1300" kern="1200">
                <a:solidFill>
                  <a:schemeClr val="tx1"/>
                </a:solidFill>
                <a:latin typeface="+mn-lt"/>
                <a:ea typeface="+mn-ea"/>
                <a:cs typeface="+mn-cs"/>
              </a:defRPr>
            </a:lvl4pPr>
            <a:lvl5pPr marL="1543050" indent="-171450" algn="l" defTabSz="685800" rtl="0" eaLnBrk="0" fontAlgn="base" hangingPunct="0">
              <a:lnSpc>
                <a:spcPct val="90000"/>
              </a:lnSpc>
              <a:spcBef>
                <a:spcPts val="375"/>
              </a:spcBef>
              <a:spcAft>
                <a:spcPct val="0"/>
              </a:spcAft>
              <a:buFont typeface="Wingdings 2" pitchFamily="2" charset="2"/>
              <a:buChar char=""/>
              <a:defRPr sz="13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buFont typeface="Wingdings 2" pitchFamily="2" charset="2"/>
              <a:buNone/>
            </a:pPr>
            <a:endParaRPr lang="zh-CN" altLang="en-US" sz="2800" dirty="0">
              <a:latin typeface="微软雅黑" panose="020B0503020204020204" pitchFamily="34" charset="-122"/>
              <a:ea typeface="微软雅黑" panose="020B0503020204020204" pitchFamily="34" charset="-122"/>
            </a:endParaRPr>
          </a:p>
          <a:p>
            <a:pPr marL="0" indent="0">
              <a:buNone/>
            </a:pPr>
            <a:r>
              <a:rPr lang="zh-CN" altLang="en-US" sz="2800" dirty="0">
                <a:latin typeface="微软雅黑" panose="020B0503020204020204" pitchFamily="34" charset="-122"/>
                <a:ea typeface="微软雅黑" panose="020B0503020204020204" pitchFamily="34" charset="-122"/>
              </a:rPr>
              <a:t>地球上重力方向是向下，不是向上。</a:t>
            </a:r>
          </a:p>
        </p:txBody>
      </p:sp>
      <p:sp>
        <p:nvSpPr>
          <p:cNvPr id="3" name="标题 2">
            <a:extLst>
              <a:ext uri="{FF2B5EF4-FFF2-40B4-BE49-F238E27FC236}">
                <a16:creationId xmlns:a16="http://schemas.microsoft.com/office/drawing/2014/main" id="{AF1927DB-0FAD-7D41-BD43-1FD69DE69159}"/>
              </a:ext>
            </a:extLst>
          </p:cNvPr>
          <p:cNvSpPr>
            <a:spLocks noGrp="1"/>
          </p:cNvSpPr>
          <p:nvPr>
            <p:ph type="title"/>
          </p:nvPr>
        </p:nvSpPr>
        <p:spPr/>
        <p:txBody>
          <a:bodyPr/>
          <a:lstStyle/>
          <a:p>
            <a:r>
              <a:rPr lang="zh-CN" altLang="en-US" dirty="0"/>
              <a:t>客观事实绝大部分具有排他性</a:t>
            </a:r>
          </a:p>
        </p:txBody>
      </p:sp>
      <p:grpSp>
        <p:nvGrpSpPr>
          <p:cNvPr id="12" name="组合 11">
            <a:extLst>
              <a:ext uri="{FF2B5EF4-FFF2-40B4-BE49-F238E27FC236}">
                <a16:creationId xmlns:a16="http://schemas.microsoft.com/office/drawing/2014/main" id="{90464FCB-0AB7-2F43-BAF7-6DBCCFBD604A}"/>
              </a:ext>
            </a:extLst>
          </p:cNvPr>
          <p:cNvGrpSpPr/>
          <p:nvPr/>
        </p:nvGrpSpPr>
        <p:grpSpPr>
          <a:xfrm>
            <a:off x="622272" y="1676447"/>
            <a:ext cx="5016500" cy="4102100"/>
            <a:chOff x="622272" y="1454148"/>
            <a:chExt cx="5016500" cy="4102100"/>
          </a:xfrm>
        </p:grpSpPr>
        <p:pic>
          <p:nvPicPr>
            <p:cNvPr id="10" name="图片 9">
              <a:extLst>
                <a:ext uri="{FF2B5EF4-FFF2-40B4-BE49-F238E27FC236}">
                  <a16:creationId xmlns:a16="http://schemas.microsoft.com/office/drawing/2014/main" id="{BAC6AB5B-BF02-EA4B-A1CB-3706D41CDC6E}"/>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22272" y="1454148"/>
              <a:ext cx="5016500" cy="4102100"/>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11" name="文本框 10">
              <a:extLst>
                <a:ext uri="{FF2B5EF4-FFF2-40B4-BE49-F238E27FC236}">
                  <a16:creationId xmlns:a16="http://schemas.microsoft.com/office/drawing/2014/main" id="{F1C719B2-8572-FE40-9805-2F03AF5D6F33}"/>
                </a:ext>
              </a:extLst>
            </p:cNvPr>
            <p:cNvSpPr txBox="1"/>
            <p:nvPr/>
          </p:nvSpPr>
          <p:spPr>
            <a:xfrm>
              <a:off x="2590852" y="4996142"/>
              <a:ext cx="1295366" cy="523220"/>
            </a:xfrm>
            <a:prstGeom prst="rect">
              <a:avLst/>
            </a:prstGeom>
            <a:solidFill>
              <a:schemeClr val="tx1">
                <a:lumMod val="95000"/>
                <a:lumOff val="5000"/>
              </a:schemeClr>
            </a:solidFill>
          </p:spPr>
          <p:txBody>
            <a:bodyPr wrap="square" rtlCol="0">
              <a:spAutoFit/>
            </a:bodyPr>
            <a:lstStyle/>
            <a:p>
              <a:pPr algn="ctr"/>
              <a:r>
                <a:rPr kumimoji="1" lang="zh-CN" altLang="en-US" sz="2800" b="1" dirty="0">
                  <a:solidFill>
                    <a:schemeClr val="bg1"/>
                  </a:solidFill>
                  <a:latin typeface="Microsoft YaHei" panose="020B0503020204020204" pitchFamily="34" charset="-122"/>
                  <a:ea typeface="Microsoft YaHei" panose="020B0503020204020204" pitchFamily="34" charset="-122"/>
                </a:rPr>
                <a:t>地球</a:t>
              </a:r>
            </a:p>
          </p:txBody>
        </p:sp>
      </p:gr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3908" name="Picture 4">
            <a:extLst>
              <a:ext uri="{FF2B5EF4-FFF2-40B4-BE49-F238E27FC236}">
                <a16:creationId xmlns:a16="http://schemas.microsoft.com/office/drawing/2014/main" id="{539E0286-57B8-8248-854A-4DCF889A230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b="13910"/>
          <a:stretch>
            <a:fillRect/>
          </a:stretch>
        </p:blipFill>
        <p:spPr bwMode="auto">
          <a:xfrm>
            <a:off x="1524037" y="1795750"/>
            <a:ext cx="6095926" cy="3489504"/>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7" name="Rectangle 3">
            <a:extLst>
              <a:ext uri="{FF2B5EF4-FFF2-40B4-BE49-F238E27FC236}">
                <a16:creationId xmlns:a16="http://schemas.microsoft.com/office/drawing/2014/main" id="{DFD4973C-42AF-F346-89B9-25F7C3393BD7}"/>
              </a:ext>
            </a:extLst>
          </p:cNvPr>
          <p:cNvSpPr txBox="1">
            <a:spLocks noChangeArrowheads="1"/>
          </p:cNvSpPr>
          <p:nvPr/>
        </p:nvSpPr>
        <p:spPr>
          <a:xfrm>
            <a:off x="2057466" y="5528487"/>
            <a:ext cx="6286447" cy="1325563"/>
          </a:xfrm>
          <a:prstGeom prst="rect">
            <a:avLst/>
          </a:prstGeom>
        </p:spPr>
        <p:txBody>
          <a:bodyPr/>
          <a:lstStyle>
            <a:lvl1pPr marL="171450" indent="-171450" algn="l" defTabSz="685800" rtl="0" eaLnBrk="0" fontAlgn="base" hangingPunct="0">
              <a:lnSpc>
                <a:spcPct val="90000"/>
              </a:lnSpc>
              <a:spcBef>
                <a:spcPts val="750"/>
              </a:spcBef>
              <a:spcAft>
                <a:spcPct val="0"/>
              </a:spcAft>
              <a:buFont typeface="Wingdings 2" pitchFamily="2" charset="2"/>
              <a:buChar char=""/>
              <a:defRPr sz="2100" kern="1200">
                <a:solidFill>
                  <a:schemeClr val="tx1"/>
                </a:solidFill>
                <a:latin typeface="+mn-lt"/>
                <a:ea typeface="+mn-ea"/>
                <a:cs typeface="+mn-cs"/>
              </a:defRPr>
            </a:lvl1pPr>
            <a:lvl2pPr marL="514350" indent="-171450" algn="l" defTabSz="685800" rtl="0" eaLnBrk="0" fontAlgn="base" hangingPunct="0">
              <a:lnSpc>
                <a:spcPct val="90000"/>
              </a:lnSpc>
              <a:spcBef>
                <a:spcPts val="375"/>
              </a:spcBef>
              <a:spcAft>
                <a:spcPct val="0"/>
              </a:spcAft>
              <a:buFont typeface="Wingdings 2" pitchFamily="2" charset="2"/>
              <a:buChar char=""/>
              <a:defRPr kern="1200">
                <a:solidFill>
                  <a:schemeClr val="tx1"/>
                </a:solidFill>
                <a:latin typeface="+mn-lt"/>
                <a:ea typeface="+mn-ea"/>
                <a:cs typeface="+mn-cs"/>
              </a:defRPr>
            </a:lvl2pPr>
            <a:lvl3pPr marL="857250" indent="-171450" algn="l" defTabSz="685800" rtl="0" eaLnBrk="0" fontAlgn="base" hangingPunct="0">
              <a:lnSpc>
                <a:spcPct val="90000"/>
              </a:lnSpc>
              <a:spcBef>
                <a:spcPts val="375"/>
              </a:spcBef>
              <a:spcAft>
                <a:spcPct val="0"/>
              </a:spcAft>
              <a:buFont typeface="Wingdings 2" pitchFamily="2" charset="2"/>
              <a:buChar char=""/>
              <a:defRPr sz="1500" kern="1200">
                <a:solidFill>
                  <a:schemeClr val="tx1"/>
                </a:solidFill>
                <a:latin typeface="+mn-lt"/>
                <a:ea typeface="+mn-ea"/>
                <a:cs typeface="+mn-cs"/>
              </a:defRPr>
            </a:lvl3pPr>
            <a:lvl4pPr marL="1200150" indent="-171450" algn="l" defTabSz="685800" rtl="0" eaLnBrk="0" fontAlgn="base" hangingPunct="0">
              <a:lnSpc>
                <a:spcPct val="90000"/>
              </a:lnSpc>
              <a:spcBef>
                <a:spcPts val="375"/>
              </a:spcBef>
              <a:spcAft>
                <a:spcPct val="0"/>
              </a:spcAft>
              <a:buFont typeface="Wingdings 2" pitchFamily="2" charset="2"/>
              <a:buChar char=""/>
              <a:defRPr sz="1300" kern="1200">
                <a:solidFill>
                  <a:schemeClr val="tx1"/>
                </a:solidFill>
                <a:latin typeface="+mn-lt"/>
                <a:ea typeface="+mn-ea"/>
                <a:cs typeface="+mn-cs"/>
              </a:defRPr>
            </a:lvl4pPr>
            <a:lvl5pPr marL="1543050" indent="-171450" algn="l" defTabSz="685800" rtl="0" eaLnBrk="0" fontAlgn="base" hangingPunct="0">
              <a:lnSpc>
                <a:spcPct val="90000"/>
              </a:lnSpc>
              <a:spcBef>
                <a:spcPts val="375"/>
              </a:spcBef>
              <a:spcAft>
                <a:spcPct val="0"/>
              </a:spcAft>
              <a:buFont typeface="Wingdings 2" pitchFamily="2" charset="2"/>
              <a:buChar char=""/>
              <a:defRPr sz="13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zh-CN" altLang="en-US" sz="2800" dirty="0">
                <a:latin typeface="微软雅黑" panose="020B0503020204020204" pitchFamily="34" charset="-122"/>
                <a:ea typeface="微软雅黑" panose="020B0503020204020204" pitchFamily="34" charset="-122"/>
              </a:rPr>
              <a:t>银行只接受真钱，不接受假币。 </a:t>
            </a:r>
          </a:p>
        </p:txBody>
      </p:sp>
      <p:sp>
        <p:nvSpPr>
          <p:cNvPr id="2" name="标题 1">
            <a:extLst>
              <a:ext uri="{FF2B5EF4-FFF2-40B4-BE49-F238E27FC236}">
                <a16:creationId xmlns:a16="http://schemas.microsoft.com/office/drawing/2014/main" id="{386C8DFC-1126-4C41-9767-B225F640CBFB}"/>
              </a:ext>
            </a:extLst>
          </p:cNvPr>
          <p:cNvSpPr>
            <a:spLocks noGrp="1"/>
          </p:cNvSpPr>
          <p:nvPr>
            <p:ph type="title"/>
          </p:nvPr>
        </p:nvSpPr>
        <p:spPr/>
        <p:txBody>
          <a:bodyPr/>
          <a:lstStyle/>
          <a:p>
            <a:r>
              <a:rPr lang="zh-CN" altLang="en-US" dirty="0"/>
              <a:t>客观事实绝大部分具有排他性</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矩形 4">
            <a:extLst>
              <a:ext uri="{FF2B5EF4-FFF2-40B4-BE49-F238E27FC236}">
                <a16:creationId xmlns:a16="http://schemas.microsoft.com/office/drawing/2014/main" id="{696AE1D9-6358-6649-AFCA-41E9273008C0}"/>
              </a:ext>
            </a:extLst>
          </p:cNvPr>
          <p:cNvSpPr>
            <a:spLocks noChangeArrowheads="1"/>
          </p:cNvSpPr>
          <p:nvPr/>
        </p:nvSpPr>
        <p:spPr bwMode="auto">
          <a:xfrm>
            <a:off x="692678" y="4783911"/>
            <a:ext cx="7981413" cy="23297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nSpc>
                <a:spcPts val="3838"/>
              </a:lnSpc>
            </a:pPr>
            <a:r>
              <a:rPr lang="zh-CN" altLang="en-US" sz="2800" dirty="0">
                <a:latin typeface="微软雅黑" panose="020B0503020204020204" pitchFamily="34" charset="-122"/>
                <a:ea typeface="微软雅黑" panose="020B0503020204020204" pitchFamily="34" charset="-122"/>
              </a:rPr>
              <a:t>哥林多后书 </a:t>
            </a:r>
            <a:r>
              <a:rPr lang="en-US" altLang="zh-CN" sz="2800" dirty="0">
                <a:latin typeface="微软雅黑" panose="020B0503020204020204" pitchFamily="34" charset="-122"/>
                <a:ea typeface="微软雅黑" panose="020B0503020204020204" pitchFamily="34" charset="-122"/>
              </a:rPr>
              <a:t>6:14</a:t>
            </a:r>
            <a:r>
              <a:rPr lang="zh-CN" altLang="en-US" sz="2800" dirty="0">
                <a:latin typeface="微软雅黑" panose="020B0503020204020204" pitchFamily="34" charset="-122"/>
                <a:ea typeface="微软雅黑" panose="020B0503020204020204" pitchFamily="34" charset="-122"/>
              </a:rPr>
              <a:t> </a:t>
            </a:r>
            <a:r>
              <a:rPr lang="en-US" altLang="zh-CN" sz="2800" dirty="0">
                <a:latin typeface="微软雅黑" panose="020B0503020204020204" pitchFamily="34" charset="-122"/>
                <a:ea typeface="微软雅黑" panose="020B0503020204020204" pitchFamily="34" charset="-122"/>
              </a:rPr>
              <a:t>…… </a:t>
            </a:r>
            <a:r>
              <a:rPr lang="zh-CN" altLang="en-US" sz="2800" dirty="0">
                <a:latin typeface="微软雅黑" panose="020B0503020204020204" pitchFamily="34" charset="-122"/>
                <a:ea typeface="微软雅黑" panose="020B0503020204020204" pitchFamily="34" charset="-122"/>
              </a:rPr>
              <a:t>光明和黑暗有甚么相通呢？</a:t>
            </a:r>
            <a:r>
              <a:rPr lang="en-US" altLang="zh-CN" sz="2800" dirty="0">
                <a:latin typeface="微软雅黑" panose="020B0503020204020204" pitchFamily="34" charset="-122"/>
                <a:ea typeface="微软雅黑" panose="020B0503020204020204" pitchFamily="34" charset="-122"/>
              </a:rPr>
              <a:t>15</a:t>
            </a:r>
            <a:r>
              <a:rPr lang="zh-CN" altLang="en-US" sz="2800" dirty="0">
                <a:latin typeface="微软雅黑" panose="020B0503020204020204" pitchFamily="34" charset="-122"/>
                <a:ea typeface="微软雅黑" panose="020B0503020204020204" pitchFamily="34" charset="-122"/>
              </a:rPr>
              <a:t> 基督和彼列</a:t>
            </a:r>
            <a:r>
              <a:rPr lang="en-US" altLang="zh-CN" sz="2800" dirty="0">
                <a:latin typeface="微软雅黑" panose="020B0503020204020204" pitchFamily="34" charset="-122"/>
                <a:ea typeface="微软雅黑" panose="020B0503020204020204" pitchFamily="34" charset="-122"/>
              </a:rPr>
              <a:t>【</a:t>
            </a:r>
            <a:r>
              <a:rPr lang="zh-CN" altLang="en-US" sz="2800" dirty="0">
                <a:latin typeface="微软雅黑" panose="020B0503020204020204" pitchFamily="34" charset="-122"/>
                <a:ea typeface="微软雅黑" panose="020B0503020204020204" pitchFamily="34" charset="-122"/>
              </a:rPr>
              <a:t>撒旦的别名</a:t>
            </a:r>
            <a:r>
              <a:rPr lang="en-US" altLang="zh-CN" sz="2800" dirty="0">
                <a:latin typeface="微软雅黑" panose="020B0503020204020204" pitchFamily="34" charset="-122"/>
                <a:ea typeface="微软雅黑" panose="020B0503020204020204" pitchFamily="34" charset="-122"/>
              </a:rPr>
              <a:t>】</a:t>
            </a:r>
            <a:r>
              <a:rPr lang="zh-CN" altLang="en-US" sz="2800" dirty="0">
                <a:latin typeface="微软雅黑" panose="020B0503020204020204" pitchFamily="34" charset="-122"/>
                <a:ea typeface="微软雅黑" panose="020B0503020204020204" pitchFamily="34" charset="-122"/>
              </a:rPr>
              <a:t>有甚么相和呢？</a:t>
            </a:r>
            <a:r>
              <a:rPr lang="en-US" altLang="zh-CN" sz="2800" dirty="0">
                <a:latin typeface="微软雅黑" panose="020B0503020204020204" pitchFamily="34" charset="-122"/>
                <a:ea typeface="微软雅黑" panose="020B0503020204020204" pitchFamily="34" charset="-122"/>
              </a:rPr>
              <a:t>…… 16</a:t>
            </a:r>
            <a:r>
              <a:rPr lang="zh-CN" altLang="en-US" sz="2800" dirty="0">
                <a:latin typeface="微软雅黑" panose="020B0503020204020204" pitchFamily="34" charset="-122"/>
                <a:ea typeface="微软雅黑" panose="020B0503020204020204" pitchFamily="34" charset="-122"/>
              </a:rPr>
              <a:t> 神的殿和偶像有甚么相同呢？  </a:t>
            </a:r>
            <a:endParaRPr lang="zh-CN" altLang="en-US" sz="2800" dirty="0">
              <a:highlight>
                <a:srgbClr val="FFFF00"/>
              </a:highlight>
              <a:latin typeface="微软雅黑" panose="020B0503020204020204" pitchFamily="34" charset="-122"/>
              <a:ea typeface="微软雅黑" panose="020B0503020204020204" pitchFamily="34" charset="-122"/>
            </a:endParaRPr>
          </a:p>
        </p:txBody>
      </p:sp>
      <p:cxnSp>
        <p:nvCxnSpPr>
          <p:cNvPr id="7" name="直线连接符 3">
            <a:extLst>
              <a:ext uri="{FF2B5EF4-FFF2-40B4-BE49-F238E27FC236}">
                <a16:creationId xmlns:a16="http://schemas.microsoft.com/office/drawing/2014/main" id="{2FF5CE32-F827-6A4F-840F-603EC1BA1A2A}"/>
              </a:ext>
            </a:extLst>
          </p:cNvPr>
          <p:cNvCxnSpPr>
            <a:cxnSpLocks/>
          </p:cNvCxnSpPr>
          <p:nvPr/>
        </p:nvCxnSpPr>
        <p:spPr>
          <a:xfrm>
            <a:off x="454025" y="2052638"/>
            <a:ext cx="0" cy="4386262"/>
          </a:xfrm>
          <a:prstGeom prst="line">
            <a:avLst/>
          </a:prstGeom>
          <a:ln w="19050" cmpd="sng">
            <a:solidFill>
              <a:schemeClr val="tx2"/>
            </a:solidFill>
          </a:ln>
          <a:effectLst>
            <a:outerShdw blurRad="50800" dist="12700" dir="2700000" algn="tl" rotWithShape="0">
              <a:prstClr val="black">
                <a:alpha val="40000"/>
              </a:prstClr>
            </a:outerShdw>
          </a:effectLst>
        </p:spPr>
        <p:style>
          <a:lnRef idx="3">
            <a:schemeClr val="accent5"/>
          </a:lnRef>
          <a:fillRef idx="0">
            <a:schemeClr val="accent5"/>
          </a:fillRef>
          <a:effectRef idx="2">
            <a:schemeClr val="accent5"/>
          </a:effectRef>
          <a:fontRef idx="minor">
            <a:schemeClr val="tx1"/>
          </a:fontRef>
        </p:style>
      </p:cxnSp>
      <p:cxnSp>
        <p:nvCxnSpPr>
          <p:cNvPr id="8" name="直线连接符 4">
            <a:extLst>
              <a:ext uri="{FF2B5EF4-FFF2-40B4-BE49-F238E27FC236}">
                <a16:creationId xmlns:a16="http://schemas.microsoft.com/office/drawing/2014/main" id="{1E596A50-3100-2E44-A17D-89F4BCDBDC49}"/>
              </a:ext>
            </a:extLst>
          </p:cNvPr>
          <p:cNvCxnSpPr>
            <a:cxnSpLocks/>
          </p:cNvCxnSpPr>
          <p:nvPr/>
        </p:nvCxnSpPr>
        <p:spPr>
          <a:xfrm flipH="1">
            <a:off x="454025" y="6438900"/>
            <a:ext cx="7789863" cy="0"/>
          </a:xfrm>
          <a:prstGeom prst="line">
            <a:avLst/>
          </a:prstGeom>
          <a:ln w="19050" cmpd="sng">
            <a:solidFill>
              <a:schemeClr val="tx2"/>
            </a:solidFill>
          </a:ln>
          <a:effectLst>
            <a:outerShdw blurRad="50800" dist="12700" dir="2700000" algn="tl" rotWithShape="0">
              <a:prstClr val="black">
                <a:alpha val="40000"/>
              </a:prstClr>
            </a:outerShdw>
          </a:effectLst>
        </p:spPr>
        <p:style>
          <a:lnRef idx="2">
            <a:schemeClr val="accent5"/>
          </a:lnRef>
          <a:fillRef idx="0">
            <a:schemeClr val="accent5"/>
          </a:fillRef>
          <a:effectRef idx="1">
            <a:schemeClr val="accent5"/>
          </a:effectRef>
          <a:fontRef idx="minor">
            <a:schemeClr val="tx1"/>
          </a:fontRef>
        </p:style>
      </p:cxnSp>
      <p:cxnSp>
        <p:nvCxnSpPr>
          <p:cNvPr id="9" name="直线连接符 7">
            <a:extLst>
              <a:ext uri="{FF2B5EF4-FFF2-40B4-BE49-F238E27FC236}">
                <a16:creationId xmlns:a16="http://schemas.microsoft.com/office/drawing/2014/main" id="{CE8D1419-346F-A04C-A53D-0FBD5ACD74A5}"/>
              </a:ext>
            </a:extLst>
          </p:cNvPr>
          <p:cNvCxnSpPr>
            <a:cxnSpLocks/>
          </p:cNvCxnSpPr>
          <p:nvPr/>
        </p:nvCxnSpPr>
        <p:spPr>
          <a:xfrm flipH="1">
            <a:off x="971550" y="2052638"/>
            <a:ext cx="7742238" cy="0"/>
          </a:xfrm>
          <a:prstGeom prst="line">
            <a:avLst/>
          </a:prstGeom>
          <a:ln w="12700" cap="flat" cmpd="sng" algn="ctr">
            <a:solidFill>
              <a:schemeClr val="tx2"/>
            </a:solidFill>
            <a:prstDash val="sys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10" name="直线连接符 8">
            <a:extLst>
              <a:ext uri="{FF2B5EF4-FFF2-40B4-BE49-F238E27FC236}">
                <a16:creationId xmlns:a16="http://schemas.microsoft.com/office/drawing/2014/main" id="{DBA42EA2-768B-064C-8A9F-43E601418A0D}"/>
              </a:ext>
            </a:extLst>
          </p:cNvPr>
          <p:cNvCxnSpPr>
            <a:cxnSpLocks/>
          </p:cNvCxnSpPr>
          <p:nvPr/>
        </p:nvCxnSpPr>
        <p:spPr>
          <a:xfrm>
            <a:off x="8713788" y="2052638"/>
            <a:ext cx="0" cy="4248150"/>
          </a:xfrm>
          <a:prstGeom prst="line">
            <a:avLst/>
          </a:prstGeom>
          <a:ln w="12700" cap="flat" cmpd="sng" algn="ctr">
            <a:solidFill>
              <a:schemeClr val="tx2"/>
            </a:solidFill>
            <a:prstDash val="sysDash"/>
            <a:round/>
            <a:headEnd type="none" w="med" len="med"/>
            <a:tailEnd type="none" w="med" len="med"/>
          </a:ln>
        </p:spPr>
        <p:style>
          <a:lnRef idx="0">
            <a:scrgbClr r="0" g="0" b="0"/>
          </a:lnRef>
          <a:fillRef idx="0">
            <a:scrgbClr r="0" g="0" b="0"/>
          </a:fillRef>
          <a:effectRef idx="0">
            <a:scrgbClr r="0" g="0" b="0"/>
          </a:effectRef>
          <a:fontRef idx="minor">
            <a:schemeClr val="tx1"/>
          </a:fontRef>
        </p:style>
      </p:cxnSp>
      <p:pic>
        <p:nvPicPr>
          <p:cNvPr id="11" name="图片 2">
            <a:extLst>
              <a:ext uri="{FF2B5EF4-FFF2-40B4-BE49-F238E27FC236}">
                <a16:creationId xmlns:a16="http://schemas.microsoft.com/office/drawing/2014/main" id="{763373DF-76AA-4946-9781-58F2AA55033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l="38821" t="7372" r="20769" b="51299"/>
          <a:stretch>
            <a:fillRect/>
          </a:stretch>
        </p:blipFill>
        <p:spPr bwMode="auto">
          <a:xfrm>
            <a:off x="446088" y="1808163"/>
            <a:ext cx="544512" cy="530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 name="图片 12">
            <a:extLst>
              <a:ext uri="{FF2B5EF4-FFF2-40B4-BE49-F238E27FC236}">
                <a16:creationId xmlns:a16="http://schemas.microsoft.com/office/drawing/2014/main" id="{B5DC8E72-1501-6948-8DB3-E3AB88BB9FBB}"/>
              </a:ext>
            </a:extLst>
          </p:cNvPr>
          <p:cNvPicPr>
            <a:picLocks noChangeAspect="1" noChangeArrowheads="1"/>
          </p:cNvPicPr>
          <p:nvPr/>
        </p:nvPicPr>
        <p:blipFill>
          <a:blip r:embed="rId4">
            <a:extLst>
              <a:ext uri="{28A0092B-C50C-407E-A947-70E740481C1C}">
                <a14:useLocalDpi xmlns:a14="http://schemas.microsoft.com/office/drawing/2010/main" val="0"/>
              </a:ext>
            </a:extLst>
          </a:blip>
          <a:srcRect l="25549" t="49611" r="34039"/>
          <a:stretch>
            <a:fillRect/>
          </a:stretch>
        </p:blipFill>
        <p:spPr bwMode="auto">
          <a:xfrm>
            <a:off x="8208963" y="6103938"/>
            <a:ext cx="544512" cy="647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标题 2">
            <a:extLst>
              <a:ext uri="{FF2B5EF4-FFF2-40B4-BE49-F238E27FC236}">
                <a16:creationId xmlns:a16="http://schemas.microsoft.com/office/drawing/2014/main" id="{364D2D57-4F1D-EA40-833E-D7068CE50AAE}"/>
              </a:ext>
            </a:extLst>
          </p:cNvPr>
          <p:cNvSpPr>
            <a:spLocks noGrp="1"/>
          </p:cNvSpPr>
          <p:nvPr>
            <p:ph type="title"/>
          </p:nvPr>
        </p:nvSpPr>
        <p:spPr/>
        <p:txBody>
          <a:bodyPr/>
          <a:lstStyle/>
          <a:p>
            <a:r>
              <a:rPr lang="zh-CN" altLang="en-US" dirty="0"/>
              <a:t>真实与虚假不能兼容</a:t>
            </a:r>
          </a:p>
        </p:txBody>
      </p:sp>
      <p:pic>
        <p:nvPicPr>
          <p:cNvPr id="68611" name="Picture 5">
            <a:extLst>
              <a:ext uri="{FF2B5EF4-FFF2-40B4-BE49-F238E27FC236}">
                <a16:creationId xmlns:a16="http://schemas.microsoft.com/office/drawing/2014/main" id="{3734389F-32D5-9C43-93BA-983E5DECE1A2}"/>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348956" y="1493919"/>
            <a:ext cx="3759052" cy="3044338"/>
          </a:xfrm>
          <a:prstGeom prst="rect">
            <a:avLst/>
          </a:prstGeom>
          <a:solidFill>
            <a:srgbClr val="FFFFFF">
              <a:shade val="85000"/>
            </a:srgbClr>
          </a:solidFill>
          <a:ln w="9525">
            <a:solidFill>
              <a:schemeClr val="bg1"/>
            </a:solidFill>
            <a:miter lim="800000"/>
            <a:headEnd/>
            <a:tailEnd/>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3" name="图片 12">
            <a:extLst>
              <a:ext uri="{FF2B5EF4-FFF2-40B4-BE49-F238E27FC236}">
                <a16:creationId xmlns:a16="http://schemas.microsoft.com/office/drawing/2014/main" id="{EA9F28EB-F5BB-584A-BCCE-8313D279A240}"/>
              </a:ext>
            </a:extLst>
          </p:cNvPr>
          <p:cNvPicPr>
            <a:picLocks noChangeAspect="1"/>
          </p:cNvPicPr>
          <p:nvPr/>
        </p:nvPicPr>
        <p:blipFill rotWithShape="1">
          <a:blip r:embed="rId6"/>
          <a:srcRect l="23380" r="24122"/>
          <a:stretch/>
        </p:blipFill>
        <p:spPr>
          <a:xfrm>
            <a:off x="1103778" y="1493918"/>
            <a:ext cx="2841308" cy="3044338"/>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4">
            <a:extLst>
              <a:ext uri="{FF2B5EF4-FFF2-40B4-BE49-F238E27FC236}">
                <a16:creationId xmlns:a16="http://schemas.microsoft.com/office/drawing/2014/main" id="{5A54A062-17DB-FA4E-BF1C-F3442EDEA8AD}"/>
              </a:ext>
            </a:extLst>
          </p:cNvPr>
          <p:cNvPicPr>
            <a:picLocks noChangeAspect="1"/>
          </p:cNvPicPr>
          <p:nvPr/>
        </p:nvPicPr>
        <p:blipFill rotWithShape="1">
          <a:blip r:embed="rId3"/>
          <a:srcRect t="878"/>
          <a:stretch/>
        </p:blipFill>
        <p:spPr>
          <a:xfrm>
            <a:off x="4572000" y="1445792"/>
            <a:ext cx="3472216" cy="5399385"/>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6" name="标题 5">
            <a:extLst>
              <a:ext uri="{FF2B5EF4-FFF2-40B4-BE49-F238E27FC236}">
                <a16:creationId xmlns:a16="http://schemas.microsoft.com/office/drawing/2014/main" id="{13D71DA3-90B2-4A4A-B746-05263A65B470}"/>
              </a:ext>
            </a:extLst>
          </p:cNvPr>
          <p:cNvSpPr>
            <a:spLocks noGrp="1"/>
          </p:cNvSpPr>
          <p:nvPr>
            <p:ph type="title"/>
          </p:nvPr>
        </p:nvSpPr>
        <p:spPr/>
        <p:txBody>
          <a:bodyPr/>
          <a:lstStyle/>
          <a:p>
            <a:r>
              <a:rPr lang="zh-CN" altLang="en-US" dirty="0"/>
              <a:t>不能否认的关系</a:t>
            </a:r>
          </a:p>
        </p:txBody>
      </p:sp>
      <p:pic>
        <p:nvPicPr>
          <p:cNvPr id="7" name="图片 6">
            <a:extLst>
              <a:ext uri="{FF2B5EF4-FFF2-40B4-BE49-F238E27FC236}">
                <a16:creationId xmlns:a16="http://schemas.microsoft.com/office/drawing/2014/main" id="{CD089683-7BD9-124A-B8EC-48F15BB601A0}"/>
              </a:ext>
            </a:extLst>
          </p:cNvPr>
          <p:cNvPicPr>
            <a:picLocks noChangeAspect="1"/>
          </p:cNvPicPr>
          <p:nvPr/>
        </p:nvPicPr>
        <p:blipFill rotWithShape="1">
          <a:blip r:embed="rId4"/>
          <a:srcRect t="3516"/>
          <a:stretch/>
        </p:blipFill>
        <p:spPr>
          <a:xfrm>
            <a:off x="1155169" y="1445794"/>
            <a:ext cx="3147816" cy="5399384"/>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9">
            <a:extLst>
              <a:ext uri="{FF2B5EF4-FFF2-40B4-BE49-F238E27FC236}">
                <a16:creationId xmlns:a16="http://schemas.microsoft.com/office/drawing/2014/main" id="{6AD07F41-A822-FE4D-A50D-07DB302A145F}"/>
              </a:ext>
            </a:extLst>
          </p:cNvPr>
          <p:cNvPicPr>
            <a:picLocks noChangeAspect="1"/>
          </p:cNvPicPr>
          <p:nvPr/>
        </p:nvPicPr>
        <p:blipFill rotWithShape="1">
          <a:blip r:embed="rId3"/>
          <a:srcRect t="5164"/>
          <a:stretch>
            <a:fillRect/>
          </a:stretch>
        </p:blipFill>
        <p:spPr>
          <a:xfrm>
            <a:off x="914496" y="1492465"/>
            <a:ext cx="7543602" cy="5365535"/>
          </a:xfrm>
          <a:prstGeom prst="rect">
            <a:avLst/>
          </a:prstGeom>
          <a:solidFill>
            <a:srgbClr val="FFFFFF">
              <a:shade val="85000"/>
            </a:srgbClr>
          </a:solidFill>
          <a:ln w="28575" cap="sq">
            <a:solidFill>
              <a:srgbClr val="FFFFFF"/>
            </a:solidFill>
            <a:miter lim="800000"/>
            <a:headEnd/>
            <a:tailEnd/>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4" name="标题 3">
            <a:extLst>
              <a:ext uri="{FF2B5EF4-FFF2-40B4-BE49-F238E27FC236}">
                <a16:creationId xmlns:a16="http://schemas.microsoft.com/office/drawing/2014/main" id="{DE42469F-D75B-5541-AB51-9B7058BD6256}"/>
              </a:ext>
            </a:extLst>
          </p:cNvPr>
          <p:cNvSpPr>
            <a:spLocks noGrp="1"/>
          </p:cNvSpPr>
          <p:nvPr>
            <p:ph type="title"/>
          </p:nvPr>
        </p:nvSpPr>
        <p:spPr/>
        <p:txBody>
          <a:bodyPr/>
          <a:lstStyle/>
          <a:p>
            <a:r>
              <a:rPr lang="zh-CN" altLang="en-US" dirty="0"/>
              <a:t>神必审判</a:t>
            </a:r>
          </a:p>
        </p:txBody>
      </p:sp>
    </p:spTree>
    <p:extLst>
      <p:ext uri="{BB962C8B-B14F-4D97-AF65-F5344CB8AC3E}">
        <p14:creationId xmlns:p14="http://schemas.microsoft.com/office/powerpoint/2010/main" val="1451049336"/>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标题 2">
            <a:extLst>
              <a:ext uri="{FF2B5EF4-FFF2-40B4-BE49-F238E27FC236}">
                <a16:creationId xmlns:a16="http://schemas.microsoft.com/office/drawing/2014/main" id="{14D26227-58CC-AB4D-AA9B-C2E8E28A87BA}"/>
              </a:ext>
            </a:extLst>
          </p:cNvPr>
          <p:cNvSpPr>
            <a:spLocks noGrp="1"/>
          </p:cNvSpPr>
          <p:nvPr>
            <p:ph type="title"/>
          </p:nvPr>
        </p:nvSpPr>
        <p:spPr/>
        <p:txBody>
          <a:bodyPr/>
          <a:lstStyle/>
          <a:p>
            <a:r>
              <a:rPr lang="zh-CN" altLang="en-US" dirty="0"/>
              <a:t>所有宗教都殊途同归吗？</a:t>
            </a:r>
          </a:p>
        </p:txBody>
      </p:sp>
      <p:pic>
        <p:nvPicPr>
          <p:cNvPr id="2" name="图片 1">
            <a:extLst>
              <a:ext uri="{FF2B5EF4-FFF2-40B4-BE49-F238E27FC236}">
                <a16:creationId xmlns:a16="http://schemas.microsoft.com/office/drawing/2014/main" id="{5F4CD1D2-2777-8B42-AB42-ABEC7F9C9B5A}"/>
              </a:ext>
            </a:extLst>
          </p:cNvPr>
          <p:cNvPicPr>
            <a:picLocks noChangeAspect="1"/>
          </p:cNvPicPr>
          <p:nvPr/>
        </p:nvPicPr>
        <p:blipFill>
          <a:blip r:embed="rId3"/>
          <a:stretch>
            <a:fillRect/>
          </a:stretch>
        </p:blipFill>
        <p:spPr>
          <a:xfrm>
            <a:off x="1971877" y="1485951"/>
            <a:ext cx="5200246" cy="5257752"/>
          </a:xfrm>
          <a:prstGeom prst="rect">
            <a:avLst/>
          </a:prstGeom>
        </p:spPr>
      </p:pic>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0899" name="Picture 6">
            <a:extLst>
              <a:ext uri="{FF2B5EF4-FFF2-40B4-BE49-F238E27FC236}">
                <a16:creationId xmlns:a16="http://schemas.microsoft.com/office/drawing/2014/main" id="{194B9D50-27FE-9F40-B370-0993F88CF29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l="8000" t="17000" r="8000" b="38000"/>
          <a:stretch>
            <a:fillRect/>
          </a:stretch>
        </p:blipFill>
        <p:spPr bwMode="auto">
          <a:xfrm>
            <a:off x="1828872" y="3614039"/>
            <a:ext cx="5562454" cy="2979886"/>
          </a:xfrm>
          <a:prstGeom prst="rect">
            <a:avLst/>
          </a:prstGeom>
          <a:solidFill>
            <a:srgbClr val="FFFFFF">
              <a:shade val="85000"/>
            </a:srgbClr>
          </a:solidFill>
          <a:ln w="28575">
            <a:solidFill>
              <a:schemeClr val="bg1"/>
            </a:solidFill>
            <a:miter lim="800000"/>
            <a:headEnd/>
            <a:tailEnd/>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7" name="标题 1">
            <a:extLst>
              <a:ext uri="{FF2B5EF4-FFF2-40B4-BE49-F238E27FC236}">
                <a16:creationId xmlns:a16="http://schemas.microsoft.com/office/drawing/2014/main" id="{CEBBFD3C-F0E4-FC4D-BD35-67C540EE12D8}"/>
              </a:ext>
            </a:extLst>
          </p:cNvPr>
          <p:cNvSpPr>
            <a:spLocks noGrp="1"/>
          </p:cNvSpPr>
          <p:nvPr>
            <p:ph type="title"/>
          </p:nvPr>
        </p:nvSpPr>
        <p:spPr>
          <a:xfrm>
            <a:off x="0" y="168355"/>
            <a:ext cx="9144000" cy="898507"/>
          </a:xfrm>
        </p:spPr>
        <p:txBody>
          <a:bodyPr/>
          <a:lstStyle/>
          <a:p>
            <a:r>
              <a:rPr lang="zh-CN" altLang="en-US" dirty="0"/>
              <a:t>各宗教的巨大差异 </a:t>
            </a:r>
          </a:p>
        </p:txBody>
      </p:sp>
      <p:graphicFrame>
        <p:nvGraphicFramePr>
          <p:cNvPr id="6" name="表格 3">
            <a:extLst>
              <a:ext uri="{FF2B5EF4-FFF2-40B4-BE49-F238E27FC236}">
                <a16:creationId xmlns:a16="http://schemas.microsoft.com/office/drawing/2014/main" id="{3903ECD7-3B09-4238-AA3D-91C79B034578}"/>
              </a:ext>
            </a:extLst>
          </p:cNvPr>
          <p:cNvGraphicFramePr>
            <a:graphicFrameLocks noGrp="1"/>
          </p:cNvGraphicFramePr>
          <p:nvPr>
            <p:extLst>
              <p:ext uri="{D42A27DB-BD31-4B8C-83A1-F6EECF244321}">
                <p14:modId xmlns:p14="http://schemas.microsoft.com/office/powerpoint/2010/main" val="2005017722"/>
              </p:ext>
            </p:extLst>
          </p:nvPr>
        </p:nvGraphicFramePr>
        <p:xfrm>
          <a:off x="153659" y="1219258"/>
          <a:ext cx="8836682" cy="2227965"/>
        </p:xfrm>
        <a:graphic>
          <a:graphicData uri="http://schemas.openxmlformats.org/drawingml/2006/table">
            <a:tbl>
              <a:tblPr firstRow="1" bandRow="1">
                <a:tableStyleId>{5C22544A-7EE6-4342-B048-85BDC9FD1C3A}</a:tableStyleId>
              </a:tblPr>
              <a:tblGrid>
                <a:gridCol w="1085250">
                  <a:extLst>
                    <a:ext uri="{9D8B030D-6E8A-4147-A177-3AD203B41FA5}">
                      <a16:colId xmlns:a16="http://schemas.microsoft.com/office/drawing/2014/main" val="1058877165"/>
                    </a:ext>
                  </a:extLst>
                </a:gridCol>
                <a:gridCol w="1085250">
                  <a:extLst>
                    <a:ext uri="{9D8B030D-6E8A-4147-A177-3AD203B41FA5}">
                      <a16:colId xmlns:a16="http://schemas.microsoft.com/office/drawing/2014/main" val="3597001400"/>
                    </a:ext>
                  </a:extLst>
                </a:gridCol>
                <a:gridCol w="1085250">
                  <a:extLst>
                    <a:ext uri="{9D8B030D-6E8A-4147-A177-3AD203B41FA5}">
                      <a16:colId xmlns:a16="http://schemas.microsoft.com/office/drawing/2014/main" val="3809447267"/>
                    </a:ext>
                  </a:extLst>
                </a:gridCol>
                <a:gridCol w="1085250">
                  <a:extLst>
                    <a:ext uri="{9D8B030D-6E8A-4147-A177-3AD203B41FA5}">
                      <a16:colId xmlns:a16="http://schemas.microsoft.com/office/drawing/2014/main" val="558596186"/>
                    </a:ext>
                  </a:extLst>
                </a:gridCol>
                <a:gridCol w="1085250">
                  <a:extLst>
                    <a:ext uri="{9D8B030D-6E8A-4147-A177-3AD203B41FA5}">
                      <a16:colId xmlns:a16="http://schemas.microsoft.com/office/drawing/2014/main" val="1681818373"/>
                    </a:ext>
                  </a:extLst>
                </a:gridCol>
                <a:gridCol w="1085250">
                  <a:extLst>
                    <a:ext uri="{9D8B030D-6E8A-4147-A177-3AD203B41FA5}">
                      <a16:colId xmlns:a16="http://schemas.microsoft.com/office/drawing/2014/main" val="96116136"/>
                    </a:ext>
                  </a:extLst>
                </a:gridCol>
                <a:gridCol w="1085250">
                  <a:extLst>
                    <a:ext uri="{9D8B030D-6E8A-4147-A177-3AD203B41FA5}">
                      <a16:colId xmlns:a16="http://schemas.microsoft.com/office/drawing/2014/main" val="2698451533"/>
                    </a:ext>
                  </a:extLst>
                </a:gridCol>
                <a:gridCol w="1239932">
                  <a:extLst>
                    <a:ext uri="{9D8B030D-6E8A-4147-A177-3AD203B41FA5}">
                      <a16:colId xmlns:a16="http://schemas.microsoft.com/office/drawing/2014/main" val="925807796"/>
                    </a:ext>
                  </a:extLst>
                </a:gridCol>
              </a:tblGrid>
              <a:tr h="445593">
                <a:tc>
                  <a:txBody>
                    <a:bodyPr/>
                    <a:lstStyle/>
                    <a:p>
                      <a:pPr marL="0" marR="0" lvl="0" indent="0" algn="ctr" defTabSz="685800" rtl="0" eaLnBrk="1" fontAlgn="ctr" latinLnBrk="0" hangingPunct="1">
                        <a:lnSpc>
                          <a:spcPct val="100000"/>
                        </a:lnSpc>
                        <a:spcBef>
                          <a:spcPts val="0"/>
                        </a:spcBef>
                        <a:spcAft>
                          <a:spcPts val="0"/>
                        </a:spcAft>
                        <a:buClrTx/>
                        <a:buSzTx/>
                        <a:buFontTx/>
                        <a:buNone/>
                        <a:tabLst/>
                        <a:defRPr/>
                      </a:pPr>
                      <a:r>
                        <a:rPr lang="zh-CN" altLang="en-US" sz="1900" b="1" u="none" strike="noStrike" kern="1200" dirty="0">
                          <a:solidFill>
                            <a:schemeClr val="lt1"/>
                          </a:solidFill>
                          <a:effectLst/>
                          <a:latin typeface="微软雅黑" panose="020B0503020204020204" pitchFamily="34" charset="-122"/>
                          <a:ea typeface="微软雅黑" panose="020B0503020204020204" pitchFamily="34" charset="-122"/>
                          <a:cs typeface="+mn-cs"/>
                        </a:rPr>
                        <a:t>宗教名称</a:t>
                      </a:r>
                    </a:p>
                  </a:txBody>
                  <a:tcPr marL="9525" marR="9525" marT="9525" marB="0" anchor="ctr"/>
                </a:tc>
                <a:tc>
                  <a:txBody>
                    <a:bodyPr/>
                    <a:lstStyle/>
                    <a:p>
                      <a:pPr algn="ctr" fontAlgn="ctr"/>
                      <a:r>
                        <a:rPr lang="zh-CN" altLang="en-US" sz="1900" u="none" strike="noStrike" dirty="0">
                          <a:effectLst/>
                          <a:latin typeface="微软雅黑" panose="020B0503020204020204" pitchFamily="34" charset="-122"/>
                          <a:ea typeface="微软雅黑" panose="020B0503020204020204" pitchFamily="34" charset="-122"/>
                        </a:rPr>
                        <a:t>几位神</a:t>
                      </a:r>
                      <a:endParaRPr lang="en-US" altLang="zh-CN" sz="1900" b="1" i="0" u="none" strike="noStrike" dirty="0">
                        <a:solidFill>
                          <a:srgbClr val="000000"/>
                        </a:solidFill>
                        <a:effectLst/>
                        <a:latin typeface="微软雅黑" panose="020B0503020204020204" pitchFamily="34" charset="-122"/>
                        <a:ea typeface="微软雅黑" panose="020B0503020204020204" pitchFamily="34" charset="-122"/>
                      </a:endParaRPr>
                    </a:p>
                  </a:txBody>
                  <a:tcPr marL="9525" marR="9525" marT="9525" marB="0" anchor="ctr"/>
                </a:tc>
                <a:tc>
                  <a:txBody>
                    <a:bodyPr/>
                    <a:lstStyle/>
                    <a:p>
                      <a:pPr algn="ctr" fontAlgn="ctr"/>
                      <a:r>
                        <a:rPr lang="zh-CN" altLang="en-US" sz="1900" u="none" strike="noStrike" dirty="0">
                          <a:effectLst/>
                          <a:latin typeface="微软雅黑" panose="020B0503020204020204" pitchFamily="34" charset="-122"/>
                          <a:ea typeface="微软雅黑" panose="020B0503020204020204" pitchFamily="34" charset="-122"/>
                        </a:rPr>
                        <a:t>神的属性</a:t>
                      </a:r>
                      <a:endParaRPr lang="en-US" altLang="zh-CN" sz="1900" b="1" i="0" u="none" strike="noStrike" dirty="0">
                        <a:solidFill>
                          <a:srgbClr val="000000"/>
                        </a:solidFill>
                        <a:effectLst/>
                        <a:latin typeface="微软雅黑" panose="020B0503020204020204" pitchFamily="34" charset="-122"/>
                        <a:ea typeface="微软雅黑" panose="020B0503020204020204" pitchFamily="34" charset="-122"/>
                      </a:endParaRPr>
                    </a:p>
                  </a:txBody>
                  <a:tcPr marL="9525" marR="9525" marT="9525" marB="0" anchor="ctr"/>
                </a:tc>
                <a:tc>
                  <a:txBody>
                    <a:bodyPr/>
                    <a:lstStyle/>
                    <a:p>
                      <a:pPr algn="ctr" fontAlgn="ctr"/>
                      <a:r>
                        <a:rPr lang="zh-CN" altLang="en-US" sz="1900" u="none" strike="noStrike" dirty="0">
                          <a:effectLst/>
                          <a:latin typeface="微软雅黑" panose="020B0503020204020204" pitchFamily="34" charset="-122"/>
                          <a:ea typeface="微软雅黑" panose="020B0503020204020204" pitchFamily="34" charset="-122"/>
                        </a:rPr>
                        <a:t>神像</a:t>
                      </a:r>
                      <a:endParaRPr lang="en-US" altLang="zh-CN" sz="1900" b="1" i="0" u="none" strike="noStrike" dirty="0">
                        <a:solidFill>
                          <a:srgbClr val="000000"/>
                        </a:solidFill>
                        <a:effectLst/>
                        <a:latin typeface="微软雅黑" panose="020B0503020204020204" pitchFamily="34" charset="-122"/>
                        <a:ea typeface="微软雅黑" panose="020B0503020204020204" pitchFamily="34" charset="-122"/>
                      </a:endParaRPr>
                    </a:p>
                  </a:txBody>
                  <a:tcPr marL="9525" marR="9525" marT="9525" marB="0" anchor="ctr"/>
                </a:tc>
                <a:tc>
                  <a:txBody>
                    <a:bodyPr/>
                    <a:lstStyle/>
                    <a:p>
                      <a:pPr algn="ctr" fontAlgn="ctr"/>
                      <a:r>
                        <a:rPr lang="zh-CN" altLang="en-US" sz="1900" u="none" strike="noStrike" dirty="0">
                          <a:effectLst/>
                          <a:latin typeface="微软雅黑" panose="020B0503020204020204" pitchFamily="34" charset="-122"/>
                          <a:ea typeface="微软雅黑" panose="020B0503020204020204" pitchFamily="34" charset="-122"/>
                        </a:rPr>
                        <a:t>耶稣是谁</a:t>
                      </a:r>
                      <a:endParaRPr lang="en-US" altLang="zh-CN" sz="1900" b="1" i="0" u="none" strike="noStrike" dirty="0">
                        <a:solidFill>
                          <a:srgbClr val="000000"/>
                        </a:solidFill>
                        <a:effectLst/>
                        <a:latin typeface="微软雅黑" panose="020B0503020204020204" pitchFamily="34" charset="-122"/>
                        <a:ea typeface="微软雅黑" panose="020B0503020204020204" pitchFamily="34" charset="-122"/>
                      </a:endParaRPr>
                    </a:p>
                  </a:txBody>
                  <a:tcPr marL="9525" marR="9525" marT="9525" marB="0" anchor="ctr"/>
                </a:tc>
                <a:tc>
                  <a:txBody>
                    <a:bodyPr/>
                    <a:lstStyle/>
                    <a:p>
                      <a:pPr algn="ctr" fontAlgn="ctr"/>
                      <a:r>
                        <a:rPr lang="zh-CN" altLang="en-US" sz="1900" u="none" strike="noStrike" dirty="0">
                          <a:effectLst/>
                          <a:latin typeface="微软雅黑" panose="020B0503020204020204" pitchFamily="34" charset="-122"/>
                          <a:ea typeface="微软雅黑" panose="020B0503020204020204" pitchFamily="34" charset="-122"/>
                        </a:rPr>
                        <a:t>人死后</a:t>
                      </a:r>
                      <a:endParaRPr lang="en-US" altLang="zh-CN" sz="1900" b="1" i="0" u="none" strike="noStrike" dirty="0">
                        <a:solidFill>
                          <a:srgbClr val="000000"/>
                        </a:solidFill>
                        <a:effectLst/>
                        <a:latin typeface="微软雅黑" panose="020B0503020204020204" pitchFamily="34" charset="-122"/>
                        <a:ea typeface="微软雅黑" panose="020B0503020204020204" pitchFamily="34" charset="-122"/>
                      </a:endParaRPr>
                    </a:p>
                  </a:txBody>
                  <a:tcPr marL="9525" marR="9525" marT="9525" marB="0" anchor="ctr"/>
                </a:tc>
                <a:tc>
                  <a:txBody>
                    <a:bodyPr/>
                    <a:lstStyle/>
                    <a:p>
                      <a:pPr algn="ctr" fontAlgn="ctr"/>
                      <a:r>
                        <a:rPr lang="zh-CN" altLang="en-US" sz="1900" u="none" strike="noStrike" dirty="0">
                          <a:effectLst/>
                          <a:latin typeface="微软雅黑" panose="020B0503020204020204" pitchFamily="34" charset="-122"/>
                          <a:ea typeface="微软雅黑" panose="020B0503020204020204" pitchFamily="34" charset="-122"/>
                        </a:rPr>
                        <a:t>得救</a:t>
                      </a:r>
                      <a:endParaRPr lang="en-US" altLang="zh-CN" sz="1900" b="1" i="0" u="none" strike="noStrike" dirty="0">
                        <a:solidFill>
                          <a:srgbClr val="000000"/>
                        </a:solidFill>
                        <a:effectLst/>
                        <a:latin typeface="微软雅黑" panose="020B0503020204020204" pitchFamily="34" charset="-122"/>
                        <a:ea typeface="微软雅黑" panose="020B0503020204020204" pitchFamily="34" charset="-122"/>
                      </a:endParaRPr>
                    </a:p>
                  </a:txBody>
                  <a:tcPr marL="9525" marR="9525" marT="9525" marB="0" anchor="ctr"/>
                </a:tc>
                <a:tc>
                  <a:txBody>
                    <a:bodyPr/>
                    <a:lstStyle/>
                    <a:p>
                      <a:pPr marL="0" algn="ctr" defTabSz="685800" rtl="0" eaLnBrk="1" fontAlgn="ctr" latinLnBrk="0" hangingPunct="1"/>
                      <a:r>
                        <a:rPr lang="zh-CN" altLang="en-US" sz="1900" b="1" u="none" strike="noStrike" kern="1200" dirty="0">
                          <a:solidFill>
                            <a:schemeClr val="lt1"/>
                          </a:solidFill>
                          <a:effectLst/>
                          <a:latin typeface="微软雅黑" panose="020B0503020204020204" pitchFamily="34" charset="-122"/>
                          <a:ea typeface="微软雅黑" panose="020B0503020204020204" pitchFamily="34" charset="-122"/>
                          <a:cs typeface="+mn-cs"/>
                        </a:rPr>
                        <a:t>娶几位妻</a:t>
                      </a:r>
                    </a:p>
                  </a:txBody>
                  <a:tcPr marL="9525" marR="9525" marT="9525" marB="0" anchor="ctr"/>
                </a:tc>
                <a:extLst>
                  <a:ext uri="{0D108BD9-81ED-4DB2-BD59-A6C34878D82A}">
                    <a16:rowId xmlns:a16="http://schemas.microsoft.com/office/drawing/2014/main" val="776111752"/>
                  </a:ext>
                </a:extLst>
              </a:tr>
              <a:tr h="445593">
                <a:tc>
                  <a:txBody>
                    <a:bodyPr/>
                    <a:lstStyle/>
                    <a:p>
                      <a:pPr algn="ctr" fontAlgn="ctr"/>
                      <a:r>
                        <a:rPr lang="zh-CN" altLang="en-US" sz="1900" u="none" strike="noStrike" dirty="0">
                          <a:effectLst/>
                          <a:latin typeface="微软雅黑" panose="020B0503020204020204" pitchFamily="34" charset="-122"/>
                          <a:ea typeface="微软雅黑" panose="020B0503020204020204" pitchFamily="34" charset="-122"/>
                        </a:rPr>
                        <a:t>印度教</a:t>
                      </a:r>
                      <a:endParaRPr lang="zh-CN" altLang="en-US" sz="1900" b="1" i="0" u="none" strike="noStrike" dirty="0">
                        <a:solidFill>
                          <a:srgbClr val="000000"/>
                        </a:solidFill>
                        <a:effectLst/>
                        <a:latin typeface="微软雅黑" panose="020B0503020204020204" pitchFamily="34" charset="-122"/>
                        <a:ea typeface="微软雅黑" panose="020B0503020204020204" pitchFamily="34" charset="-122"/>
                      </a:endParaRPr>
                    </a:p>
                  </a:txBody>
                  <a:tcPr marL="9525" marR="9525" marT="9525" marB="0" anchor="ctr"/>
                </a:tc>
                <a:tc>
                  <a:txBody>
                    <a:bodyPr/>
                    <a:lstStyle/>
                    <a:p>
                      <a:pPr algn="ctr" fontAlgn="ctr"/>
                      <a:r>
                        <a:rPr lang="zh-CN" altLang="en-US" sz="1900" u="none" strike="noStrike" dirty="0">
                          <a:effectLst/>
                          <a:latin typeface="微软雅黑" panose="020B0503020204020204" pitchFamily="34" charset="-122"/>
                          <a:ea typeface="微软雅黑" panose="020B0503020204020204" pitchFamily="34" charset="-122"/>
                        </a:rPr>
                        <a:t>多位</a:t>
                      </a:r>
                      <a:endParaRPr lang="zh-CN" altLang="en-US" sz="1900" b="0" i="0" u="none" strike="noStrike" dirty="0">
                        <a:solidFill>
                          <a:srgbClr val="000000"/>
                        </a:solidFill>
                        <a:effectLst/>
                        <a:latin typeface="微软雅黑" panose="020B0503020204020204" pitchFamily="34" charset="-122"/>
                        <a:ea typeface="微软雅黑" panose="020B0503020204020204" pitchFamily="34" charset="-122"/>
                      </a:endParaRPr>
                    </a:p>
                  </a:txBody>
                  <a:tcPr marL="9525" marR="9525" marT="9525" marB="0" anchor="ctr"/>
                </a:tc>
                <a:tc>
                  <a:txBody>
                    <a:bodyPr/>
                    <a:lstStyle/>
                    <a:p>
                      <a:pPr algn="ctr" fontAlgn="ctr"/>
                      <a:endParaRPr lang="zh-CN" altLang="en-US" sz="1900" b="0" i="0" u="none" strike="noStrike" dirty="0">
                        <a:solidFill>
                          <a:srgbClr val="000000"/>
                        </a:solidFill>
                        <a:effectLst/>
                        <a:latin typeface="微软雅黑" panose="020B0503020204020204" pitchFamily="34" charset="-122"/>
                        <a:ea typeface="微软雅黑" panose="020B0503020204020204" pitchFamily="34" charset="-122"/>
                      </a:endParaRPr>
                    </a:p>
                  </a:txBody>
                  <a:tcPr marL="9525" marR="9525" marT="9525" marB="0" anchor="ctr"/>
                </a:tc>
                <a:tc>
                  <a:txBody>
                    <a:bodyPr/>
                    <a:lstStyle/>
                    <a:p>
                      <a:pPr algn="ctr" fontAlgn="ctr"/>
                      <a:endParaRPr lang="zh-CN" altLang="en-US" sz="1900" b="0" i="0" u="none" strike="noStrike" dirty="0">
                        <a:solidFill>
                          <a:srgbClr val="000000"/>
                        </a:solidFill>
                        <a:effectLst/>
                        <a:latin typeface="微软雅黑" panose="020B0503020204020204" pitchFamily="34" charset="-122"/>
                        <a:ea typeface="微软雅黑" panose="020B0503020204020204" pitchFamily="34" charset="-122"/>
                      </a:endParaRPr>
                    </a:p>
                  </a:txBody>
                  <a:tcPr marL="9525" marR="9525" marT="9525" marB="0" anchor="ctr"/>
                </a:tc>
                <a:tc>
                  <a:txBody>
                    <a:bodyPr/>
                    <a:lstStyle/>
                    <a:p>
                      <a:pPr algn="ctr" fontAlgn="ctr"/>
                      <a:endParaRPr lang="zh-CN" altLang="en-US" sz="1900" b="0" i="0" u="none" strike="noStrike" dirty="0">
                        <a:solidFill>
                          <a:srgbClr val="000000"/>
                        </a:solidFill>
                        <a:effectLst/>
                        <a:latin typeface="微软雅黑" panose="020B0503020204020204" pitchFamily="34" charset="-122"/>
                        <a:ea typeface="微软雅黑" panose="020B0503020204020204" pitchFamily="34" charset="-122"/>
                      </a:endParaRPr>
                    </a:p>
                  </a:txBody>
                  <a:tcPr marL="9525" marR="9525" marT="9525" marB="0" anchor="ctr"/>
                </a:tc>
                <a:tc>
                  <a:txBody>
                    <a:bodyPr/>
                    <a:lstStyle/>
                    <a:p>
                      <a:pPr algn="ctr" fontAlgn="ctr"/>
                      <a:endParaRPr lang="zh-CN" altLang="en-US" sz="1900" b="0" i="0" u="none" strike="noStrike" dirty="0">
                        <a:solidFill>
                          <a:srgbClr val="000000"/>
                        </a:solidFill>
                        <a:effectLst/>
                        <a:latin typeface="微软雅黑" panose="020B0503020204020204" pitchFamily="34" charset="-122"/>
                        <a:ea typeface="微软雅黑" panose="020B0503020204020204" pitchFamily="34" charset="-122"/>
                      </a:endParaRPr>
                    </a:p>
                  </a:txBody>
                  <a:tcPr marL="9525" marR="9525" marT="9525" marB="0" anchor="ctr"/>
                </a:tc>
                <a:tc>
                  <a:txBody>
                    <a:bodyPr/>
                    <a:lstStyle/>
                    <a:p>
                      <a:pPr algn="ctr" fontAlgn="ctr"/>
                      <a:endParaRPr lang="zh-CN" altLang="en-US" sz="1900" b="0" i="0" u="none" strike="noStrike" dirty="0">
                        <a:solidFill>
                          <a:srgbClr val="000000"/>
                        </a:solidFill>
                        <a:effectLst/>
                        <a:latin typeface="微软雅黑" panose="020B0503020204020204" pitchFamily="34" charset="-122"/>
                        <a:ea typeface="微软雅黑" panose="020B0503020204020204" pitchFamily="34" charset="-122"/>
                      </a:endParaRPr>
                    </a:p>
                  </a:txBody>
                  <a:tcPr marL="9525" marR="9525" marT="9525" marB="0" anchor="ctr"/>
                </a:tc>
                <a:tc>
                  <a:txBody>
                    <a:bodyPr/>
                    <a:lstStyle/>
                    <a:p>
                      <a:pPr algn="ctr" fontAlgn="ctr"/>
                      <a:endParaRPr lang="zh-CN" altLang="en-US" sz="1900" b="0" i="0" u="none" strike="noStrike" dirty="0">
                        <a:solidFill>
                          <a:srgbClr val="000000"/>
                        </a:solidFill>
                        <a:effectLst/>
                        <a:latin typeface="等线" panose="02010600030101010101" pitchFamily="2" charset="-122"/>
                        <a:ea typeface="等线" panose="02010600030101010101" pitchFamily="2" charset="-122"/>
                      </a:endParaRPr>
                    </a:p>
                  </a:txBody>
                  <a:tcPr marL="9525" marR="9525" marT="9525" marB="0" anchor="ctr"/>
                </a:tc>
                <a:extLst>
                  <a:ext uri="{0D108BD9-81ED-4DB2-BD59-A6C34878D82A}">
                    <a16:rowId xmlns:a16="http://schemas.microsoft.com/office/drawing/2014/main" val="3587048993"/>
                  </a:ext>
                </a:extLst>
              </a:tr>
              <a:tr h="445593">
                <a:tc>
                  <a:txBody>
                    <a:bodyPr/>
                    <a:lstStyle/>
                    <a:p>
                      <a:pPr algn="ctr" fontAlgn="ctr"/>
                      <a:r>
                        <a:rPr lang="zh-CN" altLang="en-US" sz="1900" u="none" strike="noStrike">
                          <a:effectLst/>
                          <a:latin typeface="微软雅黑" panose="020B0503020204020204" pitchFamily="34" charset="-122"/>
                          <a:ea typeface="微软雅黑" panose="020B0503020204020204" pitchFamily="34" charset="-122"/>
                        </a:rPr>
                        <a:t> 佛教</a:t>
                      </a:r>
                      <a:endParaRPr lang="zh-CN" altLang="en-US" sz="1900" b="1" i="0" u="none" strike="noStrike">
                        <a:solidFill>
                          <a:srgbClr val="000000"/>
                        </a:solidFill>
                        <a:effectLst/>
                        <a:latin typeface="微软雅黑" panose="020B0503020204020204" pitchFamily="34" charset="-122"/>
                        <a:ea typeface="微软雅黑" panose="020B0503020204020204" pitchFamily="34" charset="-122"/>
                      </a:endParaRPr>
                    </a:p>
                  </a:txBody>
                  <a:tcPr marL="9525" marR="9525" marT="9525" marB="0" anchor="ctr"/>
                </a:tc>
                <a:tc>
                  <a:txBody>
                    <a:bodyPr/>
                    <a:lstStyle/>
                    <a:p>
                      <a:pPr algn="ctr" fontAlgn="ctr"/>
                      <a:r>
                        <a:rPr lang="zh-CN" altLang="en-US" sz="1900" u="none" strike="noStrike" dirty="0">
                          <a:effectLst/>
                          <a:latin typeface="微软雅黑" panose="020B0503020204020204" pitchFamily="34" charset="-122"/>
                          <a:ea typeface="微软雅黑" panose="020B0503020204020204" pitchFamily="34" charset="-122"/>
                        </a:rPr>
                        <a:t>多位</a:t>
                      </a:r>
                      <a:endParaRPr lang="zh-CN" altLang="en-US" sz="1900" b="0" i="0" u="none" strike="noStrike" dirty="0">
                        <a:solidFill>
                          <a:srgbClr val="000000"/>
                        </a:solidFill>
                        <a:effectLst/>
                        <a:latin typeface="微软雅黑" panose="020B0503020204020204" pitchFamily="34" charset="-122"/>
                        <a:ea typeface="微软雅黑" panose="020B0503020204020204" pitchFamily="34" charset="-122"/>
                      </a:endParaRPr>
                    </a:p>
                  </a:txBody>
                  <a:tcPr marL="9525" marR="9525" marT="9525" marB="0" anchor="ctr"/>
                </a:tc>
                <a:tc>
                  <a:txBody>
                    <a:bodyPr/>
                    <a:lstStyle/>
                    <a:p>
                      <a:pPr algn="ctr" fontAlgn="ctr"/>
                      <a:endParaRPr lang="zh-CN" altLang="en-US" sz="1900" b="0" i="0" u="none" strike="noStrike" dirty="0">
                        <a:solidFill>
                          <a:srgbClr val="000000"/>
                        </a:solidFill>
                        <a:effectLst/>
                        <a:latin typeface="微软雅黑" panose="020B0503020204020204" pitchFamily="34" charset="-122"/>
                        <a:ea typeface="微软雅黑" panose="020B0503020204020204" pitchFamily="34" charset="-122"/>
                      </a:endParaRPr>
                    </a:p>
                  </a:txBody>
                  <a:tcPr marL="9525" marR="9525" marT="9525" marB="0" anchor="ctr"/>
                </a:tc>
                <a:tc>
                  <a:txBody>
                    <a:bodyPr/>
                    <a:lstStyle/>
                    <a:p>
                      <a:pPr algn="ctr" fontAlgn="ctr"/>
                      <a:endParaRPr lang="zh-CN" altLang="en-US" sz="1900" b="0" i="0" u="none" strike="noStrike" dirty="0">
                        <a:solidFill>
                          <a:srgbClr val="000000"/>
                        </a:solidFill>
                        <a:effectLst/>
                        <a:latin typeface="微软雅黑" panose="020B0503020204020204" pitchFamily="34" charset="-122"/>
                        <a:ea typeface="微软雅黑" panose="020B0503020204020204" pitchFamily="34" charset="-122"/>
                      </a:endParaRPr>
                    </a:p>
                  </a:txBody>
                  <a:tcPr marL="9525" marR="9525" marT="9525" marB="0" anchor="ctr"/>
                </a:tc>
                <a:tc>
                  <a:txBody>
                    <a:bodyPr/>
                    <a:lstStyle/>
                    <a:p>
                      <a:pPr algn="ctr" fontAlgn="ctr"/>
                      <a:endParaRPr lang="zh-CN" altLang="en-US" sz="1900" b="0" i="0" u="none" strike="noStrike" dirty="0">
                        <a:solidFill>
                          <a:srgbClr val="000000"/>
                        </a:solidFill>
                        <a:effectLst/>
                        <a:latin typeface="微软雅黑" panose="020B0503020204020204" pitchFamily="34" charset="-122"/>
                        <a:ea typeface="微软雅黑" panose="020B0503020204020204" pitchFamily="34" charset="-122"/>
                      </a:endParaRPr>
                    </a:p>
                  </a:txBody>
                  <a:tcPr marL="9525" marR="9525" marT="9525" marB="0" anchor="ctr"/>
                </a:tc>
                <a:tc>
                  <a:txBody>
                    <a:bodyPr/>
                    <a:lstStyle/>
                    <a:p>
                      <a:pPr algn="ctr" fontAlgn="ctr"/>
                      <a:endParaRPr lang="zh-CN" altLang="en-US" sz="1900" b="0" i="0" u="none" strike="noStrike" dirty="0">
                        <a:solidFill>
                          <a:srgbClr val="000000"/>
                        </a:solidFill>
                        <a:effectLst/>
                        <a:latin typeface="微软雅黑" panose="020B0503020204020204" pitchFamily="34" charset="-122"/>
                        <a:ea typeface="微软雅黑" panose="020B0503020204020204" pitchFamily="34" charset="-122"/>
                      </a:endParaRPr>
                    </a:p>
                  </a:txBody>
                  <a:tcPr marL="9525" marR="9525" marT="9525" marB="0" anchor="ctr"/>
                </a:tc>
                <a:tc>
                  <a:txBody>
                    <a:bodyPr/>
                    <a:lstStyle/>
                    <a:p>
                      <a:pPr algn="ctr" fontAlgn="ctr"/>
                      <a:endParaRPr lang="zh-CN" altLang="en-US" sz="1900" b="0" i="0" u="none" strike="noStrike" dirty="0">
                        <a:solidFill>
                          <a:srgbClr val="000000"/>
                        </a:solidFill>
                        <a:effectLst/>
                        <a:latin typeface="等线" panose="02010600030101010101" pitchFamily="2" charset="-122"/>
                        <a:ea typeface="等线" panose="02010600030101010101" pitchFamily="2" charset="-122"/>
                      </a:endParaRPr>
                    </a:p>
                  </a:txBody>
                  <a:tcPr marL="9525" marR="9525" marT="9525" marB="0" anchor="ctr"/>
                </a:tc>
                <a:tc>
                  <a:txBody>
                    <a:bodyPr/>
                    <a:lstStyle/>
                    <a:p>
                      <a:pPr algn="ctr" fontAlgn="ctr"/>
                      <a:endParaRPr lang="zh-CN" altLang="en-US" sz="1900" b="0" i="0" u="none" strike="noStrike" dirty="0">
                        <a:solidFill>
                          <a:srgbClr val="000000"/>
                        </a:solidFill>
                        <a:effectLst/>
                        <a:latin typeface="等线" panose="02010600030101010101" pitchFamily="2" charset="-122"/>
                        <a:ea typeface="等线" panose="02010600030101010101" pitchFamily="2" charset="-122"/>
                      </a:endParaRPr>
                    </a:p>
                  </a:txBody>
                  <a:tcPr marL="9525" marR="9525" marT="9525" marB="0" anchor="ctr"/>
                </a:tc>
                <a:extLst>
                  <a:ext uri="{0D108BD9-81ED-4DB2-BD59-A6C34878D82A}">
                    <a16:rowId xmlns:a16="http://schemas.microsoft.com/office/drawing/2014/main" val="1052221228"/>
                  </a:ext>
                </a:extLst>
              </a:tr>
              <a:tr h="445593">
                <a:tc>
                  <a:txBody>
                    <a:bodyPr/>
                    <a:lstStyle/>
                    <a:p>
                      <a:pPr algn="ctr" fontAlgn="ctr"/>
                      <a:r>
                        <a:rPr lang="zh-CN" altLang="en-US" sz="1900" u="none" strike="noStrike">
                          <a:effectLst/>
                          <a:latin typeface="微软雅黑" panose="020B0503020204020204" pitchFamily="34" charset="-122"/>
                          <a:ea typeface="微软雅黑" panose="020B0503020204020204" pitchFamily="34" charset="-122"/>
                        </a:rPr>
                        <a:t>伊斯兰教</a:t>
                      </a:r>
                      <a:endParaRPr lang="zh-CN" altLang="en-US" sz="1900" b="1" i="0" u="none" strike="noStrike">
                        <a:solidFill>
                          <a:srgbClr val="000000"/>
                        </a:solidFill>
                        <a:effectLst/>
                        <a:latin typeface="微软雅黑" panose="020B0503020204020204" pitchFamily="34" charset="-122"/>
                        <a:ea typeface="微软雅黑" panose="020B0503020204020204" pitchFamily="34" charset="-122"/>
                      </a:endParaRPr>
                    </a:p>
                  </a:txBody>
                  <a:tcPr marL="9525" marR="9525" marT="9525" marB="0" anchor="ctr"/>
                </a:tc>
                <a:tc>
                  <a:txBody>
                    <a:bodyPr/>
                    <a:lstStyle/>
                    <a:p>
                      <a:pPr algn="ctr" fontAlgn="ctr"/>
                      <a:r>
                        <a:rPr lang="zh-CN" altLang="en-US" sz="1900" u="none" strike="noStrike" dirty="0">
                          <a:effectLst/>
                          <a:latin typeface="微软雅黑" panose="020B0503020204020204" pitchFamily="34" charset="-122"/>
                          <a:ea typeface="微软雅黑" panose="020B0503020204020204" pitchFamily="34" charset="-122"/>
                        </a:rPr>
                        <a:t>一位</a:t>
                      </a:r>
                      <a:endParaRPr lang="zh-CN" altLang="en-US" sz="1900" b="0" i="0" u="none" strike="noStrike" dirty="0">
                        <a:solidFill>
                          <a:srgbClr val="000000"/>
                        </a:solidFill>
                        <a:effectLst/>
                        <a:latin typeface="微软雅黑" panose="020B0503020204020204" pitchFamily="34" charset="-122"/>
                        <a:ea typeface="微软雅黑" panose="020B0503020204020204" pitchFamily="34" charset="-122"/>
                      </a:endParaRPr>
                    </a:p>
                  </a:txBody>
                  <a:tcPr marL="9525" marR="9525" marT="9525" marB="0" anchor="ctr"/>
                </a:tc>
                <a:tc>
                  <a:txBody>
                    <a:bodyPr/>
                    <a:lstStyle/>
                    <a:p>
                      <a:pPr algn="ctr" fontAlgn="ctr"/>
                      <a:endParaRPr lang="zh-CN" altLang="en-US" sz="1900" b="0" i="0" u="none" strike="noStrike" dirty="0">
                        <a:solidFill>
                          <a:srgbClr val="000000"/>
                        </a:solidFill>
                        <a:effectLst/>
                        <a:latin typeface="微软雅黑" panose="020B0503020204020204" pitchFamily="34" charset="-122"/>
                        <a:ea typeface="微软雅黑" panose="020B0503020204020204" pitchFamily="34" charset="-122"/>
                      </a:endParaRPr>
                    </a:p>
                  </a:txBody>
                  <a:tcPr marL="9525" marR="9525" marT="9525" marB="0" anchor="ctr"/>
                </a:tc>
                <a:tc>
                  <a:txBody>
                    <a:bodyPr/>
                    <a:lstStyle/>
                    <a:p>
                      <a:pPr algn="ctr" fontAlgn="ctr"/>
                      <a:endParaRPr lang="zh-CN" altLang="en-US" sz="1900" b="0" i="0" u="none" strike="noStrike" dirty="0">
                        <a:solidFill>
                          <a:srgbClr val="000000"/>
                        </a:solidFill>
                        <a:effectLst/>
                        <a:latin typeface="微软雅黑" panose="020B0503020204020204" pitchFamily="34" charset="-122"/>
                        <a:ea typeface="微软雅黑" panose="020B0503020204020204" pitchFamily="34" charset="-122"/>
                      </a:endParaRPr>
                    </a:p>
                  </a:txBody>
                  <a:tcPr marL="9525" marR="9525" marT="9525" marB="0" anchor="ctr"/>
                </a:tc>
                <a:tc>
                  <a:txBody>
                    <a:bodyPr/>
                    <a:lstStyle/>
                    <a:p>
                      <a:pPr algn="ctr" fontAlgn="ctr"/>
                      <a:endParaRPr lang="zh-CN" altLang="en-US" sz="1900" b="0" i="0" u="none" strike="noStrike" dirty="0">
                        <a:solidFill>
                          <a:srgbClr val="000000"/>
                        </a:solidFill>
                        <a:effectLst/>
                        <a:latin typeface="微软雅黑" panose="020B0503020204020204" pitchFamily="34" charset="-122"/>
                        <a:ea typeface="微软雅黑" panose="020B0503020204020204" pitchFamily="34" charset="-122"/>
                      </a:endParaRPr>
                    </a:p>
                  </a:txBody>
                  <a:tcPr marL="9525" marR="9525" marT="9525" marB="0" anchor="ctr"/>
                </a:tc>
                <a:tc>
                  <a:txBody>
                    <a:bodyPr/>
                    <a:lstStyle/>
                    <a:p>
                      <a:pPr algn="ctr" fontAlgn="ctr"/>
                      <a:endParaRPr lang="zh-CN" altLang="en-US" sz="1900" b="0" i="0" u="none" strike="noStrike" dirty="0">
                        <a:solidFill>
                          <a:srgbClr val="000000"/>
                        </a:solidFill>
                        <a:effectLst/>
                        <a:latin typeface="微软雅黑" panose="020B0503020204020204" pitchFamily="34" charset="-122"/>
                        <a:ea typeface="微软雅黑" panose="020B0503020204020204" pitchFamily="34" charset="-122"/>
                      </a:endParaRPr>
                    </a:p>
                  </a:txBody>
                  <a:tcPr marL="9525" marR="9525" marT="9525" marB="0" anchor="ctr"/>
                </a:tc>
                <a:tc>
                  <a:txBody>
                    <a:bodyPr/>
                    <a:lstStyle/>
                    <a:p>
                      <a:pPr algn="ctr" fontAlgn="ctr"/>
                      <a:endParaRPr lang="zh-CN" altLang="en-US" sz="1900" b="0" i="0" u="none" strike="noStrike" dirty="0">
                        <a:solidFill>
                          <a:srgbClr val="000000"/>
                        </a:solidFill>
                        <a:effectLst/>
                        <a:latin typeface="等线" panose="02010600030101010101" pitchFamily="2" charset="-122"/>
                        <a:ea typeface="等线" panose="02010600030101010101" pitchFamily="2" charset="-122"/>
                      </a:endParaRPr>
                    </a:p>
                  </a:txBody>
                  <a:tcPr marL="9525" marR="9525" marT="9525" marB="0" anchor="ctr"/>
                </a:tc>
                <a:tc>
                  <a:txBody>
                    <a:bodyPr/>
                    <a:lstStyle/>
                    <a:p>
                      <a:pPr algn="ctr" fontAlgn="ctr"/>
                      <a:endParaRPr lang="zh-CN" altLang="en-US" sz="1900" b="0" i="0" u="none" strike="noStrike" dirty="0">
                        <a:solidFill>
                          <a:srgbClr val="000000"/>
                        </a:solidFill>
                        <a:effectLst/>
                        <a:latin typeface="等线" panose="02010600030101010101" pitchFamily="2" charset="-122"/>
                        <a:ea typeface="等线" panose="02010600030101010101" pitchFamily="2" charset="-122"/>
                      </a:endParaRPr>
                    </a:p>
                  </a:txBody>
                  <a:tcPr marL="9525" marR="9525" marT="9525" marB="0" anchor="ctr"/>
                </a:tc>
                <a:extLst>
                  <a:ext uri="{0D108BD9-81ED-4DB2-BD59-A6C34878D82A}">
                    <a16:rowId xmlns:a16="http://schemas.microsoft.com/office/drawing/2014/main" val="3993657286"/>
                  </a:ext>
                </a:extLst>
              </a:tr>
              <a:tr h="445593">
                <a:tc>
                  <a:txBody>
                    <a:bodyPr/>
                    <a:lstStyle/>
                    <a:p>
                      <a:pPr algn="ctr" fontAlgn="ctr"/>
                      <a:r>
                        <a:rPr lang="zh-CN" altLang="en-US" sz="1900" u="none" strike="noStrike" dirty="0">
                          <a:effectLst/>
                          <a:latin typeface="微软雅黑" panose="020B0503020204020204" pitchFamily="34" charset="-122"/>
                          <a:ea typeface="微软雅黑" panose="020B0503020204020204" pitchFamily="34" charset="-122"/>
                        </a:rPr>
                        <a:t>基督教</a:t>
                      </a:r>
                      <a:endParaRPr lang="zh-CN" altLang="en-US" sz="1900" b="1" i="0" u="none" strike="noStrike" dirty="0">
                        <a:solidFill>
                          <a:srgbClr val="000000"/>
                        </a:solidFill>
                        <a:effectLst/>
                        <a:latin typeface="微软雅黑" panose="020B0503020204020204" pitchFamily="34" charset="-122"/>
                        <a:ea typeface="微软雅黑" panose="020B0503020204020204" pitchFamily="34" charset="-122"/>
                      </a:endParaRPr>
                    </a:p>
                  </a:txBody>
                  <a:tcPr marL="9525" marR="9525" marT="9525" marB="0" anchor="ctr"/>
                </a:tc>
                <a:tc>
                  <a:txBody>
                    <a:bodyPr/>
                    <a:lstStyle/>
                    <a:p>
                      <a:pPr algn="ctr" fontAlgn="ctr"/>
                      <a:r>
                        <a:rPr lang="zh-CN" altLang="en-US" sz="1900" u="none" strike="noStrike" dirty="0">
                          <a:effectLst/>
                          <a:latin typeface="微软雅黑" panose="020B0503020204020204" pitchFamily="34" charset="-122"/>
                          <a:ea typeface="微软雅黑" panose="020B0503020204020204" pitchFamily="34" charset="-122"/>
                        </a:rPr>
                        <a:t>一位</a:t>
                      </a:r>
                      <a:endParaRPr lang="zh-CN" altLang="en-US" sz="1900" b="0" i="0" u="none" strike="noStrike" dirty="0">
                        <a:solidFill>
                          <a:srgbClr val="000000"/>
                        </a:solidFill>
                        <a:effectLst/>
                        <a:latin typeface="微软雅黑" panose="020B0503020204020204" pitchFamily="34" charset="-122"/>
                        <a:ea typeface="微软雅黑" panose="020B0503020204020204" pitchFamily="34" charset="-122"/>
                      </a:endParaRPr>
                    </a:p>
                  </a:txBody>
                  <a:tcPr marL="9525" marR="9525" marT="9525" marB="0" anchor="ctr"/>
                </a:tc>
                <a:tc>
                  <a:txBody>
                    <a:bodyPr/>
                    <a:lstStyle/>
                    <a:p>
                      <a:pPr algn="ctr" fontAlgn="ctr"/>
                      <a:endParaRPr lang="zh-CN" altLang="en-US" sz="1900" b="0" i="0" u="none" strike="noStrike" dirty="0">
                        <a:solidFill>
                          <a:srgbClr val="000000"/>
                        </a:solidFill>
                        <a:effectLst/>
                        <a:latin typeface="微软雅黑" panose="020B0503020204020204" pitchFamily="34" charset="-122"/>
                        <a:ea typeface="微软雅黑" panose="020B0503020204020204" pitchFamily="34" charset="-122"/>
                      </a:endParaRPr>
                    </a:p>
                  </a:txBody>
                  <a:tcPr marL="9525" marR="9525" marT="9525" marB="0" anchor="ctr"/>
                </a:tc>
                <a:tc>
                  <a:txBody>
                    <a:bodyPr/>
                    <a:lstStyle/>
                    <a:p>
                      <a:pPr algn="ctr" fontAlgn="ctr"/>
                      <a:endParaRPr lang="zh-CN" altLang="en-US" sz="1900" b="0" i="0" u="none" strike="noStrike" dirty="0">
                        <a:solidFill>
                          <a:srgbClr val="000000"/>
                        </a:solidFill>
                        <a:effectLst/>
                        <a:latin typeface="微软雅黑" panose="020B0503020204020204" pitchFamily="34" charset="-122"/>
                        <a:ea typeface="微软雅黑" panose="020B0503020204020204" pitchFamily="34" charset="-122"/>
                      </a:endParaRPr>
                    </a:p>
                  </a:txBody>
                  <a:tcPr marL="9525" marR="9525" marT="9525" marB="0" anchor="ctr"/>
                </a:tc>
                <a:tc>
                  <a:txBody>
                    <a:bodyPr/>
                    <a:lstStyle/>
                    <a:p>
                      <a:pPr algn="ctr" fontAlgn="ctr"/>
                      <a:endParaRPr lang="zh-CN" altLang="en-US" sz="1900" b="0" i="0" u="none" strike="noStrike" dirty="0">
                        <a:solidFill>
                          <a:srgbClr val="000000"/>
                        </a:solidFill>
                        <a:effectLst/>
                        <a:latin typeface="微软雅黑" panose="020B0503020204020204" pitchFamily="34" charset="-122"/>
                        <a:ea typeface="微软雅黑" panose="020B0503020204020204" pitchFamily="34" charset="-122"/>
                      </a:endParaRPr>
                    </a:p>
                  </a:txBody>
                  <a:tcPr marL="9525" marR="9525" marT="9525" marB="0" anchor="ctr"/>
                </a:tc>
                <a:tc>
                  <a:txBody>
                    <a:bodyPr/>
                    <a:lstStyle/>
                    <a:p>
                      <a:pPr algn="ctr" fontAlgn="ctr"/>
                      <a:endParaRPr lang="zh-CN" altLang="en-US" sz="1900" b="0" i="0" u="none" strike="noStrike" dirty="0">
                        <a:solidFill>
                          <a:srgbClr val="000000"/>
                        </a:solidFill>
                        <a:effectLst/>
                        <a:latin typeface="微软雅黑" panose="020B0503020204020204" pitchFamily="34" charset="-122"/>
                        <a:ea typeface="微软雅黑" panose="020B0503020204020204" pitchFamily="34" charset="-122"/>
                      </a:endParaRPr>
                    </a:p>
                  </a:txBody>
                  <a:tcPr marL="9525" marR="9525" marT="9525" marB="0" anchor="ctr"/>
                </a:tc>
                <a:tc>
                  <a:txBody>
                    <a:bodyPr/>
                    <a:lstStyle/>
                    <a:p>
                      <a:pPr algn="ctr" fontAlgn="ctr"/>
                      <a:endParaRPr lang="zh-CN" altLang="en-US" sz="1900" b="0" i="0" u="none" strike="noStrike" dirty="0">
                        <a:solidFill>
                          <a:srgbClr val="000000"/>
                        </a:solidFill>
                        <a:effectLst/>
                        <a:latin typeface="等线" panose="02010600030101010101" pitchFamily="2" charset="-122"/>
                        <a:ea typeface="等线" panose="02010600030101010101" pitchFamily="2" charset="-122"/>
                      </a:endParaRPr>
                    </a:p>
                  </a:txBody>
                  <a:tcPr marL="9525" marR="9525" marT="9525" marB="0" anchor="ctr"/>
                </a:tc>
                <a:tc>
                  <a:txBody>
                    <a:bodyPr/>
                    <a:lstStyle/>
                    <a:p>
                      <a:pPr algn="ctr" fontAlgn="ctr"/>
                      <a:endParaRPr lang="zh-CN" altLang="en-US" sz="1900" b="0" i="0" u="none" strike="noStrike" dirty="0">
                        <a:solidFill>
                          <a:srgbClr val="000000"/>
                        </a:solidFill>
                        <a:effectLst/>
                        <a:latin typeface="等线" panose="02010600030101010101" pitchFamily="2" charset="-122"/>
                        <a:ea typeface="等线" panose="02010600030101010101" pitchFamily="2" charset="-122"/>
                      </a:endParaRPr>
                    </a:p>
                  </a:txBody>
                  <a:tcPr marL="9525" marR="9525" marT="9525" marB="0" anchor="ctr"/>
                </a:tc>
                <a:extLst>
                  <a:ext uri="{0D108BD9-81ED-4DB2-BD59-A6C34878D82A}">
                    <a16:rowId xmlns:a16="http://schemas.microsoft.com/office/drawing/2014/main" val="3807641505"/>
                  </a:ext>
                </a:extLst>
              </a:tr>
            </a:tbl>
          </a:graphicData>
        </a:graphic>
      </p:graphicFrame>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44B954FC-004C-DB4C-B521-3CE9AC1FA2E9}"/>
              </a:ext>
            </a:extLst>
          </p:cNvPr>
          <p:cNvPicPr>
            <a:picLocks noChangeAspect="1"/>
          </p:cNvPicPr>
          <p:nvPr/>
        </p:nvPicPr>
        <p:blipFill>
          <a:blip r:embed="rId3"/>
          <a:stretch>
            <a:fillRect/>
          </a:stretch>
        </p:blipFill>
        <p:spPr>
          <a:xfrm>
            <a:off x="2590852" y="3697063"/>
            <a:ext cx="3369029" cy="2998436"/>
          </a:xfrm>
          <a:prstGeom prst="rect">
            <a:avLst/>
          </a:prstGeom>
        </p:spPr>
      </p:pic>
      <p:sp>
        <p:nvSpPr>
          <p:cNvPr id="7" name="标题 1">
            <a:extLst>
              <a:ext uri="{FF2B5EF4-FFF2-40B4-BE49-F238E27FC236}">
                <a16:creationId xmlns:a16="http://schemas.microsoft.com/office/drawing/2014/main" id="{1F180E1A-6AAC-2D4C-91FB-9332C90973CD}"/>
              </a:ext>
            </a:extLst>
          </p:cNvPr>
          <p:cNvSpPr>
            <a:spLocks noGrp="1"/>
          </p:cNvSpPr>
          <p:nvPr>
            <p:ph type="title"/>
          </p:nvPr>
        </p:nvSpPr>
        <p:spPr>
          <a:xfrm>
            <a:off x="0" y="168355"/>
            <a:ext cx="9144000" cy="898507"/>
          </a:xfrm>
        </p:spPr>
        <p:txBody>
          <a:bodyPr/>
          <a:lstStyle/>
          <a:p>
            <a:r>
              <a:rPr lang="zh-CN" altLang="en-US" dirty="0"/>
              <a:t>各宗教的巨大差异 </a:t>
            </a:r>
          </a:p>
        </p:txBody>
      </p:sp>
      <p:graphicFrame>
        <p:nvGraphicFramePr>
          <p:cNvPr id="5" name="表格 3">
            <a:extLst>
              <a:ext uri="{FF2B5EF4-FFF2-40B4-BE49-F238E27FC236}">
                <a16:creationId xmlns:a16="http://schemas.microsoft.com/office/drawing/2014/main" id="{328D2873-36D8-44C4-9443-0C4350DBC02E}"/>
              </a:ext>
            </a:extLst>
          </p:cNvPr>
          <p:cNvGraphicFramePr>
            <a:graphicFrameLocks noGrp="1"/>
          </p:cNvGraphicFramePr>
          <p:nvPr>
            <p:extLst>
              <p:ext uri="{D42A27DB-BD31-4B8C-83A1-F6EECF244321}">
                <p14:modId xmlns:p14="http://schemas.microsoft.com/office/powerpoint/2010/main" val="538335003"/>
              </p:ext>
            </p:extLst>
          </p:nvPr>
        </p:nvGraphicFramePr>
        <p:xfrm>
          <a:off x="153659" y="1219258"/>
          <a:ext cx="8836682" cy="2227965"/>
        </p:xfrm>
        <a:graphic>
          <a:graphicData uri="http://schemas.openxmlformats.org/drawingml/2006/table">
            <a:tbl>
              <a:tblPr firstRow="1" bandRow="1">
                <a:tableStyleId>{5C22544A-7EE6-4342-B048-85BDC9FD1C3A}</a:tableStyleId>
              </a:tblPr>
              <a:tblGrid>
                <a:gridCol w="1085250">
                  <a:extLst>
                    <a:ext uri="{9D8B030D-6E8A-4147-A177-3AD203B41FA5}">
                      <a16:colId xmlns:a16="http://schemas.microsoft.com/office/drawing/2014/main" val="1058877165"/>
                    </a:ext>
                  </a:extLst>
                </a:gridCol>
                <a:gridCol w="1085250">
                  <a:extLst>
                    <a:ext uri="{9D8B030D-6E8A-4147-A177-3AD203B41FA5}">
                      <a16:colId xmlns:a16="http://schemas.microsoft.com/office/drawing/2014/main" val="3597001400"/>
                    </a:ext>
                  </a:extLst>
                </a:gridCol>
                <a:gridCol w="1085250">
                  <a:extLst>
                    <a:ext uri="{9D8B030D-6E8A-4147-A177-3AD203B41FA5}">
                      <a16:colId xmlns:a16="http://schemas.microsoft.com/office/drawing/2014/main" val="3809447267"/>
                    </a:ext>
                  </a:extLst>
                </a:gridCol>
                <a:gridCol w="1085250">
                  <a:extLst>
                    <a:ext uri="{9D8B030D-6E8A-4147-A177-3AD203B41FA5}">
                      <a16:colId xmlns:a16="http://schemas.microsoft.com/office/drawing/2014/main" val="558596186"/>
                    </a:ext>
                  </a:extLst>
                </a:gridCol>
                <a:gridCol w="1085250">
                  <a:extLst>
                    <a:ext uri="{9D8B030D-6E8A-4147-A177-3AD203B41FA5}">
                      <a16:colId xmlns:a16="http://schemas.microsoft.com/office/drawing/2014/main" val="1681818373"/>
                    </a:ext>
                  </a:extLst>
                </a:gridCol>
                <a:gridCol w="1085250">
                  <a:extLst>
                    <a:ext uri="{9D8B030D-6E8A-4147-A177-3AD203B41FA5}">
                      <a16:colId xmlns:a16="http://schemas.microsoft.com/office/drawing/2014/main" val="96116136"/>
                    </a:ext>
                  </a:extLst>
                </a:gridCol>
                <a:gridCol w="1085250">
                  <a:extLst>
                    <a:ext uri="{9D8B030D-6E8A-4147-A177-3AD203B41FA5}">
                      <a16:colId xmlns:a16="http://schemas.microsoft.com/office/drawing/2014/main" val="2698451533"/>
                    </a:ext>
                  </a:extLst>
                </a:gridCol>
                <a:gridCol w="1239932">
                  <a:extLst>
                    <a:ext uri="{9D8B030D-6E8A-4147-A177-3AD203B41FA5}">
                      <a16:colId xmlns:a16="http://schemas.microsoft.com/office/drawing/2014/main" val="925807796"/>
                    </a:ext>
                  </a:extLst>
                </a:gridCol>
              </a:tblGrid>
              <a:tr h="445593">
                <a:tc>
                  <a:txBody>
                    <a:bodyPr/>
                    <a:lstStyle/>
                    <a:p>
                      <a:pPr marL="0" marR="0" lvl="0" indent="0" algn="ctr" defTabSz="685800" rtl="0" eaLnBrk="1" fontAlgn="ctr" latinLnBrk="0" hangingPunct="1">
                        <a:lnSpc>
                          <a:spcPct val="100000"/>
                        </a:lnSpc>
                        <a:spcBef>
                          <a:spcPts val="0"/>
                        </a:spcBef>
                        <a:spcAft>
                          <a:spcPts val="0"/>
                        </a:spcAft>
                        <a:buClrTx/>
                        <a:buSzTx/>
                        <a:buFontTx/>
                        <a:buNone/>
                        <a:tabLst/>
                        <a:defRPr/>
                      </a:pPr>
                      <a:r>
                        <a:rPr lang="zh-CN" altLang="en-US" sz="1900" b="1" u="none" strike="noStrike" kern="1200" dirty="0">
                          <a:solidFill>
                            <a:schemeClr val="lt1"/>
                          </a:solidFill>
                          <a:effectLst/>
                          <a:latin typeface="微软雅黑" panose="020B0503020204020204" pitchFamily="34" charset="-122"/>
                          <a:ea typeface="微软雅黑" panose="020B0503020204020204" pitchFamily="34" charset="-122"/>
                          <a:cs typeface="+mn-cs"/>
                        </a:rPr>
                        <a:t>宗教名称</a:t>
                      </a:r>
                    </a:p>
                  </a:txBody>
                  <a:tcPr marL="9525" marR="9525" marT="9525" marB="0" anchor="ctr"/>
                </a:tc>
                <a:tc>
                  <a:txBody>
                    <a:bodyPr/>
                    <a:lstStyle/>
                    <a:p>
                      <a:pPr algn="ctr" fontAlgn="ctr"/>
                      <a:r>
                        <a:rPr lang="zh-CN" altLang="en-US" sz="1900" u="none" strike="noStrike" dirty="0">
                          <a:effectLst/>
                          <a:latin typeface="微软雅黑" panose="020B0503020204020204" pitchFamily="34" charset="-122"/>
                          <a:ea typeface="微软雅黑" panose="020B0503020204020204" pitchFamily="34" charset="-122"/>
                        </a:rPr>
                        <a:t>几位神</a:t>
                      </a:r>
                      <a:endParaRPr lang="en-US" altLang="zh-CN" sz="1900" b="1" i="0" u="none" strike="noStrike" dirty="0">
                        <a:solidFill>
                          <a:srgbClr val="000000"/>
                        </a:solidFill>
                        <a:effectLst/>
                        <a:latin typeface="微软雅黑" panose="020B0503020204020204" pitchFamily="34" charset="-122"/>
                        <a:ea typeface="微软雅黑" panose="020B0503020204020204" pitchFamily="34" charset="-122"/>
                      </a:endParaRPr>
                    </a:p>
                  </a:txBody>
                  <a:tcPr marL="9525" marR="9525" marT="9525" marB="0" anchor="ctr"/>
                </a:tc>
                <a:tc>
                  <a:txBody>
                    <a:bodyPr/>
                    <a:lstStyle/>
                    <a:p>
                      <a:pPr algn="ctr" fontAlgn="ctr"/>
                      <a:r>
                        <a:rPr lang="zh-CN" altLang="en-US" sz="1900" u="none" strike="noStrike" dirty="0">
                          <a:effectLst/>
                          <a:latin typeface="微软雅黑" panose="020B0503020204020204" pitchFamily="34" charset="-122"/>
                          <a:ea typeface="微软雅黑" panose="020B0503020204020204" pitchFamily="34" charset="-122"/>
                        </a:rPr>
                        <a:t>神的属性</a:t>
                      </a:r>
                      <a:endParaRPr lang="en-US" altLang="zh-CN" sz="1900" b="1" i="0" u="none" strike="noStrike" dirty="0">
                        <a:solidFill>
                          <a:srgbClr val="000000"/>
                        </a:solidFill>
                        <a:effectLst/>
                        <a:latin typeface="微软雅黑" panose="020B0503020204020204" pitchFamily="34" charset="-122"/>
                        <a:ea typeface="微软雅黑" panose="020B0503020204020204" pitchFamily="34" charset="-122"/>
                      </a:endParaRPr>
                    </a:p>
                  </a:txBody>
                  <a:tcPr marL="9525" marR="9525" marT="9525" marB="0" anchor="ctr"/>
                </a:tc>
                <a:tc>
                  <a:txBody>
                    <a:bodyPr/>
                    <a:lstStyle/>
                    <a:p>
                      <a:pPr algn="ctr" fontAlgn="ctr"/>
                      <a:r>
                        <a:rPr lang="zh-CN" altLang="en-US" sz="1900" u="none" strike="noStrike" dirty="0">
                          <a:effectLst/>
                          <a:latin typeface="微软雅黑" panose="020B0503020204020204" pitchFamily="34" charset="-122"/>
                          <a:ea typeface="微软雅黑" panose="020B0503020204020204" pitchFamily="34" charset="-122"/>
                        </a:rPr>
                        <a:t>神像</a:t>
                      </a:r>
                      <a:endParaRPr lang="en-US" altLang="zh-CN" sz="1900" b="1" i="0" u="none" strike="noStrike" dirty="0">
                        <a:solidFill>
                          <a:srgbClr val="000000"/>
                        </a:solidFill>
                        <a:effectLst/>
                        <a:latin typeface="微软雅黑" panose="020B0503020204020204" pitchFamily="34" charset="-122"/>
                        <a:ea typeface="微软雅黑" panose="020B0503020204020204" pitchFamily="34" charset="-122"/>
                      </a:endParaRPr>
                    </a:p>
                  </a:txBody>
                  <a:tcPr marL="9525" marR="9525" marT="9525" marB="0" anchor="ctr"/>
                </a:tc>
                <a:tc>
                  <a:txBody>
                    <a:bodyPr/>
                    <a:lstStyle/>
                    <a:p>
                      <a:pPr algn="ctr" fontAlgn="ctr"/>
                      <a:r>
                        <a:rPr lang="zh-CN" altLang="en-US" sz="1900" u="none" strike="noStrike" dirty="0">
                          <a:effectLst/>
                          <a:latin typeface="微软雅黑" panose="020B0503020204020204" pitchFamily="34" charset="-122"/>
                          <a:ea typeface="微软雅黑" panose="020B0503020204020204" pitchFamily="34" charset="-122"/>
                        </a:rPr>
                        <a:t>耶稣是谁</a:t>
                      </a:r>
                      <a:endParaRPr lang="en-US" altLang="zh-CN" sz="1900" b="1" i="0" u="none" strike="noStrike" dirty="0">
                        <a:solidFill>
                          <a:srgbClr val="000000"/>
                        </a:solidFill>
                        <a:effectLst/>
                        <a:latin typeface="微软雅黑" panose="020B0503020204020204" pitchFamily="34" charset="-122"/>
                        <a:ea typeface="微软雅黑" panose="020B0503020204020204" pitchFamily="34" charset="-122"/>
                      </a:endParaRPr>
                    </a:p>
                  </a:txBody>
                  <a:tcPr marL="9525" marR="9525" marT="9525" marB="0" anchor="ctr"/>
                </a:tc>
                <a:tc>
                  <a:txBody>
                    <a:bodyPr/>
                    <a:lstStyle/>
                    <a:p>
                      <a:pPr algn="ctr" fontAlgn="ctr"/>
                      <a:r>
                        <a:rPr lang="zh-CN" altLang="en-US" sz="1900" u="none" strike="noStrike" dirty="0">
                          <a:effectLst/>
                          <a:latin typeface="微软雅黑" panose="020B0503020204020204" pitchFamily="34" charset="-122"/>
                          <a:ea typeface="微软雅黑" panose="020B0503020204020204" pitchFamily="34" charset="-122"/>
                        </a:rPr>
                        <a:t>人死后</a:t>
                      </a:r>
                      <a:endParaRPr lang="en-US" altLang="zh-CN" sz="1900" b="1" i="0" u="none" strike="noStrike" dirty="0">
                        <a:solidFill>
                          <a:srgbClr val="000000"/>
                        </a:solidFill>
                        <a:effectLst/>
                        <a:latin typeface="微软雅黑" panose="020B0503020204020204" pitchFamily="34" charset="-122"/>
                        <a:ea typeface="微软雅黑" panose="020B0503020204020204" pitchFamily="34" charset="-122"/>
                      </a:endParaRPr>
                    </a:p>
                  </a:txBody>
                  <a:tcPr marL="9525" marR="9525" marT="9525" marB="0" anchor="ctr"/>
                </a:tc>
                <a:tc>
                  <a:txBody>
                    <a:bodyPr/>
                    <a:lstStyle/>
                    <a:p>
                      <a:pPr algn="ctr" fontAlgn="ctr"/>
                      <a:r>
                        <a:rPr lang="zh-CN" altLang="en-US" sz="1900" u="none" strike="noStrike" dirty="0">
                          <a:effectLst/>
                          <a:latin typeface="微软雅黑" panose="020B0503020204020204" pitchFamily="34" charset="-122"/>
                          <a:ea typeface="微软雅黑" panose="020B0503020204020204" pitchFamily="34" charset="-122"/>
                        </a:rPr>
                        <a:t>得救</a:t>
                      </a:r>
                      <a:endParaRPr lang="en-US" altLang="zh-CN" sz="1900" b="1" i="0" u="none" strike="noStrike" dirty="0">
                        <a:solidFill>
                          <a:srgbClr val="000000"/>
                        </a:solidFill>
                        <a:effectLst/>
                        <a:latin typeface="微软雅黑" panose="020B0503020204020204" pitchFamily="34" charset="-122"/>
                        <a:ea typeface="微软雅黑" panose="020B0503020204020204" pitchFamily="34" charset="-122"/>
                      </a:endParaRPr>
                    </a:p>
                  </a:txBody>
                  <a:tcPr marL="9525" marR="9525" marT="9525" marB="0" anchor="ctr"/>
                </a:tc>
                <a:tc>
                  <a:txBody>
                    <a:bodyPr/>
                    <a:lstStyle/>
                    <a:p>
                      <a:pPr marL="0" algn="ctr" defTabSz="685800" rtl="0" eaLnBrk="1" fontAlgn="ctr" latinLnBrk="0" hangingPunct="1"/>
                      <a:r>
                        <a:rPr lang="zh-CN" altLang="en-US" sz="1900" b="1" u="none" strike="noStrike" kern="1200" dirty="0">
                          <a:solidFill>
                            <a:schemeClr val="lt1"/>
                          </a:solidFill>
                          <a:effectLst/>
                          <a:latin typeface="微软雅黑" panose="020B0503020204020204" pitchFamily="34" charset="-122"/>
                          <a:ea typeface="微软雅黑" panose="020B0503020204020204" pitchFamily="34" charset="-122"/>
                          <a:cs typeface="+mn-cs"/>
                        </a:rPr>
                        <a:t>娶几位妻</a:t>
                      </a:r>
                    </a:p>
                  </a:txBody>
                  <a:tcPr marL="9525" marR="9525" marT="9525" marB="0" anchor="ctr"/>
                </a:tc>
                <a:extLst>
                  <a:ext uri="{0D108BD9-81ED-4DB2-BD59-A6C34878D82A}">
                    <a16:rowId xmlns:a16="http://schemas.microsoft.com/office/drawing/2014/main" val="776111752"/>
                  </a:ext>
                </a:extLst>
              </a:tr>
              <a:tr h="445593">
                <a:tc>
                  <a:txBody>
                    <a:bodyPr/>
                    <a:lstStyle/>
                    <a:p>
                      <a:pPr algn="ctr" fontAlgn="ctr"/>
                      <a:r>
                        <a:rPr lang="zh-CN" altLang="en-US" sz="1900" u="none" strike="noStrike" dirty="0">
                          <a:effectLst/>
                          <a:latin typeface="微软雅黑" panose="020B0503020204020204" pitchFamily="34" charset="-122"/>
                          <a:ea typeface="微软雅黑" panose="020B0503020204020204" pitchFamily="34" charset="-122"/>
                        </a:rPr>
                        <a:t>印度教</a:t>
                      </a:r>
                      <a:endParaRPr lang="zh-CN" altLang="en-US" sz="1900" b="1" i="0" u="none" strike="noStrike" dirty="0">
                        <a:solidFill>
                          <a:srgbClr val="000000"/>
                        </a:solidFill>
                        <a:effectLst/>
                        <a:latin typeface="微软雅黑" panose="020B0503020204020204" pitchFamily="34" charset="-122"/>
                        <a:ea typeface="微软雅黑" panose="020B0503020204020204" pitchFamily="34" charset="-122"/>
                      </a:endParaRPr>
                    </a:p>
                  </a:txBody>
                  <a:tcPr marL="9525" marR="9525" marT="9525" marB="0" anchor="ctr"/>
                </a:tc>
                <a:tc>
                  <a:txBody>
                    <a:bodyPr/>
                    <a:lstStyle/>
                    <a:p>
                      <a:pPr algn="ctr" fontAlgn="ctr"/>
                      <a:r>
                        <a:rPr lang="zh-CN" altLang="en-US" sz="1900" u="none" strike="noStrike" dirty="0">
                          <a:effectLst/>
                          <a:latin typeface="微软雅黑" panose="020B0503020204020204" pitchFamily="34" charset="-122"/>
                          <a:ea typeface="微软雅黑" panose="020B0503020204020204" pitchFamily="34" charset="-122"/>
                        </a:rPr>
                        <a:t>多位</a:t>
                      </a:r>
                      <a:endParaRPr lang="zh-CN" altLang="en-US" sz="1900" b="0" i="0" u="none" strike="noStrike" dirty="0">
                        <a:solidFill>
                          <a:srgbClr val="000000"/>
                        </a:solidFill>
                        <a:effectLst/>
                        <a:latin typeface="微软雅黑" panose="020B0503020204020204" pitchFamily="34" charset="-122"/>
                        <a:ea typeface="微软雅黑" panose="020B0503020204020204" pitchFamily="34" charset="-122"/>
                      </a:endParaRPr>
                    </a:p>
                  </a:txBody>
                  <a:tcPr marL="9525" marR="9525" marT="9525" marB="0" anchor="ctr"/>
                </a:tc>
                <a:tc>
                  <a:txBody>
                    <a:bodyPr/>
                    <a:lstStyle/>
                    <a:p>
                      <a:pPr algn="ctr" fontAlgn="ctr"/>
                      <a:endParaRPr lang="zh-CN" altLang="en-US" sz="1900" b="0" i="0" u="none" strike="noStrike" dirty="0">
                        <a:solidFill>
                          <a:srgbClr val="000000"/>
                        </a:solidFill>
                        <a:effectLst/>
                        <a:latin typeface="微软雅黑" panose="020B0503020204020204" pitchFamily="34" charset="-122"/>
                        <a:ea typeface="微软雅黑" panose="020B0503020204020204" pitchFamily="34" charset="-122"/>
                      </a:endParaRPr>
                    </a:p>
                  </a:txBody>
                  <a:tcPr marL="9525" marR="9525" marT="9525" marB="0" anchor="ctr"/>
                </a:tc>
                <a:tc>
                  <a:txBody>
                    <a:bodyPr/>
                    <a:lstStyle/>
                    <a:p>
                      <a:pPr algn="ctr" fontAlgn="ctr"/>
                      <a:endParaRPr lang="zh-CN" altLang="en-US" sz="1900" b="0" i="0" u="none" strike="noStrike" dirty="0">
                        <a:solidFill>
                          <a:srgbClr val="000000"/>
                        </a:solidFill>
                        <a:effectLst/>
                        <a:latin typeface="微软雅黑" panose="020B0503020204020204" pitchFamily="34" charset="-122"/>
                        <a:ea typeface="微软雅黑" panose="020B0503020204020204" pitchFamily="34" charset="-122"/>
                      </a:endParaRPr>
                    </a:p>
                  </a:txBody>
                  <a:tcPr marL="9525" marR="9525" marT="9525" marB="0" anchor="ctr"/>
                </a:tc>
                <a:tc>
                  <a:txBody>
                    <a:bodyPr/>
                    <a:lstStyle/>
                    <a:p>
                      <a:pPr algn="ctr" fontAlgn="ctr"/>
                      <a:endParaRPr lang="zh-CN" altLang="en-US" sz="1900" b="0" i="0" u="none" strike="noStrike" dirty="0">
                        <a:solidFill>
                          <a:srgbClr val="000000"/>
                        </a:solidFill>
                        <a:effectLst/>
                        <a:latin typeface="微软雅黑" panose="020B0503020204020204" pitchFamily="34" charset="-122"/>
                        <a:ea typeface="微软雅黑" panose="020B0503020204020204" pitchFamily="34" charset="-122"/>
                      </a:endParaRPr>
                    </a:p>
                  </a:txBody>
                  <a:tcPr marL="9525" marR="9525" marT="9525" marB="0" anchor="ctr"/>
                </a:tc>
                <a:tc>
                  <a:txBody>
                    <a:bodyPr/>
                    <a:lstStyle/>
                    <a:p>
                      <a:pPr algn="ctr" fontAlgn="ctr"/>
                      <a:endParaRPr lang="zh-CN" altLang="en-US" sz="1900" b="0" i="0" u="none" strike="noStrike" dirty="0">
                        <a:solidFill>
                          <a:srgbClr val="000000"/>
                        </a:solidFill>
                        <a:effectLst/>
                        <a:latin typeface="微软雅黑" panose="020B0503020204020204" pitchFamily="34" charset="-122"/>
                        <a:ea typeface="微软雅黑" panose="020B0503020204020204" pitchFamily="34" charset="-122"/>
                      </a:endParaRPr>
                    </a:p>
                  </a:txBody>
                  <a:tcPr marL="9525" marR="9525" marT="9525" marB="0" anchor="ctr"/>
                </a:tc>
                <a:tc>
                  <a:txBody>
                    <a:bodyPr/>
                    <a:lstStyle/>
                    <a:p>
                      <a:pPr algn="ctr" fontAlgn="ctr"/>
                      <a:endParaRPr lang="zh-CN" altLang="en-US" sz="1900" b="0" i="0" u="none" strike="noStrike" dirty="0">
                        <a:solidFill>
                          <a:srgbClr val="000000"/>
                        </a:solidFill>
                        <a:effectLst/>
                        <a:latin typeface="微软雅黑" panose="020B0503020204020204" pitchFamily="34" charset="-122"/>
                        <a:ea typeface="微软雅黑" panose="020B0503020204020204" pitchFamily="34" charset="-122"/>
                      </a:endParaRPr>
                    </a:p>
                  </a:txBody>
                  <a:tcPr marL="9525" marR="9525" marT="9525" marB="0" anchor="ctr"/>
                </a:tc>
                <a:tc>
                  <a:txBody>
                    <a:bodyPr/>
                    <a:lstStyle/>
                    <a:p>
                      <a:pPr algn="ctr" fontAlgn="ctr"/>
                      <a:endParaRPr lang="zh-CN" altLang="en-US" sz="1900" b="0" i="0" u="none" strike="noStrike" dirty="0">
                        <a:solidFill>
                          <a:srgbClr val="000000"/>
                        </a:solidFill>
                        <a:effectLst/>
                        <a:latin typeface="等线" panose="02010600030101010101" pitchFamily="2" charset="-122"/>
                        <a:ea typeface="等线" panose="02010600030101010101" pitchFamily="2" charset="-122"/>
                      </a:endParaRPr>
                    </a:p>
                  </a:txBody>
                  <a:tcPr marL="9525" marR="9525" marT="9525" marB="0" anchor="ctr"/>
                </a:tc>
                <a:extLst>
                  <a:ext uri="{0D108BD9-81ED-4DB2-BD59-A6C34878D82A}">
                    <a16:rowId xmlns:a16="http://schemas.microsoft.com/office/drawing/2014/main" val="3587048993"/>
                  </a:ext>
                </a:extLst>
              </a:tr>
              <a:tr h="445593">
                <a:tc>
                  <a:txBody>
                    <a:bodyPr/>
                    <a:lstStyle/>
                    <a:p>
                      <a:pPr algn="ctr" fontAlgn="ctr"/>
                      <a:r>
                        <a:rPr lang="zh-CN" altLang="en-US" sz="1900" u="none" strike="noStrike">
                          <a:effectLst/>
                          <a:latin typeface="微软雅黑" panose="020B0503020204020204" pitchFamily="34" charset="-122"/>
                          <a:ea typeface="微软雅黑" panose="020B0503020204020204" pitchFamily="34" charset="-122"/>
                        </a:rPr>
                        <a:t> 佛教</a:t>
                      </a:r>
                      <a:endParaRPr lang="zh-CN" altLang="en-US" sz="1900" b="1" i="0" u="none" strike="noStrike">
                        <a:solidFill>
                          <a:srgbClr val="000000"/>
                        </a:solidFill>
                        <a:effectLst/>
                        <a:latin typeface="微软雅黑" panose="020B0503020204020204" pitchFamily="34" charset="-122"/>
                        <a:ea typeface="微软雅黑" panose="020B0503020204020204" pitchFamily="34" charset="-122"/>
                      </a:endParaRPr>
                    </a:p>
                  </a:txBody>
                  <a:tcPr marL="9525" marR="9525" marT="9525" marB="0" anchor="ctr"/>
                </a:tc>
                <a:tc>
                  <a:txBody>
                    <a:bodyPr/>
                    <a:lstStyle/>
                    <a:p>
                      <a:pPr algn="ctr" fontAlgn="ctr"/>
                      <a:r>
                        <a:rPr lang="zh-CN" altLang="en-US" sz="1900" u="none" strike="noStrike" dirty="0">
                          <a:effectLst/>
                          <a:latin typeface="微软雅黑" panose="020B0503020204020204" pitchFamily="34" charset="-122"/>
                          <a:ea typeface="微软雅黑" panose="020B0503020204020204" pitchFamily="34" charset="-122"/>
                        </a:rPr>
                        <a:t>多位</a:t>
                      </a:r>
                      <a:endParaRPr lang="zh-CN" altLang="en-US" sz="1900" b="0" i="0" u="none" strike="noStrike" dirty="0">
                        <a:solidFill>
                          <a:srgbClr val="000000"/>
                        </a:solidFill>
                        <a:effectLst/>
                        <a:latin typeface="微软雅黑" panose="020B0503020204020204" pitchFamily="34" charset="-122"/>
                        <a:ea typeface="微软雅黑" panose="020B0503020204020204" pitchFamily="34" charset="-122"/>
                      </a:endParaRPr>
                    </a:p>
                  </a:txBody>
                  <a:tcPr marL="9525" marR="9525" marT="9525" marB="0" anchor="ctr"/>
                </a:tc>
                <a:tc>
                  <a:txBody>
                    <a:bodyPr/>
                    <a:lstStyle/>
                    <a:p>
                      <a:pPr algn="ctr" fontAlgn="ctr"/>
                      <a:endParaRPr lang="zh-CN" altLang="en-US" sz="1900" b="0" i="0" u="none" strike="noStrike" dirty="0">
                        <a:solidFill>
                          <a:srgbClr val="000000"/>
                        </a:solidFill>
                        <a:effectLst/>
                        <a:latin typeface="微软雅黑" panose="020B0503020204020204" pitchFamily="34" charset="-122"/>
                        <a:ea typeface="微软雅黑" panose="020B0503020204020204" pitchFamily="34" charset="-122"/>
                      </a:endParaRPr>
                    </a:p>
                  </a:txBody>
                  <a:tcPr marL="9525" marR="9525" marT="9525" marB="0" anchor="ctr"/>
                </a:tc>
                <a:tc>
                  <a:txBody>
                    <a:bodyPr/>
                    <a:lstStyle/>
                    <a:p>
                      <a:pPr algn="ctr" fontAlgn="ctr"/>
                      <a:endParaRPr lang="zh-CN" altLang="en-US" sz="1900" b="0" i="0" u="none" strike="noStrike" dirty="0">
                        <a:solidFill>
                          <a:srgbClr val="000000"/>
                        </a:solidFill>
                        <a:effectLst/>
                        <a:latin typeface="微软雅黑" panose="020B0503020204020204" pitchFamily="34" charset="-122"/>
                        <a:ea typeface="微软雅黑" panose="020B0503020204020204" pitchFamily="34" charset="-122"/>
                      </a:endParaRPr>
                    </a:p>
                  </a:txBody>
                  <a:tcPr marL="9525" marR="9525" marT="9525" marB="0" anchor="ctr"/>
                </a:tc>
                <a:tc>
                  <a:txBody>
                    <a:bodyPr/>
                    <a:lstStyle/>
                    <a:p>
                      <a:pPr algn="ctr" fontAlgn="ctr"/>
                      <a:endParaRPr lang="zh-CN" altLang="en-US" sz="1900" b="0" i="0" u="none" strike="noStrike" dirty="0">
                        <a:solidFill>
                          <a:srgbClr val="000000"/>
                        </a:solidFill>
                        <a:effectLst/>
                        <a:latin typeface="微软雅黑" panose="020B0503020204020204" pitchFamily="34" charset="-122"/>
                        <a:ea typeface="微软雅黑" panose="020B0503020204020204" pitchFamily="34" charset="-122"/>
                      </a:endParaRPr>
                    </a:p>
                  </a:txBody>
                  <a:tcPr marL="9525" marR="9525" marT="9525" marB="0" anchor="ctr"/>
                </a:tc>
                <a:tc>
                  <a:txBody>
                    <a:bodyPr/>
                    <a:lstStyle/>
                    <a:p>
                      <a:pPr algn="ctr" fontAlgn="ctr"/>
                      <a:endParaRPr lang="zh-CN" altLang="en-US" sz="1900" b="0" i="0" u="none" strike="noStrike" dirty="0">
                        <a:solidFill>
                          <a:srgbClr val="000000"/>
                        </a:solidFill>
                        <a:effectLst/>
                        <a:latin typeface="微软雅黑" panose="020B0503020204020204" pitchFamily="34" charset="-122"/>
                        <a:ea typeface="微软雅黑" panose="020B0503020204020204" pitchFamily="34" charset="-122"/>
                      </a:endParaRPr>
                    </a:p>
                  </a:txBody>
                  <a:tcPr marL="9525" marR="9525" marT="9525" marB="0" anchor="ctr"/>
                </a:tc>
                <a:tc>
                  <a:txBody>
                    <a:bodyPr/>
                    <a:lstStyle/>
                    <a:p>
                      <a:pPr algn="ctr" fontAlgn="ctr"/>
                      <a:endParaRPr lang="zh-CN" altLang="en-US" sz="1900" b="0" i="0" u="none" strike="noStrike" dirty="0">
                        <a:solidFill>
                          <a:srgbClr val="000000"/>
                        </a:solidFill>
                        <a:effectLst/>
                        <a:latin typeface="等线" panose="02010600030101010101" pitchFamily="2" charset="-122"/>
                        <a:ea typeface="等线" panose="02010600030101010101" pitchFamily="2" charset="-122"/>
                      </a:endParaRPr>
                    </a:p>
                  </a:txBody>
                  <a:tcPr marL="9525" marR="9525" marT="9525" marB="0" anchor="ctr"/>
                </a:tc>
                <a:tc>
                  <a:txBody>
                    <a:bodyPr/>
                    <a:lstStyle/>
                    <a:p>
                      <a:pPr algn="ctr" fontAlgn="ctr"/>
                      <a:endParaRPr lang="zh-CN" altLang="en-US" sz="1900" b="0" i="0" u="none" strike="noStrike" dirty="0">
                        <a:solidFill>
                          <a:srgbClr val="000000"/>
                        </a:solidFill>
                        <a:effectLst/>
                        <a:latin typeface="等线" panose="02010600030101010101" pitchFamily="2" charset="-122"/>
                        <a:ea typeface="等线" panose="02010600030101010101" pitchFamily="2" charset="-122"/>
                      </a:endParaRPr>
                    </a:p>
                  </a:txBody>
                  <a:tcPr marL="9525" marR="9525" marT="9525" marB="0" anchor="ctr"/>
                </a:tc>
                <a:extLst>
                  <a:ext uri="{0D108BD9-81ED-4DB2-BD59-A6C34878D82A}">
                    <a16:rowId xmlns:a16="http://schemas.microsoft.com/office/drawing/2014/main" val="1052221228"/>
                  </a:ext>
                </a:extLst>
              </a:tr>
              <a:tr h="445593">
                <a:tc>
                  <a:txBody>
                    <a:bodyPr/>
                    <a:lstStyle/>
                    <a:p>
                      <a:pPr algn="ctr" fontAlgn="ctr"/>
                      <a:r>
                        <a:rPr lang="zh-CN" altLang="en-US" sz="1900" u="none" strike="noStrike">
                          <a:effectLst/>
                          <a:latin typeface="微软雅黑" panose="020B0503020204020204" pitchFamily="34" charset="-122"/>
                          <a:ea typeface="微软雅黑" panose="020B0503020204020204" pitchFamily="34" charset="-122"/>
                        </a:rPr>
                        <a:t>伊斯兰教</a:t>
                      </a:r>
                      <a:endParaRPr lang="zh-CN" altLang="en-US" sz="1900" b="1" i="0" u="none" strike="noStrike">
                        <a:solidFill>
                          <a:srgbClr val="000000"/>
                        </a:solidFill>
                        <a:effectLst/>
                        <a:latin typeface="微软雅黑" panose="020B0503020204020204" pitchFamily="34" charset="-122"/>
                        <a:ea typeface="微软雅黑" panose="020B0503020204020204" pitchFamily="34" charset="-122"/>
                      </a:endParaRPr>
                    </a:p>
                  </a:txBody>
                  <a:tcPr marL="9525" marR="9525" marT="9525" marB="0" anchor="ctr"/>
                </a:tc>
                <a:tc>
                  <a:txBody>
                    <a:bodyPr/>
                    <a:lstStyle/>
                    <a:p>
                      <a:pPr algn="ctr" fontAlgn="ctr"/>
                      <a:r>
                        <a:rPr lang="zh-CN" altLang="en-US" sz="1900" u="none" strike="noStrike" dirty="0">
                          <a:effectLst/>
                          <a:latin typeface="微软雅黑" panose="020B0503020204020204" pitchFamily="34" charset="-122"/>
                          <a:ea typeface="微软雅黑" panose="020B0503020204020204" pitchFamily="34" charset="-122"/>
                        </a:rPr>
                        <a:t>一位</a:t>
                      </a:r>
                      <a:endParaRPr lang="zh-CN" altLang="en-US" sz="1900" b="0" i="0" u="none" strike="noStrike" dirty="0">
                        <a:solidFill>
                          <a:srgbClr val="000000"/>
                        </a:solidFill>
                        <a:effectLst/>
                        <a:latin typeface="微软雅黑" panose="020B0503020204020204" pitchFamily="34" charset="-122"/>
                        <a:ea typeface="微软雅黑" panose="020B0503020204020204" pitchFamily="34" charset="-122"/>
                      </a:endParaRPr>
                    </a:p>
                  </a:txBody>
                  <a:tcPr marL="9525" marR="9525" marT="9525" marB="0" anchor="ctr"/>
                </a:tc>
                <a:tc>
                  <a:txBody>
                    <a:bodyPr/>
                    <a:lstStyle/>
                    <a:p>
                      <a:pPr algn="ctr" fontAlgn="ctr"/>
                      <a:r>
                        <a:rPr lang="zh-CN" altLang="en-US" sz="1900" u="none" strike="noStrike">
                          <a:effectLst/>
                          <a:latin typeface="微软雅黑" panose="020B0503020204020204" pitchFamily="34" charset="-122"/>
                          <a:ea typeface="微软雅黑" panose="020B0503020204020204" pitchFamily="34" charset="-122"/>
                        </a:rPr>
                        <a:t>一位一体</a:t>
                      </a:r>
                      <a:endParaRPr lang="zh-CN" altLang="en-US" sz="1900" b="0" i="0" u="none" strike="noStrike">
                        <a:solidFill>
                          <a:srgbClr val="000000"/>
                        </a:solidFill>
                        <a:effectLst/>
                        <a:latin typeface="微软雅黑" panose="020B0503020204020204" pitchFamily="34" charset="-122"/>
                        <a:ea typeface="微软雅黑" panose="020B0503020204020204" pitchFamily="34" charset="-122"/>
                      </a:endParaRPr>
                    </a:p>
                  </a:txBody>
                  <a:tcPr marL="9525" marR="9525" marT="9525" marB="0" anchor="ctr"/>
                </a:tc>
                <a:tc>
                  <a:txBody>
                    <a:bodyPr/>
                    <a:lstStyle/>
                    <a:p>
                      <a:pPr algn="ctr" fontAlgn="ctr"/>
                      <a:endParaRPr lang="zh-CN" altLang="en-US" sz="1900" b="0" i="0" u="none" strike="noStrike" dirty="0">
                        <a:solidFill>
                          <a:srgbClr val="000000"/>
                        </a:solidFill>
                        <a:effectLst/>
                        <a:latin typeface="微软雅黑" panose="020B0503020204020204" pitchFamily="34" charset="-122"/>
                        <a:ea typeface="微软雅黑" panose="020B0503020204020204" pitchFamily="34" charset="-122"/>
                      </a:endParaRPr>
                    </a:p>
                  </a:txBody>
                  <a:tcPr marL="9525" marR="9525" marT="9525" marB="0" anchor="ctr"/>
                </a:tc>
                <a:tc>
                  <a:txBody>
                    <a:bodyPr/>
                    <a:lstStyle/>
                    <a:p>
                      <a:pPr algn="ctr" fontAlgn="ctr"/>
                      <a:endParaRPr lang="zh-CN" altLang="en-US" sz="1900" b="0" i="0" u="none" strike="noStrike" dirty="0">
                        <a:solidFill>
                          <a:srgbClr val="000000"/>
                        </a:solidFill>
                        <a:effectLst/>
                        <a:latin typeface="微软雅黑" panose="020B0503020204020204" pitchFamily="34" charset="-122"/>
                        <a:ea typeface="微软雅黑" panose="020B0503020204020204" pitchFamily="34" charset="-122"/>
                      </a:endParaRPr>
                    </a:p>
                  </a:txBody>
                  <a:tcPr marL="9525" marR="9525" marT="9525" marB="0" anchor="ctr"/>
                </a:tc>
                <a:tc>
                  <a:txBody>
                    <a:bodyPr/>
                    <a:lstStyle/>
                    <a:p>
                      <a:pPr algn="ctr" fontAlgn="ctr"/>
                      <a:endParaRPr lang="zh-CN" altLang="en-US" sz="1900" b="0" i="0" u="none" strike="noStrike" dirty="0">
                        <a:solidFill>
                          <a:srgbClr val="000000"/>
                        </a:solidFill>
                        <a:effectLst/>
                        <a:latin typeface="微软雅黑" panose="020B0503020204020204" pitchFamily="34" charset="-122"/>
                        <a:ea typeface="微软雅黑" panose="020B0503020204020204" pitchFamily="34" charset="-122"/>
                      </a:endParaRPr>
                    </a:p>
                  </a:txBody>
                  <a:tcPr marL="9525" marR="9525" marT="9525" marB="0" anchor="ctr"/>
                </a:tc>
                <a:tc>
                  <a:txBody>
                    <a:bodyPr/>
                    <a:lstStyle/>
                    <a:p>
                      <a:pPr algn="ctr" fontAlgn="ctr"/>
                      <a:endParaRPr lang="zh-CN" altLang="en-US" sz="1900" b="0" i="0" u="none" strike="noStrike" dirty="0">
                        <a:solidFill>
                          <a:srgbClr val="000000"/>
                        </a:solidFill>
                        <a:effectLst/>
                        <a:latin typeface="等线" panose="02010600030101010101" pitchFamily="2" charset="-122"/>
                        <a:ea typeface="等线" panose="02010600030101010101" pitchFamily="2" charset="-122"/>
                      </a:endParaRPr>
                    </a:p>
                  </a:txBody>
                  <a:tcPr marL="9525" marR="9525" marT="9525" marB="0" anchor="ctr"/>
                </a:tc>
                <a:tc>
                  <a:txBody>
                    <a:bodyPr/>
                    <a:lstStyle/>
                    <a:p>
                      <a:pPr algn="ctr" fontAlgn="ctr"/>
                      <a:endParaRPr lang="zh-CN" altLang="en-US" sz="1900" b="0" i="0" u="none" strike="noStrike" dirty="0">
                        <a:solidFill>
                          <a:srgbClr val="000000"/>
                        </a:solidFill>
                        <a:effectLst/>
                        <a:latin typeface="等线" panose="02010600030101010101" pitchFamily="2" charset="-122"/>
                        <a:ea typeface="等线" panose="02010600030101010101" pitchFamily="2" charset="-122"/>
                      </a:endParaRPr>
                    </a:p>
                  </a:txBody>
                  <a:tcPr marL="9525" marR="9525" marT="9525" marB="0" anchor="ctr"/>
                </a:tc>
                <a:extLst>
                  <a:ext uri="{0D108BD9-81ED-4DB2-BD59-A6C34878D82A}">
                    <a16:rowId xmlns:a16="http://schemas.microsoft.com/office/drawing/2014/main" val="3993657286"/>
                  </a:ext>
                </a:extLst>
              </a:tr>
              <a:tr h="445593">
                <a:tc>
                  <a:txBody>
                    <a:bodyPr/>
                    <a:lstStyle/>
                    <a:p>
                      <a:pPr algn="ctr" fontAlgn="ctr"/>
                      <a:r>
                        <a:rPr lang="zh-CN" altLang="en-US" sz="1900" u="none" strike="noStrike" dirty="0">
                          <a:effectLst/>
                          <a:latin typeface="微软雅黑" panose="020B0503020204020204" pitchFamily="34" charset="-122"/>
                          <a:ea typeface="微软雅黑" panose="020B0503020204020204" pitchFamily="34" charset="-122"/>
                        </a:rPr>
                        <a:t>基督教</a:t>
                      </a:r>
                      <a:endParaRPr lang="zh-CN" altLang="en-US" sz="1900" b="1" i="0" u="none" strike="noStrike" dirty="0">
                        <a:solidFill>
                          <a:srgbClr val="000000"/>
                        </a:solidFill>
                        <a:effectLst/>
                        <a:latin typeface="微软雅黑" panose="020B0503020204020204" pitchFamily="34" charset="-122"/>
                        <a:ea typeface="微软雅黑" panose="020B0503020204020204" pitchFamily="34" charset="-122"/>
                      </a:endParaRPr>
                    </a:p>
                  </a:txBody>
                  <a:tcPr marL="9525" marR="9525" marT="9525" marB="0" anchor="ctr"/>
                </a:tc>
                <a:tc>
                  <a:txBody>
                    <a:bodyPr/>
                    <a:lstStyle/>
                    <a:p>
                      <a:pPr algn="ctr" fontAlgn="ctr"/>
                      <a:r>
                        <a:rPr lang="zh-CN" altLang="en-US" sz="1900" u="none" strike="noStrike" dirty="0">
                          <a:effectLst/>
                          <a:latin typeface="微软雅黑" panose="020B0503020204020204" pitchFamily="34" charset="-122"/>
                          <a:ea typeface="微软雅黑" panose="020B0503020204020204" pitchFamily="34" charset="-122"/>
                        </a:rPr>
                        <a:t>一位</a:t>
                      </a:r>
                      <a:endParaRPr lang="zh-CN" altLang="en-US" sz="1900" b="0" i="0" u="none" strike="noStrike" dirty="0">
                        <a:solidFill>
                          <a:srgbClr val="000000"/>
                        </a:solidFill>
                        <a:effectLst/>
                        <a:latin typeface="微软雅黑" panose="020B0503020204020204" pitchFamily="34" charset="-122"/>
                        <a:ea typeface="微软雅黑" panose="020B0503020204020204" pitchFamily="34" charset="-122"/>
                      </a:endParaRPr>
                    </a:p>
                  </a:txBody>
                  <a:tcPr marL="9525" marR="9525" marT="9525" marB="0" anchor="ctr"/>
                </a:tc>
                <a:tc>
                  <a:txBody>
                    <a:bodyPr/>
                    <a:lstStyle/>
                    <a:p>
                      <a:pPr algn="ctr" fontAlgn="ctr"/>
                      <a:r>
                        <a:rPr lang="zh-CN" altLang="en-US" sz="1900" u="none" strike="noStrike" dirty="0">
                          <a:effectLst/>
                          <a:latin typeface="微软雅黑" panose="020B0503020204020204" pitchFamily="34" charset="-122"/>
                          <a:ea typeface="微软雅黑" panose="020B0503020204020204" pitchFamily="34" charset="-122"/>
                        </a:rPr>
                        <a:t> 三位一体</a:t>
                      </a:r>
                      <a:endParaRPr lang="zh-CN" altLang="en-US" sz="1900" b="0" i="0" u="none" strike="noStrike" dirty="0">
                        <a:solidFill>
                          <a:srgbClr val="000000"/>
                        </a:solidFill>
                        <a:effectLst/>
                        <a:latin typeface="微软雅黑" panose="020B0503020204020204" pitchFamily="34" charset="-122"/>
                        <a:ea typeface="微软雅黑" panose="020B0503020204020204" pitchFamily="34" charset="-122"/>
                      </a:endParaRPr>
                    </a:p>
                  </a:txBody>
                  <a:tcPr marL="9525" marR="9525" marT="9525" marB="0" anchor="ctr"/>
                </a:tc>
                <a:tc>
                  <a:txBody>
                    <a:bodyPr/>
                    <a:lstStyle/>
                    <a:p>
                      <a:pPr algn="ctr" fontAlgn="ctr"/>
                      <a:endParaRPr lang="zh-CN" altLang="en-US" sz="1900" b="0" i="0" u="none" strike="noStrike" dirty="0">
                        <a:solidFill>
                          <a:srgbClr val="000000"/>
                        </a:solidFill>
                        <a:effectLst/>
                        <a:latin typeface="微软雅黑" panose="020B0503020204020204" pitchFamily="34" charset="-122"/>
                        <a:ea typeface="微软雅黑" panose="020B0503020204020204" pitchFamily="34" charset="-122"/>
                      </a:endParaRPr>
                    </a:p>
                  </a:txBody>
                  <a:tcPr marL="9525" marR="9525" marT="9525" marB="0" anchor="ctr"/>
                </a:tc>
                <a:tc>
                  <a:txBody>
                    <a:bodyPr/>
                    <a:lstStyle/>
                    <a:p>
                      <a:pPr algn="ctr" fontAlgn="ctr"/>
                      <a:endParaRPr lang="zh-CN" altLang="en-US" sz="1900" b="0" i="0" u="none" strike="noStrike" dirty="0">
                        <a:solidFill>
                          <a:srgbClr val="000000"/>
                        </a:solidFill>
                        <a:effectLst/>
                        <a:latin typeface="微软雅黑" panose="020B0503020204020204" pitchFamily="34" charset="-122"/>
                        <a:ea typeface="微软雅黑" panose="020B0503020204020204" pitchFamily="34" charset="-122"/>
                      </a:endParaRPr>
                    </a:p>
                  </a:txBody>
                  <a:tcPr marL="9525" marR="9525" marT="9525" marB="0" anchor="ctr"/>
                </a:tc>
                <a:tc>
                  <a:txBody>
                    <a:bodyPr/>
                    <a:lstStyle/>
                    <a:p>
                      <a:pPr algn="ctr" fontAlgn="ctr"/>
                      <a:endParaRPr lang="zh-CN" altLang="en-US" sz="1900" b="0" i="0" u="none" strike="noStrike" dirty="0">
                        <a:solidFill>
                          <a:srgbClr val="000000"/>
                        </a:solidFill>
                        <a:effectLst/>
                        <a:latin typeface="微软雅黑" panose="020B0503020204020204" pitchFamily="34" charset="-122"/>
                        <a:ea typeface="微软雅黑" panose="020B0503020204020204" pitchFamily="34" charset="-122"/>
                      </a:endParaRPr>
                    </a:p>
                  </a:txBody>
                  <a:tcPr marL="9525" marR="9525" marT="9525" marB="0" anchor="ctr"/>
                </a:tc>
                <a:tc>
                  <a:txBody>
                    <a:bodyPr/>
                    <a:lstStyle/>
                    <a:p>
                      <a:pPr algn="ctr" fontAlgn="ctr"/>
                      <a:endParaRPr lang="zh-CN" altLang="en-US" sz="1900" b="0" i="0" u="none" strike="noStrike" dirty="0">
                        <a:solidFill>
                          <a:srgbClr val="000000"/>
                        </a:solidFill>
                        <a:effectLst/>
                        <a:latin typeface="等线" panose="02010600030101010101" pitchFamily="2" charset="-122"/>
                        <a:ea typeface="等线" panose="02010600030101010101" pitchFamily="2" charset="-122"/>
                      </a:endParaRPr>
                    </a:p>
                  </a:txBody>
                  <a:tcPr marL="9525" marR="9525" marT="9525" marB="0" anchor="ctr"/>
                </a:tc>
                <a:tc>
                  <a:txBody>
                    <a:bodyPr/>
                    <a:lstStyle/>
                    <a:p>
                      <a:pPr algn="ctr" fontAlgn="ctr"/>
                      <a:endParaRPr lang="zh-CN" altLang="en-US" sz="1900" b="0" i="0" u="none" strike="noStrike" dirty="0">
                        <a:solidFill>
                          <a:srgbClr val="000000"/>
                        </a:solidFill>
                        <a:effectLst/>
                        <a:latin typeface="等线" panose="02010600030101010101" pitchFamily="2" charset="-122"/>
                        <a:ea typeface="等线" panose="02010600030101010101" pitchFamily="2" charset="-122"/>
                      </a:endParaRPr>
                    </a:p>
                  </a:txBody>
                  <a:tcPr marL="9525" marR="9525" marT="9525" marB="0" anchor="ctr"/>
                </a:tc>
                <a:extLst>
                  <a:ext uri="{0D108BD9-81ED-4DB2-BD59-A6C34878D82A}">
                    <a16:rowId xmlns:a16="http://schemas.microsoft.com/office/drawing/2014/main" val="3807641505"/>
                  </a:ext>
                </a:extLst>
              </a:tr>
            </a:tbl>
          </a:graphicData>
        </a:graphic>
      </p:graphicFrame>
    </p:spTree>
    <p:extLst>
      <p:ext uri="{BB962C8B-B14F-4D97-AF65-F5344CB8AC3E}">
        <p14:creationId xmlns:p14="http://schemas.microsoft.com/office/powerpoint/2010/main" val="1547598242"/>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7">
            <a:extLst>
              <a:ext uri="{FF2B5EF4-FFF2-40B4-BE49-F238E27FC236}">
                <a16:creationId xmlns:a16="http://schemas.microsoft.com/office/drawing/2014/main" id="{27B1B2D9-8317-0948-A345-0CB965A167F3}"/>
              </a:ext>
            </a:extLst>
          </p:cNvPr>
          <p:cNvPicPr>
            <a:picLocks noChangeAspect="1" noChangeArrowheads="1"/>
          </p:cNvPicPr>
          <p:nvPr/>
        </p:nvPicPr>
        <p:blipFill>
          <a:blip r:embed="rId3">
            <a:lum bright="6000"/>
            <a:extLst>
              <a:ext uri="{28A0092B-C50C-407E-A947-70E740481C1C}">
                <a14:useLocalDpi xmlns:a14="http://schemas.microsoft.com/office/drawing/2010/main" val="0"/>
              </a:ext>
            </a:extLst>
          </a:blip>
          <a:srcRect/>
          <a:stretch>
            <a:fillRect/>
          </a:stretch>
        </p:blipFill>
        <p:spPr bwMode="auto">
          <a:xfrm>
            <a:off x="2362258" y="3529913"/>
            <a:ext cx="4339036" cy="3125973"/>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7" name="标题 1">
            <a:extLst>
              <a:ext uri="{FF2B5EF4-FFF2-40B4-BE49-F238E27FC236}">
                <a16:creationId xmlns:a16="http://schemas.microsoft.com/office/drawing/2014/main" id="{E9A8A4A6-11B3-0045-971F-A70BC109568C}"/>
              </a:ext>
            </a:extLst>
          </p:cNvPr>
          <p:cNvSpPr>
            <a:spLocks noGrp="1"/>
          </p:cNvSpPr>
          <p:nvPr>
            <p:ph type="title"/>
          </p:nvPr>
        </p:nvSpPr>
        <p:spPr>
          <a:xfrm>
            <a:off x="0" y="168355"/>
            <a:ext cx="9144000" cy="898507"/>
          </a:xfrm>
        </p:spPr>
        <p:txBody>
          <a:bodyPr/>
          <a:lstStyle/>
          <a:p>
            <a:r>
              <a:rPr lang="zh-CN" altLang="en-US" dirty="0"/>
              <a:t>各宗教的巨大差异 </a:t>
            </a:r>
          </a:p>
        </p:txBody>
      </p:sp>
      <p:graphicFrame>
        <p:nvGraphicFramePr>
          <p:cNvPr id="6" name="表格 3">
            <a:extLst>
              <a:ext uri="{FF2B5EF4-FFF2-40B4-BE49-F238E27FC236}">
                <a16:creationId xmlns:a16="http://schemas.microsoft.com/office/drawing/2014/main" id="{DB16567C-E62B-41C5-8874-AAEC872766B7}"/>
              </a:ext>
            </a:extLst>
          </p:cNvPr>
          <p:cNvGraphicFramePr>
            <a:graphicFrameLocks noGrp="1"/>
          </p:cNvGraphicFramePr>
          <p:nvPr>
            <p:extLst>
              <p:ext uri="{D42A27DB-BD31-4B8C-83A1-F6EECF244321}">
                <p14:modId xmlns:p14="http://schemas.microsoft.com/office/powerpoint/2010/main" val="174246451"/>
              </p:ext>
            </p:extLst>
          </p:nvPr>
        </p:nvGraphicFramePr>
        <p:xfrm>
          <a:off x="153659" y="1219258"/>
          <a:ext cx="8836682" cy="2227965"/>
        </p:xfrm>
        <a:graphic>
          <a:graphicData uri="http://schemas.openxmlformats.org/drawingml/2006/table">
            <a:tbl>
              <a:tblPr firstRow="1" bandRow="1">
                <a:tableStyleId>{5C22544A-7EE6-4342-B048-85BDC9FD1C3A}</a:tableStyleId>
              </a:tblPr>
              <a:tblGrid>
                <a:gridCol w="1085250">
                  <a:extLst>
                    <a:ext uri="{9D8B030D-6E8A-4147-A177-3AD203B41FA5}">
                      <a16:colId xmlns:a16="http://schemas.microsoft.com/office/drawing/2014/main" val="1058877165"/>
                    </a:ext>
                  </a:extLst>
                </a:gridCol>
                <a:gridCol w="1085250">
                  <a:extLst>
                    <a:ext uri="{9D8B030D-6E8A-4147-A177-3AD203B41FA5}">
                      <a16:colId xmlns:a16="http://schemas.microsoft.com/office/drawing/2014/main" val="3597001400"/>
                    </a:ext>
                  </a:extLst>
                </a:gridCol>
                <a:gridCol w="1085250">
                  <a:extLst>
                    <a:ext uri="{9D8B030D-6E8A-4147-A177-3AD203B41FA5}">
                      <a16:colId xmlns:a16="http://schemas.microsoft.com/office/drawing/2014/main" val="3809447267"/>
                    </a:ext>
                  </a:extLst>
                </a:gridCol>
                <a:gridCol w="1085250">
                  <a:extLst>
                    <a:ext uri="{9D8B030D-6E8A-4147-A177-3AD203B41FA5}">
                      <a16:colId xmlns:a16="http://schemas.microsoft.com/office/drawing/2014/main" val="558596186"/>
                    </a:ext>
                  </a:extLst>
                </a:gridCol>
                <a:gridCol w="1085250">
                  <a:extLst>
                    <a:ext uri="{9D8B030D-6E8A-4147-A177-3AD203B41FA5}">
                      <a16:colId xmlns:a16="http://schemas.microsoft.com/office/drawing/2014/main" val="1681818373"/>
                    </a:ext>
                  </a:extLst>
                </a:gridCol>
                <a:gridCol w="1085250">
                  <a:extLst>
                    <a:ext uri="{9D8B030D-6E8A-4147-A177-3AD203B41FA5}">
                      <a16:colId xmlns:a16="http://schemas.microsoft.com/office/drawing/2014/main" val="96116136"/>
                    </a:ext>
                  </a:extLst>
                </a:gridCol>
                <a:gridCol w="1085250">
                  <a:extLst>
                    <a:ext uri="{9D8B030D-6E8A-4147-A177-3AD203B41FA5}">
                      <a16:colId xmlns:a16="http://schemas.microsoft.com/office/drawing/2014/main" val="2698451533"/>
                    </a:ext>
                  </a:extLst>
                </a:gridCol>
                <a:gridCol w="1239932">
                  <a:extLst>
                    <a:ext uri="{9D8B030D-6E8A-4147-A177-3AD203B41FA5}">
                      <a16:colId xmlns:a16="http://schemas.microsoft.com/office/drawing/2014/main" val="925807796"/>
                    </a:ext>
                  </a:extLst>
                </a:gridCol>
              </a:tblGrid>
              <a:tr h="445593">
                <a:tc>
                  <a:txBody>
                    <a:bodyPr/>
                    <a:lstStyle/>
                    <a:p>
                      <a:pPr marL="0" marR="0" lvl="0" indent="0" algn="ctr" defTabSz="685800" rtl="0" eaLnBrk="1" fontAlgn="ctr" latinLnBrk="0" hangingPunct="1">
                        <a:lnSpc>
                          <a:spcPct val="100000"/>
                        </a:lnSpc>
                        <a:spcBef>
                          <a:spcPts val="0"/>
                        </a:spcBef>
                        <a:spcAft>
                          <a:spcPts val="0"/>
                        </a:spcAft>
                        <a:buClrTx/>
                        <a:buSzTx/>
                        <a:buFontTx/>
                        <a:buNone/>
                        <a:tabLst/>
                        <a:defRPr/>
                      </a:pPr>
                      <a:r>
                        <a:rPr lang="zh-CN" altLang="en-US" sz="1900" b="1" u="none" strike="noStrike" kern="1200" dirty="0">
                          <a:solidFill>
                            <a:schemeClr val="lt1"/>
                          </a:solidFill>
                          <a:effectLst/>
                          <a:latin typeface="微软雅黑" panose="020B0503020204020204" pitchFamily="34" charset="-122"/>
                          <a:ea typeface="微软雅黑" panose="020B0503020204020204" pitchFamily="34" charset="-122"/>
                          <a:cs typeface="+mn-cs"/>
                        </a:rPr>
                        <a:t>宗教名称</a:t>
                      </a:r>
                    </a:p>
                  </a:txBody>
                  <a:tcPr marL="9525" marR="9525" marT="9525" marB="0" anchor="ctr"/>
                </a:tc>
                <a:tc>
                  <a:txBody>
                    <a:bodyPr/>
                    <a:lstStyle/>
                    <a:p>
                      <a:pPr algn="ctr" fontAlgn="ctr"/>
                      <a:r>
                        <a:rPr lang="zh-CN" altLang="en-US" sz="1900" u="none" strike="noStrike" dirty="0">
                          <a:effectLst/>
                          <a:latin typeface="微软雅黑" panose="020B0503020204020204" pitchFamily="34" charset="-122"/>
                          <a:ea typeface="微软雅黑" panose="020B0503020204020204" pitchFamily="34" charset="-122"/>
                        </a:rPr>
                        <a:t>几位神</a:t>
                      </a:r>
                      <a:endParaRPr lang="en-US" altLang="zh-CN" sz="1900" b="1" i="0" u="none" strike="noStrike" dirty="0">
                        <a:solidFill>
                          <a:srgbClr val="000000"/>
                        </a:solidFill>
                        <a:effectLst/>
                        <a:latin typeface="微软雅黑" panose="020B0503020204020204" pitchFamily="34" charset="-122"/>
                        <a:ea typeface="微软雅黑" panose="020B0503020204020204" pitchFamily="34" charset="-122"/>
                      </a:endParaRPr>
                    </a:p>
                  </a:txBody>
                  <a:tcPr marL="9525" marR="9525" marT="9525" marB="0" anchor="ctr"/>
                </a:tc>
                <a:tc>
                  <a:txBody>
                    <a:bodyPr/>
                    <a:lstStyle/>
                    <a:p>
                      <a:pPr algn="ctr" fontAlgn="ctr"/>
                      <a:r>
                        <a:rPr lang="zh-CN" altLang="en-US" sz="1900" u="none" strike="noStrike" dirty="0">
                          <a:effectLst/>
                          <a:latin typeface="微软雅黑" panose="020B0503020204020204" pitchFamily="34" charset="-122"/>
                          <a:ea typeface="微软雅黑" panose="020B0503020204020204" pitchFamily="34" charset="-122"/>
                        </a:rPr>
                        <a:t>神的属性</a:t>
                      </a:r>
                      <a:endParaRPr lang="en-US" altLang="zh-CN" sz="1900" b="1" i="0" u="none" strike="noStrike" dirty="0">
                        <a:solidFill>
                          <a:srgbClr val="000000"/>
                        </a:solidFill>
                        <a:effectLst/>
                        <a:latin typeface="微软雅黑" panose="020B0503020204020204" pitchFamily="34" charset="-122"/>
                        <a:ea typeface="微软雅黑" panose="020B0503020204020204" pitchFamily="34" charset="-122"/>
                      </a:endParaRPr>
                    </a:p>
                  </a:txBody>
                  <a:tcPr marL="9525" marR="9525" marT="9525" marB="0" anchor="ctr"/>
                </a:tc>
                <a:tc>
                  <a:txBody>
                    <a:bodyPr/>
                    <a:lstStyle/>
                    <a:p>
                      <a:pPr algn="ctr" fontAlgn="ctr"/>
                      <a:r>
                        <a:rPr lang="zh-CN" altLang="en-US" sz="1900" u="none" strike="noStrike" dirty="0">
                          <a:effectLst/>
                          <a:latin typeface="微软雅黑" panose="020B0503020204020204" pitchFamily="34" charset="-122"/>
                          <a:ea typeface="微软雅黑" panose="020B0503020204020204" pitchFamily="34" charset="-122"/>
                        </a:rPr>
                        <a:t>神像</a:t>
                      </a:r>
                      <a:endParaRPr lang="en-US" altLang="zh-CN" sz="1900" b="1" i="0" u="none" strike="noStrike" dirty="0">
                        <a:solidFill>
                          <a:srgbClr val="000000"/>
                        </a:solidFill>
                        <a:effectLst/>
                        <a:latin typeface="微软雅黑" panose="020B0503020204020204" pitchFamily="34" charset="-122"/>
                        <a:ea typeface="微软雅黑" panose="020B0503020204020204" pitchFamily="34" charset="-122"/>
                      </a:endParaRPr>
                    </a:p>
                  </a:txBody>
                  <a:tcPr marL="9525" marR="9525" marT="9525" marB="0" anchor="ctr"/>
                </a:tc>
                <a:tc>
                  <a:txBody>
                    <a:bodyPr/>
                    <a:lstStyle/>
                    <a:p>
                      <a:pPr algn="ctr" fontAlgn="ctr"/>
                      <a:r>
                        <a:rPr lang="zh-CN" altLang="en-US" sz="1900" u="none" strike="noStrike" dirty="0">
                          <a:effectLst/>
                          <a:latin typeface="微软雅黑" panose="020B0503020204020204" pitchFamily="34" charset="-122"/>
                          <a:ea typeface="微软雅黑" panose="020B0503020204020204" pitchFamily="34" charset="-122"/>
                        </a:rPr>
                        <a:t>耶稣是谁</a:t>
                      </a:r>
                      <a:endParaRPr lang="en-US" altLang="zh-CN" sz="1900" b="1" i="0" u="none" strike="noStrike" dirty="0">
                        <a:solidFill>
                          <a:srgbClr val="000000"/>
                        </a:solidFill>
                        <a:effectLst/>
                        <a:latin typeface="微软雅黑" panose="020B0503020204020204" pitchFamily="34" charset="-122"/>
                        <a:ea typeface="微软雅黑" panose="020B0503020204020204" pitchFamily="34" charset="-122"/>
                      </a:endParaRPr>
                    </a:p>
                  </a:txBody>
                  <a:tcPr marL="9525" marR="9525" marT="9525" marB="0" anchor="ctr"/>
                </a:tc>
                <a:tc>
                  <a:txBody>
                    <a:bodyPr/>
                    <a:lstStyle/>
                    <a:p>
                      <a:pPr algn="ctr" fontAlgn="ctr"/>
                      <a:r>
                        <a:rPr lang="zh-CN" altLang="en-US" sz="1900" u="none" strike="noStrike" dirty="0">
                          <a:effectLst/>
                          <a:latin typeface="微软雅黑" panose="020B0503020204020204" pitchFamily="34" charset="-122"/>
                          <a:ea typeface="微软雅黑" panose="020B0503020204020204" pitchFamily="34" charset="-122"/>
                        </a:rPr>
                        <a:t>人死后</a:t>
                      </a:r>
                      <a:endParaRPr lang="en-US" altLang="zh-CN" sz="1900" b="1" i="0" u="none" strike="noStrike" dirty="0">
                        <a:solidFill>
                          <a:srgbClr val="000000"/>
                        </a:solidFill>
                        <a:effectLst/>
                        <a:latin typeface="微软雅黑" panose="020B0503020204020204" pitchFamily="34" charset="-122"/>
                        <a:ea typeface="微软雅黑" panose="020B0503020204020204" pitchFamily="34" charset="-122"/>
                      </a:endParaRPr>
                    </a:p>
                  </a:txBody>
                  <a:tcPr marL="9525" marR="9525" marT="9525" marB="0" anchor="ctr"/>
                </a:tc>
                <a:tc>
                  <a:txBody>
                    <a:bodyPr/>
                    <a:lstStyle/>
                    <a:p>
                      <a:pPr algn="ctr" fontAlgn="ctr"/>
                      <a:r>
                        <a:rPr lang="zh-CN" altLang="en-US" sz="1900" u="none" strike="noStrike" dirty="0">
                          <a:effectLst/>
                          <a:latin typeface="微软雅黑" panose="020B0503020204020204" pitchFamily="34" charset="-122"/>
                          <a:ea typeface="微软雅黑" panose="020B0503020204020204" pitchFamily="34" charset="-122"/>
                        </a:rPr>
                        <a:t>得救</a:t>
                      </a:r>
                      <a:endParaRPr lang="en-US" altLang="zh-CN" sz="1900" b="1" i="0" u="none" strike="noStrike" dirty="0">
                        <a:solidFill>
                          <a:srgbClr val="000000"/>
                        </a:solidFill>
                        <a:effectLst/>
                        <a:latin typeface="微软雅黑" panose="020B0503020204020204" pitchFamily="34" charset="-122"/>
                        <a:ea typeface="微软雅黑" panose="020B0503020204020204" pitchFamily="34" charset="-122"/>
                      </a:endParaRPr>
                    </a:p>
                  </a:txBody>
                  <a:tcPr marL="9525" marR="9525" marT="9525" marB="0" anchor="ctr"/>
                </a:tc>
                <a:tc>
                  <a:txBody>
                    <a:bodyPr/>
                    <a:lstStyle/>
                    <a:p>
                      <a:pPr marL="0" algn="ctr" defTabSz="685800" rtl="0" eaLnBrk="1" fontAlgn="ctr" latinLnBrk="0" hangingPunct="1"/>
                      <a:r>
                        <a:rPr lang="zh-CN" altLang="en-US" sz="1900" b="1" u="none" strike="noStrike" kern="1200" dirty="0">
                          <a:solidFill>
                            <a:schemeClr val="lt1"/>
                          </a:solidFill>
                          <a:effectLst/>
                          <a:latin typeface="微软雅黑" panose="020B0503020204020204" pitchFamily="34" charset="-122"/>
                          <a:ea typeface="微软雅黑" panose="020B0503020204020204" pitchFamily="34" charset="-122"/>
                          <a:cs typeface="+mn-cs"/>
                        </a:rPr>
                        <a:t>娶几位妻</a:t>
                      </a:r>
                    </a:p>
                  </a:txBody>
                  <a:tcPr marL="9525" marR="9525" marT="9525" marB="0" anchor="ctr"/>
                </a:tc>
                <a:extLst>
                  <a:ext uri="{0D108BD9-81ED-4DB2-BD59-A6C34878D82A}">
                    <a16:rowId xmlns:a16="http://schemas.microsoft.com/office/drawing/2014/main" val="776111752"/>
                  </a:ext>
                </a:extLst>
              </a:tr>
              <a:tr h="445593">
                <a:tc>
                  <a:txBody>
                    <a:bodyPr/>
                    <a:lstStyle/>
                    <a:p>
                      <a:pPr algn="ctr" fontAlgn="ctr"/>
                      <a:r>
                        <a:rPr lang="zh-CN" altLang="en-US" sz="1900" u="none" strike="noStrike" dirty="0">
                          <a:effectLst/>
                          <a:latin typeface="微软雅黑" panose="020B0503020204020204" pitchFamily="34" charset="-122"/>
                          <a:ea typeface="微软雅黑" panose="020B0503020204020204" pitchFamily="34" charset="-122"/>
                        </a:rPr>
                        <a:t>印度教</a:t>
                      </a:r>
                      <a:endParaRPr lang="zh-CN" altLang="en-US" sz="1900" b="1" i="0" u="none" strike="noStrike" dirty="0">
                        <a:solidFill>
                          <a:srgbClr val="000000"/>
                        </a:solidFill>
                        <a:effectLst/>
                        <a:latin typeface="微软雅黑" panose="020B0503020204020204" pitchFamily="34" charset="-122"/>
                        <a:ea typeface="微软雅黑" panose="020B0503020204020204" pitchFamily="34" charset="-122"/>
                      </a:endParaRPr>
                    </a:p>
                  </a:txBody>
                  <a:tcPr marL="9525" marR="9525" marT="9525" marB="0" anchor="ctr"/>
                </a:tc>
                <a:tc>
                  <a:txBody>
                    <a:bodyPr/>
                    <a:lstStyle/>
                    <a:p>
                      <a:pPr algn="ctr" fontAlgn="ctr"/>
                      <a:r>
                        <a:rPr lang="zh-CN" altLang="en-US" sz="1900" u="none" strike="noStrike" dirty="0">
                          <a:effectLst/>
                          <a:latin typeface="微软雅黑" panose="020B0503020204020204" pitchFamily="34" charset="-122"/>
                          <a:ea typeface="微软雅黑" panose="020B0503020204020204" pitchFamily="34" charset="-122"/>
                        </a:rPr>
                        <a:t>多位</a:t>
                      </a:r>
                      <a:endParaRPr lang="zh-CN" altLang="en-US" sz="1900" b="0" i="0" u="none" strike="noStrike" dirty="0">
                        <a:solidFill>
                          <a:srgbClr val="000000"/>
                        </a:solidFill>
                        <a:effectLst/>
                        <a:latin typeface="微软雅黑" panose="020B0503020204020204" pitchFamily="34" charset="-122"/>
                        <a:ea typeface="微软雅黑" panose="020B0503020204020204" pitchFamily="34" charset="-122"/>
                      </a:endParaRPr>
                    </a:p>
                  </a:txBody>
                  <a:tcPr marL="9525" marR="9525" marT="9525" marB="0" anchor="ctr"/>
                </a:tc>
                <a:tc>
                  <a:txBody>
                    <a:bodyPr/>
                    <a:lstStyle/>
                    <a:p>
                      <a:pPr algn="ctr" fontAlgn="ctr"/>
                      <a:endParaRPr lang="zh-CN" altLang="en-US" sz="1900" b="0" i="0" u="none" strike="noStrike" dirty="0">
                        <a:solidFill>
                          <a:srgbClr val="000000"/>
                        </a:solidFill>
                        <a:effectLst/>
                        <a:latin typeface="微软雅黑" panose="020B0503020204020204" pitchFamily="34" charset="-122"/>
                        <a:ea typeface="微软雅黑" panose="020B0503020204020204" pitchFamily="34" charset="-122"/>
                      </a:endParaRPr>
                    </a:p>
                  </a:txBody>
                  <a:tcPr marL="9525" marR="9525" marT="9525" marB="0" anchor="ctr"/>
                </a:tc>
                <a:tc>
                  <a:txBody>
                    <a:bodyPr/>
                    <a:lstStyle/>
                    <a:p>
                      <a:pPr algn="ctr" fontAlgn="ctr"/>
                      <a:r>
                        <a:rPr lang="zh-CN" altLang="en-US" sz="1900" u="none" strike="noStrike" dirty="0">
                          <a:effectLst/>
                          <a:latin typeface="微软雅黑" panose="020B0503020204020204" pitchFamily="34" charset="-122"/>
                          <a:ea typeface="微软雅黑" panose="020B0503020204020204" pitchFamily="34" charset="-122"/>
                        </a:rPr>
                        <a:t>可以拜</a:t>
                      </a:r>
                      <a:endParaRPr lang="zh-CN" altLang="en-US" sz="1900" b="0" i="0" u="none" strike="noStrike" dirty="0">
                        <a:solidFill>
                          <a:srgbClr val="000000"/>
                        </a:solidFill>
                        <a:effectLst/>
                        <a:latin typeface="微软雅黑" panose="020B0503020204020204" pitchFamily="34" charset="-122"/>
                        <a:ea typeface="微软雅黑" panose="020B0503020204020204" pitchFamily="34" charset="-122"/>
                      </a:endParaRPr>
                    </a:p>
                  </a:txBody>
                  <a:tcPr marL="9525" marR="9525" marT="9525" marB="0" anchor="ctr"/>
                </a:tc>
                <a:tc>
                  <a:txBody>
                    <a:bodyPr/>
                    <a:lstStyle/>
                    <a:p>
                      <a:pPr algn="ctr" fontAlgn="ctr"/>
                      <a:endParaRPr lang="zh-CN" altLang="en-US" sz="1900" b="0" i="0" u="none" strike="noStrike" dirty="0">
                        <a:solidFill>
                          <a:srgbClr val="000000"/>
                        </a:solidFill>
                        <a:effectLst/>
                        <a:latin typeface="微软雅黑" panose="020B0503020204020204" pitchFamily="34" charset="-122"/>
                        <a:ea typeface="微软雅黑" panose="020B0503020204020204" pitchFamily="34" charset="-122"/>
                      </a:endParaRPr>
                    </a:p>
                  </a:txBody>
                  <a:tcPr marL="9525" marR="9525" marT="9525" marB="0" anchor="ctr"/>
                </a:tc>
                <a:tc>
                  <a:txBody>
                    <a:bodyPr/>
                    <a:lstStyle/>
                    <a:p>
                      <a:pPr algn="ctr" fontAlgn="ctr"/>
                      <a:endParaRPr lang="zh-CN" altLang="en-US" sz="1900" b="0" i="0" u="none" strike="noStrike" dirty="0">
                        <a:solidFill>
                          <a:srgbClr val="000000"/>
                        </a:solidFill>
                        <a:effectLst/>
                        <a:latin typeface="微软雅黑" panose="020B0503020204020204" pitchFamily="34" charset="-122"/>
                        <a:ea typeface="微软雅黑" panose="020B0503020204020204" pitchFamily="34" charset="-122"/>
                      </a:endParaRPr>
                    </a:p>
                  </a:txBody>
                  <a:tcPr marL="9525" marR="9525" marT="9525" marB="0" anchor="ctr"/>
                </a:tc>
                <a:tc>
                  <a:txBody>
                    <a:bodyPr/>
                    <a:lstStyle/>
                    <a:p>
                      <a:pPr algn="ctr" fontAlgn="ctr"/>
                      <a:endParaRPr lang="zh-CN" altLang="en-US" sz="1900" b="0" i="0" u="none" strike="noStrike" dirty="0">
                        <a:solidFill>
                          <a:srgbClr val="000000"/>
                        </a:solidFill>
                        <a:effectLst/>
                        <a:latin typeface="微软雅黑" panose="020B0503020204020204" pitchFamily="34" charset="-122"/>
                        <a:ea typeface="微软雅黑" panose="020B0503020204020204" pitchFamily="34" charset="-122"/>
                      </a:endParaRPr>
                    </a:p>
                  </a:txBody>
                  <a:tcPr marL="9525" marR="9525" marT="9525" marB="0" anchor="ctr"/>
                </a:tc>
                <a:tc>
                  <a:txBody>
                    <a:bodyPr/>
                    <a:lstStyle/>
                    <a:p>
                      <a:pPr algn="ctr" fontAlgn="ctr"/>
                      <a:endParaRPr lang="zh-CN" altLang="en-US" sz="1900" b="0" i="0" u="none" strike="noStrike" dirty="0">
                        <a:solidFill>
                          <a:srgbClr val="000000"/>
                        </a:solidFill>
                        <a:effectLst/>
                        <a:latin typeface="等线" panose="02010600030101010101" pitchFamily="2" charset="-122"/>
                        <a:ea typeface="等线" panose="02010600030101010101" pitchFamily="2" charset="-122"/>
                      </a:endParaRPr>
                    </a:p>
                  </a:txBody>
                  <a:tcPr marL="9525" marR="9525" marT="9525" marB="0" anchor="ctr"/>
                </a:tc>
                <a:extLst>
                  <a:ext uri="{0D108BD9-81ED-4DB2-BD59-A6C34878D82A}">
                    <a16:rowId xmlns:a16="http://schemas.microsoft.com/office/drawing/2014/main" val="3587048993"/>
                  </a:ext>
                </a:extLst>
              </a:tr>
              <a:tr h="445593">
                <a:tc>
                  <a:txBody>
                    <a:bodyPr/>
                    <a:lstStyle/>
                    <a:p>
                      <a:pPr algn="ctr" fontAlgn="ctr"/>
                      <a:r>
                        <a:rPr lang="zh-CN" altLang="en-US" sz="1900" u="none" strike="noStrike">
                          <a:effectLst/>
                          <a:latin typeface="微软雅黑" panose="020B0503020204020204" pitchFamily="34" charset="-122"/>
                          <a:ea typeface="微软雅黑" panose="020B0503020204020204" pitchFamily="34" charset="-122"/>
                        </a:rPr>
                        <a:t> 佛教</a:t>
                      </a:r>
                      <a:endParaRPr lang="zh-CN" altLang="en-US" sz="1900" b="1" i="0" u="none" strike="noStrike">
                        <a:solidFill>
                          <a:srgbClr val="000000"/>
                        </a:solidFill>
                        <a:effectLst/>
                        <a:latin typeface="微软雅黑" panose="020B0503020204020204" pitchFamily="34" charset="-122"/>
                        <a:ea typeface="微软雅黑" panose="020B0503020204020204" pitchFamily="34" charset="-122"/>
                      </a:endParaRPr>
                    </a:p>
                  </a:txBody>
                  <a:tcPr marL="9525" marR="9525" marT="9525" marB="0" anchor="ctr"/>
                </a:tc>
                <a:tc>
                  <a:txBody>
                    <a:bodyPr/>
                    <a:lstStyle/>
                    <a:p>
                      <a:pPr algn="ctr" fontAlgn="ctr"/>
                      <a:r>
                        <a:rPr lang="zh-CN" altLang="en-US" sz="1900" u="none" strike="noStrike" dirty="0">
                          <a:effectLst/>
                          <a:latin typeface="微软雅黑" panose="020B0503020204020204" pitchFamily="34" charset="-122"/>
                          <a:ea typeface="微软雅黑" panose="020B0503020204020204" pitchFamily="34" charset="-122"/>
                        </a:rPr>
                        <a:t>多位</a:t>
                      </a:r>
                      <a:endParaRPr lang="zh-CN" altLang="en-US" sz="1900" b="0" i="0" u="none" strike="noStrike" dirty="0">
                        <a:solidFill>
                          <a:srgbClr val="000000"/>
                        </a:solidFill>
                        <a:effectLst/>
                        <a:latin typeface="微软雅黑" panose="020B0503020204020204" pitchFamily="34" charset="-122"/>
                        <a:ea typeface="微软雅黑" panose="020B0503020204020204" pitchFamily="34" charset="-122"/>
                      </a:endParaRPr>
                    </a:p>
                  </a:txBody>
                  <a:tcPr marL="9525" marR="9525" marT="9525" marB="0" anchor="ctr"/>
                </a:tc>
                <a:tc>
                  <a:txBody>
                    <a:bodyPr/>
                    <a:lstStyle/>
                    <a:p>
                      <a:pPr algn="ctr" fontAlgn="ctr"/>
                      <a:endParaRPr lang="zh-CN" altLang="en-US" sz="1900" b="0" i="0" u="none" strike="noStrike" dirty="0">
                        <a:solidFill>
                          <a:srgbClr val="000000"/>
                        </a:solidFill>
                        <a:effectLst/>
                        <a:latin typeface="微软雅黑" panose="020B0503020204020204" pitchFamily="34" charset="-122"/>
                        <a:ea typeface="微软雅黑" panose="020B0503020204020204" pitchFamily="34" charset="-122"/>
                      </a:endParaRPr>
                    </a:p>
                  </a:txBody>
                  <a:tcPr marL="9525" marR="9525" marT="9525" marB="0" anchor="ctr"/>
                </a:tc>
                <a:tc>
                  <a:txBody>
                    <a:bodyPr/>
                    <a:lstStyle/>
                    <a:p>
                      <a:pPr algn="ctr" fontAlgn="ctr"/>
                      <a:r>
                        <a:rPr lang="zh-CN" altLang="en-US" sz="1900" u="none" strike="noStrike" dirty="0">
                          <a:effectLst/>
                          <a:latin typeface="微软雅黑" panose="020B0503020204020204" pitchFamily="34" charset="-122"/>
                          <a:ea typeface="微软雅黑" panose="020B0503020204020204" pitchFamily="34" charset="-122"/>
                        </a:rPr>
                        <a:t>可以拜</a:t>
                      </a:r>
                      <a:endParaRPr lang="zh-CN" altLang="en-US" sz="1900" b="0" i="0" u="none" strike="noStrike" dirty="0">
                        <a:solidFill>
                          <a:srgbClr val="000000"/>
                        </a:solidFill>
                        <a:effectLst/>
                        <a:latin typeface="微软雅黑" panose="020B0503020204020204" pitchFamily="34" charset="-122"/>
                        <a:ea typeface="微软雅黑" panose="020B0503020204020204" pitchFamily="34" charset="-122"/>
                      </a:endParaRPr>
                    </a:p>
                  </a:txBody>
                  <a:tcPr marL="9525" marR="9525" marT="9525" marB="0" anchor="ctr"/>
                </a:tc>
                <a:tc>
                  <a:txBody>
                    <a:bodyPr/>
                    <a:lstStyle/>
                    <a:p>
                      <a:pPr algn="ctr" fontAlgn="ctr"/>
                      <a:endParaRPr lang="zh-CN" altLang="en-US" sz="1900" b="0" i="0" u="none" strike="noStrike" dirty="0">
                        <a:solidFill>
                          <a:srgbClr val="000000"/>
                        </a:solidFill>
                        <a:effectLst/>
                        <a:latin typeface="微软雅黑" panose="020B0503020204020204" pitchFamily="34" charset="-122"/>
                        <a:ea typeface="微软雅黑" panose="020B0503020204020204" pitchFamily="34" charset="-122"/>
                      </a:endParaRPr>
                    </a:p>
                  </a:txBody>
                  <a:tcPr marL="9525" marR="9525" marT="9525" marB="0" anchor="ctr"/>
                </a:tc>
                <a:tc>
                  <a:txBody>
                    <a:bodyPr/>
                    <a:lstStyle/>
                    <a:p>
                      <a:pPr algn="ctr" fontAlgn="ctr"/>
                      <a:endParaRPr lang="zh-CN" altLang="en-US" sz="1900" b="0" i="0" u="none" strike="noStrike" dirty="0">
                        <a:solidFill>
                          <a:srgbClr val="000000"/>
                        </a:solidFill>
                        <a:effectLst/>
                        <a:latin typeface="微软雅黑" panose="020B0503020204020204" pitchFamily="34" charset="-122"/>
                        <a:ea typeface="微软雅黑" panose="020B0503020204020204" pitchFamily="34" charset="-122"/>
                      </a:endParaRPr>
                    </a:p>
                  </a:txBody>
                  <a:tcPr marL="9525" marR="9525" marT="9525" marB="0" anchor="ctr"/>
                </a:tc>
                <a:tc>
                  <a:txBody>
                    <a:bodyPr/>
                    <a:lstStyle/>
                    <a:p>
                      <a:pPr algn="ctr" fontAlgn="ctr"/>
                      <a:endParaRPr lang="zh-CN" altLang="en-US" sz="1900" b="0" i="0" u="none" strike="noStrike" dirty="0">
                        <a:solidFill>
                          <a:srgbClr val="000000"/>
                        </a:solidFill>
                        <a:effectLst/>
                        <a:latin typeface="等线" panose="02010600030101010101" pitchFamily="2" charset="-122"/>
                        <a:ea typeface="等线" panose="02010600030101010101" pitchFamily="2" charset="-122"/>
                      </a:endParaRPr>
                    </a:p>
                  </a:txBody>
                  <a:tcPr marL="9525" marR="9525" marT="9525" marB="0" anchor="ctr"/>
                </a:tc>
                <a:tc>
                  <a:txBody>
                    <a:bodyPr/>
                    <a:lstStyle/>
                    <a:p>
                      <a:pPr algn="ctr" fontAlgn="ctr"/>
                      <a:endParaRPr lang="zh-CN" altLang="en-US" sz="1900" b="0" i="0" u="none" strike="noStrike" dirty="0">
                        <a:solidFill>
                          <a:srgbClr val="000000"/>
                        </a:solidFill>
                        <a:effectLst/>
                        <a:latin typeface="等线" panose="02010600030101010101" pitchFamily="2" charset="-122"/>
                        <a:ea typeface="等线" panose="02010600030101010101" pitchFamily="2" charset="-122"/>
                      </a:endParaRPr>
                    </a:p>
                  </a:txBody>
                  <a:tcPr marL="9525" marR="9525" marT="9525" marB="0" anchor="ctr"/>
                </a:tc>
                <a:extLst>
                  <a:ext uri="{0D108BD9-81ED-4DB2-BD59-A6C34878D82A}">
                    <a16:rowId xmlns:a16="http://schemas.microsoft.com/office/drawing/2014/main" val="1052221228"/>
                  </a:ext>
                </a:extLst>
              </a:tr>
              <a:tr h="445593">
                <a:tc>
                  <a:txBody>
                    <a:bodyPr/>
                    <a:lstStyle/>
                    <a:p>
                      <a:pPr algn="ctr" fontAlgn="ctr"/>
                      <a:r>
                        <a:rPr lang="zh-CN" altLang="en-US" sz="1900" u="none" strike="noStrike">
                          <a:effectLst/>
                          <a:latin typeface="微软雅黑" panose="020B0503020204020204" pitchFamily="34" charset="-122"/>
                          <a:ea typeface="微软雅黑" panose="020B0503020204020204" pitchFamily="34" charset="-122"/>
                        </a:rPr>
                        <a:t>伊斯兰教</a:t>
                      </a:r>
                      <a:endParaRPr lang="zh-CN" altLang="en-US" sz="1900" b="1" i="0" u="none" strike="noStrike">
                        <a:solidFill>
                          <a:srgbClr val="000000"/>
                        </a:solidFill>
                        <a:effectLst/>
                        <a:latin typeface="微软雅黑" panose="020B0503020204020204" pitchFamily="34" charset="-122"/>
                        <a:ea typeface="微软雅黑" panose="020B0503020204020204" pitchFamily="34" charset="-122"/>
                      </a:endParaRPr>
                    </a:p>
                  </a:txBody>
                  <a:tcPr marL="9525" marR="9525" marT="9525" marB="0" anchor="ctr"/>
                </a:tc>
                <a:tc>
                  <a:txBody>
                    <a:bodyPr/>
                    <a:lstStyle/>
                    <a:p>
                      <a:pPr algn="ctr" fontAlgn="ctr"/>
                      <a:r>
                        <a:rPr lang="zh-CN" altLang="en-US" sz="1900" u="none" strike="noStrike" dirty="0">
                          <a:effectLst/>
                          <a:latin typeface="微软雅黑" panose="020B0503020204020204" pitchFamily="34" charset="-122"/>
                          <a:ea typeface="微软雅黑" panose="020B0503020204020204" pitchFamily="34" charset="-122"/>
                        </a:rPr>
                        <a:t>一位</a:t>
                      </a:r>
                      <a:endParaRPr lang="zh-CN" altLang="en-US" sz="1900" b="0" i="0" u="none" strike="noStrike" dirty="0">
                        <a:solidFill>
                          <a:srgbClr val="000000"/>
                        </a:solidFill>
                        <a:effectLst/>
                        <a:latin typeface="微软雅黑" panose="020B0503020204020204" pitchFamily="34" charset="-122"/>
                        <a:ea typeface="微软雅黑" panose="020B0503020204020204" pitchFamily="34" charset="-122"/>
                      </a:endParaRPr>
                    </a:p>
                  </a:txBody>
                  <a:tcPr marL="9525" marR="9525" marT="9525" marB="0" anchor="ctr"/>
                </a:tc>
                <a:tc>
                  <a:txBody>
                    <a:bodyPr/>
                    <a:lstStyle/>
                    <a:p>
                      <a:pPr algn="ctr" fontAlgn="ctr"/>
                      <a:r>
                        <a:rPr lang="zh-CN" altLang="en-US" sz="1900" u="none" strike="noStrike">
                          <a:effectLst/>
                          <a:latin typeface="微软雅黑" panose="020B0503020204020204" pitchFamily="34" charset="-122"/>
                          <a:ea typeface="微软雅黑" panose="020B0503020204020204" pitchFamily="34" charset="-122"/>
                        </a:rPr>
                        <a:t>一位一体</a:t>
                      </a:r>
                      <a:endParaRPr lang="zh-CN" altLang="en-US" sz="1900" b="0" i="0" u="none" strike="noStrike">
                        <a:solidFill>
                          <a:srgbClr val="000000"/>
                        </a:solidFill>
                        <a:effectLst/>
                        <a:latin typeface="微软雅黑" panose="020B0503020204020204" pitchFamily="34" charset="-122"/>
                        <a:ea typeface="微软雅黑" panose="020B0503020204020204" pitchFamily="34" charset="-122"/>
                      </a:endParaRPr>
                    </a:p>
                  </a:txBody>
                  <a:tcPr marL="9525" marR="9525" marT="9525" marB="0" anchor="ctr"/>
                </a:tc>
                <a:tc>
                  <a:txBody>
                    <a:bodyPr/>
                    <a:lstStyle/>
                    <a:p>
                      <a:pPr algn="ctr" fontAlgn="ctr"/>
                      <a:r>
                        <a:rPr lang="zh-CN" altLang="en-US" sz="1900" u="none" strike="noStrike" dirty="0">
                          <a:effectLst/>
                          <a:latin typeface="微软雅黑" panose="020B0503020204020204" pitchFamily="34" charset="-122"/>
                          <a:ea typeface="微软雅黑" panose="020B0503020204020204" pitchFamily="34" charset="-122"/>
                        </a:rPr>
                        <a:t>禁止拜</a:t>
                      </a:r>
                      <a:endParaRPr lang="zh-CN" altLang="en-US" sz="1900" b="0" i="0" u="none" strike="noStrike" dirty="0">
                        <a:solidFill>
                          <a:srgbClr val="000000"/>
                        </a:solidFill>
                        <a:effectLst/>
                        <a:latin typeface="微软雅黑" panose="020B0503020204020204" pitchFamily="34" charset="-122"/>
                        <a:ea typeface="微软雅黑" panose="020B0503020204020204" pitchFamily="34" charset="-122"/>
                      </a:endParaRPr>
                    </a:p>
                  </a:txBody>
                  <a:tcPr marL="9525" marR="9525" marT="9525" marB="0" anchor="ctr"/>
                </a:tc>
                <a:tc>
                  <a:txBody>
                    <a:bodyPr/>
                    <a:lstStyle/>
                    <a:p>
                      <a:pPr algn="ctr" fontAlgn="ctr"/>
                      <a:endParaRPr lang="zh-CN" altLang="en-US" sz="1900" b="0" i="0" u="none" strike="noStrike" dirty="0">
                        <a:solidFill>
                          <a:srgbClr val="000000"/>
                        </a:solidFill>
                        <a:effectLst/>
                        <a:latin typeface="微软雅黑" panose="020B0503020204020204" pitchFamily="34" charset="-122"/>
                        <a:ea typeface="微软雅黑" panose="020B0503020204020204" pitchFamily="34" charset="-122"/>
                      </a:endParaRPr>
                    </a:p>
                  </a:txBody>
                  <a:tcPr marL="9525" marR="9525" marT="9525" marB="0" anchor="ctr"/>
                </a:tc>
                <a:tc>
                  <a:txBody>
                    <a:bodyPr/>
                    <a:lstStyle/>
                    <a:p>
                      <a:pPr algn="ctr" fontAlgn="ctr"/>
                      <a:endParaRPr lang="zh-CN" altLang="en-US" sz="1900" b="0" i="0" u="none" strike="noStrike" dirty="0">
                        <a:solidFill>
                          <a:srgbClr val="000000"/>
                        </a:solidFill>
                        <a:effectLst/>
                        <a:latin typeface="微软雅黑" panose="020B0503020204020204" pitchFamily="34" charset="-122"/>
                        <a:ea typeface="微软雅黑" panose="020B0503020204020204" pitchFamily="34" charset="-122"/>
                      </a:endParaRPr>
                    </a:p>
                  </a:txBody>
                  <a:tcPr marL="9525" marR="9525" marT="9525" marB="0" anchor="ctr"/>
                </a:tc>
                <a:tc>
                  <a:txBody>
                    <a:bodyPr/>
                    <a:lstStyle/>
                    <a:p>
                      <a:pPr algn="ctr" fontAlgn="ctr"/>
                      <a:endParaRPr lang="zh-CN" altLang="en-US" sz="1900" b="0" i="0" u="none" strike="noStrike" dirty="0">
                        <a:solidFill>
                          <a:srgbClr val="000000"/>
                        </a:solidFill>
                        <a:effectLst/>
                        <a:latin typeface="等线" panose="02010600030101010101" pitchFamily="2" charset="-122"/>
                        <a:ea typeface="等线" panose="02010600030101010101" pitchFamily="2" charset="-122"/>
                      </a:endParaRPr>
                    </a:p>
                  </a:txBody>
                  <a:tcPr marL="9525" marR="9525" marT="9525" marB="0" anchor="ctr"/>
                </a:tc>
                <a:tc>
                  <a:txBody>
                    <a:bodyPr/>
                    <a:lstStyle/>
                    <a:p>
                      <a:pPr algn="ctr" fontAlgn="ctr"/>
                      <a:endParaRPr lang="zh-CN" altLang="en-US" sz="1900" b="0" i="0" u="none" strike="noStrike" dirty="0">
                        <a:solidFill>
                          <a:srgbClr val="000000"/>
                        </a:solidFill>
                        <a:effectLst/>
                        <a:latin typeface="等线" panose="02010600030101010101" pitchFamily="2" charset="-122"/>
                        <a:ea typeface="等线" panose="02010600030101010101" pitchFamily="2" charset="-122"/>
                      </a:endParaRPr>
                    </a:p>
                  </a:txBody>
                  <a:tcPr marL="9525" marR="9525" marT="9525" marB="0" anchor="ctr"/>
                </a:tc>
                <a:extLst>
                  <a:ext uri="{0D108BD9-81ED-4DB2-BD59-A6C34878D82A}">
                    <a16:rowId xmlns:a16="http://schemas.microsoft.com/office/drawing/2014/main" val="3993657286"/>
                  </a:ext>
                </a:extLst>
              </a:tr>
              <a:tr h="445593">
                <a:tc>
                  <a:txBody>
                    <a:bodyPr/>
                    <a:lstStyle/>
                    <a:p>
                      <a:pPr algn="ctr" fontAlgn="ctr"/>
                      <a:r>
                        <a:rPr lang="zh-CN" altLang="en-US" sz="1900" u="none" strike="noStrike" dirty="0">
                          <a:effectLst/>
                          <a:latin typeface="微软雅黑" panose="020B0503020204020204" pitchFamily="34" charset="-122"/>
                          <a:ea typeface="微软雅黑" panose="020B0503020204020204" pitchFamily="34" charset="-122"/>
                        </a:rPr>
                        <a:t>基督教</a:t>
                      </a:r>
                      <a:endParaRPr lang="zh-CN" altLang="en-US" sz="1900" b="1" i="0" u="none" strike="noStrike" dirty="0">
                        <a:solidFill>
                          <a:srgbClr val="000000"/>
                        </a:solidFill>
                        <a:effectLst/>
                        <a:latin typeface="微软雅黑" panose="020B0503020204020204" pitchFamily="34" charset="-122"/>
                        <a:ea typeface="微软雅黑" panose="020B0503020204020204" pitchFamily="34" charset="-122"/>
                      </a:endParaRPr>
                    </a:p>
                  </a:txBody>
                  <a:tcPr marL="9525" marR="9525" marT="9525" marB="0" anchor="ctr"/>
                </a:tc>
                <a:tc>
                  <a:txBody>
                    <a:bodyPr/>
                    <a:lstStyle/>
                    <a:p>
                      <a:pPr algn="ctr" fontAlgn="ctr"/>
                      <a:r>
                        <a:rPr lang="zh-CN" altLang="en-US" sz="1900" u="none" strike="noStrike" dirty="0">
                          <a:effectLst/>
                          <a:latin typeface="微软雅黑" panose="020B0503020204020204" pitchFamily="34" charset="-122"/>
                          <a:ea typeface="微软雅黑" panose="020B0503020204020204" pitchFamily="34" charset="-122"/>
                        </a:rPr>
                        <a:t>一位</a:t>
                      </a:r>
                      <a:endParaRPr lang="zh-CN" altLang="en-US" sz="1900" b="0" i="0" u="none" strike="noStrike" dirty="0">
                        <a:solidFill>
                          <a:srgbClr val="000000"/>
                        </a:solidFill>
                        <a:effectLst/>
                        <a:latin typeface="微软雅黑" panose="020B0503020204020204" pitchFamily="34" charset="-122"/>
                        <a:ea typeface="微软雅黑" panose="020B0503020204020204" pitchFamily="34" charset="-122"/>
                      </a:endParaRPr>
                    </a:p>
                  </a:txBody>
                  <a:tcPr marL="9525" marR="9525" marT="9525" marB="0" anchor="ctr"/>
                </a:tc>
                <a:tc>
                  <a:txBody>
                    <a:bodyPr/>
                    <a:lstStyle/>
                    <a:p>
                      <a:pPr algn="ctr" fontAlgn="ctr"/>
                      <a:r>
                        <a:rPr lang="zh-CN" altLang="en-US" sz="1900" u="none" strike="noStrike" dirty="0">
                          <a:effectLst/>
                          <a:latin typeface="微软雅黑" panose="020B0503020204020204" pitchFamily="34" charset="-122"/>
                          <a:ea typeface="微软雅黑" panose="020B0503020204020204" pitchFamily="34" charset="-122"/>
                        </a:rPr>
                        <a:t> 三位一体</a:t>
                      </a:r>
                      <a:endParaRPr lang="zh-CN" altLang="en-US" sz="1900" b="0" i="0" u="none" strike="noStrike" dirty="0">
                        <a:solidFill>
                          <a:srgbClr val="000000"/>
                        </a:solidFill>
                        <a:effectLst/>
                        <a:latin typeface="微软雅黑" panose="020B0503020204020204" pitchFamily="34" charset="-122"/>
                        <a:ea typeface="微软雅黑" panose="020B0503020204020204" pitchFamily="34" charset="-122"/>
                      </a:endParaRPr>
                    </a:p>
                  </a:txBody>
                  <a:tcPr marL="9525" marR="9525" marT="9525" marB="0" anchor="ctr"/>
                </a:tc>
                <a:tc>
                  <a:txBody>
                    <a:bodyPr/>
                    <a:lstStyle/>
                    <a:p>
                      <a:pPr algn="ctr" fontAlgn="ctr"/>
                      <a:r>
                        <a:rPr lang="zh-CN" altLang="en-US" sz="1900" u="none" strike="noStrike" dirty="0">
                          <a:effectLst/>
                          <a:latin typeface="微软雅黑" panose="020B0503020204020204" pitchFamily="34" charset="-122"/>
                          <a:ea typeface="微软雅黑" panose="020B0503020204020204" pitchFamily="34" charset="-122"/>
                        </a:rPr>
                        <a:t>禁止拜</a:t>
                      </a:r>
                      <a:endParaRPr lang="zh-CN" altLang="en-US" sz="1900" b="0" i="0" u="none" strike="noStrike" dirty="0">
                        <a:solidFill>
                          <a:srgbClr val="000000"/>
                        </a:solidFill>
                        <a:effectLst/>
                        <a:latin typeface="微软雅黑" panose="020B0503020204020204" pitchFamily="34" charset="-122"/>
                        <a:ea typeface="微软雅黑" panose="020B0503020204020204" pitchFamily="34" charset="-122"/>
                      </a:endParaRPr>
                    </a:p>
                  </a:txBody>
                  <a:tcPr marL="9525" marR="9525" marT="9525" marB="0" anchor="ctr"/>
                </a:tc>
                <a:tc>
                  <a:txBody>
                    <a:bodyPr/>
                    <a:lstStyle/>
                    <a:p>
                      <a:pPr algn="ctr" fontAlgn="ctr"/>
                      <a:endParaRPr lang="zh-CN" altLang="en-US" sz="1900" b="0" i="0" u="none" strike="noStrike" dirty="0">
                        <a:solidFill>
                          <a:srgbClr val="000000"/>
                        </a:solidFill>
                        <a:effectLst/>
                        <a:latin typeface="微软雅黑" panose="020B0503020204020204" pitchFamily="34" charset="-122"/>
                        <a:ea typeface="微软雅黑" panose="020B0503020204020204" pitchFamily="34" charset="-122"/>
                      </a:endParaRPr>
                    </a:p>
                  </a:txBody>
                  <a:tcPr marL="9525" marR="9525" marT="9525" marB="0" anchor="ctr"/>
                </a:tc>
                <a:tc>
                  <a:txBody>
                    <a:bodyPr/>
                    <a:lstStyle/>
                    <a:p>
                      <a:pPr algn="ctr" fontAlgn="ctr"/>
                      <a:endParaRPr lang="zh-CN" altLang="en-US" sz="1900" b="0" i="0" u="none" strike="noStrike" dirty="0">
                        <a:solidFill>
                          <a:srgbClr val="000000"/>
                        </a:solidFill>
                        <a:effectLst/>
                        <a:latin typeface="微软雅黑" panose="020B0503020204020204" pitchFamily="34" charset="-122"/>
                        <a:ea typeface="微软雅黑" panose="020B0503020204020204" pitchFamily="34" charset="-122"/>
                      </a:endParaRPr>
                    </a:p>
                  </a:txBody>
                  <a:tcPr marL="9525" marR="9525" marT="9525" marB="0" anchor="ctr"/>
                </a:tc>
                <a:tc>
                  <a:txBody>
                    <a:bodyPr/>
                    <a:lstStyle/>
                    <a:p>
                      <a:pPr algn="ctr" fontAlgn="ctr"/>
                      <a:endParaRPr lang="zh-CN" altLang="en-US" sz="1900" b="0" i="0" u="none" strike="noStrike" dirty="0">
                        <a:solidFill>
                          <a:srgbClr val="000000"/>
                        </a:solidFill>
                        <a:effectLst/>
                        <a:latin typeface="等线" panose="02010600030101010101" pitchFamily="2" charset="-122"/>
                        <a:ea typeface="等线" panose="02010600030101010101" pitchFamily="2" charset="-122"/>
                      </a:endParaRPr>
                    </a:p>
                  </a:txBody>
                  <a:tcPr marL="9525" marR="9525" marT="9525" marB="0" anchor="ctr"/>
                </a:tc>
                <a:tc>
                  <a:txBody>
                    <a:bodyPr/>
                    <a:lstStyle/>
                    <a:p>
                      <a:pPr algn="ctr" fontAlgn="ctr"/>
                      <a:endParaRPr lang="zh-CN" altLang="en-US" sz="1900" b="0" i="0" u="none" strike="noStrike" dirty="0">
                        <a:solidFill>
                          <a:srgbClr val="000000"/>
                        </a:solidFill>
                        <a:effectLst/>
                        <a:latin typeface="等线" panose="02010600030101010101" pitchFamily="2" charset="-122"/>
                        <a:ea typeface="等线" panose="02010600030101010101" pitchFamily="2" charset="-122"/>
                      </a:endParaRPr>
                    </a:p>
                  </a:txBody>
                  <a:tcPr marL="9525" marR="9525" marT="9525" marB="0" anchor="ctr"/>
                </a:tc>
                <a:extLst>
                  <a:ext uri="{0D108BD9-81ED-4DB2-BD59-A6C34878D82A}">
                    <a16:rowId xmlns:a16="http://schemas.microsoft.com/office/drawing/2014/main" val="3807641505"/>
                  </a:ext>
                </a:extLst>
              </a:tr>
            </a:tbl>
          </a:graphicData>
        </a:graphic>
      </p:graphicFrame>
    </p:spTree>
    <p:extLst>
      <p:ext uri="{BB962C8B-B14F-4D97-AF65-F5344CB8AC3E}">
        <p14:creationId xmlns:p14="http://schemas.microsoft.com/office/powerpoint/2010/main" val="2570928487"/>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E916748B-76D3-954C-9C7E-7C588E3A4E63}"/>
              </a:ext>
            </a:extLst>
          </p:cNvPr>
          <p:cNvSpPr>
            <a:spLocks noGrp="1"/>
          </p:cNvSpPr>
          <p:nvPr>
            <p:ph type="title"/>
          </p:nvPr>
        </p:nvSpPr>
        <p:spPr>
          <a:xfrm>
            <a:off x="0" y="168355"/>
            <a:ext cx="9144000" cy="898507"/>
          </a:xfrm>
        </p:spPr>
        <p:txBody>
          <a:bodyPr/>
          <a:lstStyle/>
          <a:p>
            <a:r>
              <a:rPr lang="zh-CN" altLang="en-US" dirty="0"/>
              <a:t>各宗教的巨大差异 </a:t>
            </a:r>
          </a:p>
        </p:txBody>
      </p:sp>
      <p:pic>
        <p:nvPicPr>
          <p:cNvPr id="7" name="Picture 5">
            <a:extLst>
              <a:ext uri="{FF2B5EF4-FFF2-40B4-BE49-F238E27FC236}">
                <a16:creationId xmlns:a16="http://schemas.microsoft.com/office/drawing/2014/main" id="{82BFF747-8B6D-114C-BCBF-C6FB4B87CE5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662592" y="3641725"/>
            <a:ext cx="3818816" cy="3047920"/>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graphicFrame>
        <p:nvGraphicFramePr>
          <p:cNvPr id="6" name="表格 3">
            <a:extLst>
              <a:ext uri="{FF2B5EF4-FFF2-40B4-BE49-F238E27FC236}">
                <a16:creationId xmlns:a16="http://schemas.microsoft.com/office/drawing/2014/main" id="{6C891237-0479-455A-93D0-D32855CAB0C6}"/>
              </a:ext>
            </a:extLst>
          </p:cNvPr>
          <p:cNvGraphicFramePr>
            <a:graphicFrameLocks noGrp="1"/>
          </p:cNvGraphicFramePr>
          <p:nvPr>
            <p:extLst>
              <p:ext uri="{D42A27DB-BD31-4B8C-83A1-F6EECF244321}">
                <p14:modId xmlns:p14="http://schemas.microsoft.com/office/powerpoint/2010/main" val="671297811"/>
              </p:ext>
            </p:extLst>
          </p:nvPr>
        </p:nvGraphicFramePr>
        <p:xfrm>
          <a:off x="153659" y="1219258"/>
          <a:ext cx="8836682" cy="2371017"/>
        </p:xfrm>
        <a:graphic>
          <a:graphicData uri="http://schemas.openxmlformats.org/drawingml/2006/table">
            <a:tbl>
              <a:tblPr firstRow="1" bandRow="1">
                <a:tableStyleId>{5C22544A-7EE6-4342-B048-85BDC9FD1C3A}</a:tableStyleId>
              </a:tblPr>
              <a:tblGrid>
                <a:gridCol w="1085250">
                  <a:extLst>
                    <a:ext uri="{9D8B030D-6E8A-4147-A177-3AD203B41FA5}">
                      <a16:colId xmlns:a16="http://schemas.microsoft.com/office/drawing/2014/main" val="1058877165"/>
                    </a:ext>
                  </a:extLst>
                </a:gridCol>
                <a:gridCol w="1085250">
                  <a:extLst>
                    <a:ext uri="{9D8B030D-6E8A-4147-A177-3AD203B41FA5}">
                      <a16:colId xmlns:a16="http://schemas.microsoft.com/office/drawing/2014/main" val="3597001400"/>
                    </a:ext>
                  </a:extLst>
                </a:gridCol>
                <a:gridCol w="1085250">
                  <a:extLst>
                    <a:ext uri="{9D8B030D-6E8A-4147-A177-3AD203B41FA5}">
                      <a16:colId xmlns:a16="http://schemas.microsoft.com/office/drawing/2014/main" val="3809447267"/>
                    </a:ext>
                  </a:extLst>
                </a:gridCol>
                <a:gridCol w="1085250">
                  <a:extLst>
                    <a:ext uri="{9D8B030D-6E8A-4147-A177-3AD203B41FA5}">
                      <a16:colId xmlns:a16="http://schemas.microsoft.com/office/drawing/2014/main" val="558596186"/>
                    </a:ext>
                  </a:extLst>
                </a:gridCol>
                <a:gridCol w="1085250">
                  <a:extLst>
                    <a:ext uri="{9D8B030D-6E8A-4147-A177-3AD203B41FA5}">
                      <a16:colId xmlns:a16="http://schemas.microsoft.com/office/drawing/2014/main" val="1681818373"/>
                    </a:ext>
                  </a:extLst>
                </a:gridCol>
                <a:gridCol w="1085250">
                  <a:extLst>
                    <a:ext uri="{9D8B030D-6E8A-4147-A177-3AD203B41FA5}">
                      <a16:colId xmlns:a16="http://schemas.microsoft.com/office/drawing/2014/main" val="96116136"/>
                    </a:ext>
                  </a:extLst>
                </a:gridCol>
                <a:gridCol w="1085250">
                  <a:extLst>
                    <a:ext uri="{9D8B030D-6E8A-4147-A177-3AD203B41FA5}">
                      <a16:colId xmlns:a16="http://schemas.microsoft.com/office/drawing/2014/main" val="2698451533"/>
                    </a:ext>
                  </a:extLst>
                </a:gridCol>
                <a:gridCol w="1239932">
                  <a:extLst>
                    <a:ext uri="{9D8B030D-6E8A-4147-A177-3AD203B41FA5}">
                      <a16:colId xmlns:a16="http://schemas.microsoft.com/office/drawing/2014/main" val="925807796"/>
                    </a:ext>
                  </a:extLst>
                </a:gridCol>
              </a:tblGrid>
              <a:tr h="445593">
                <a:tc>
                  <a:txBody>
                    <a:bodyPr/>
                    <a:lstStyle/>
                    <a:p>
                      <a:pPr marL="0" marR="0" lvl="0" indent="0" algn="ctr" defTabSz="685800" rtl="0" eaLnBrk="1" fontAlgn="ctr" latinLnBrk="0" hangingPunct="1">
                        <a:lnSpc>
                          <a:spcPct val="100000"/>
                        </a:lnSpc>
                        <a:spcBef>
                          <a:spcPts val="0"/>
                        </a:spcBef>
                        <a:spcAft>
                          <a:spcPts val="0"/>
                        </a:spcAft>
                        <a:buClrTx/>
                        <a:buSzTx/>
                        <a:buFontTx/>
                        <a:buNone/>
                        <a:tabLst/>
                        <a:defRPr/>
                      </a:pPr>
                      <a:r>
                        <a:rPr lang="zh-CN" altLang="en-US" sz="1900" b="1" u="none" strike="noStrike" kern="1200" dirty="0">
                          <a:solidFill>
                            <a:schemeClr val="lt1"/>
                          </a:solidFill>
                          <a:effectLst/>
                          <a:latin typeface="微软雅黑" panose="020B0503020204020204" pitchFamily="34" charset="-122"/>
                          <a:ea typeface="微软雅黑" panose="020B0503020204020204" pitchFamily="34" charset="-122"/>
                          <a:cs typeface="+mn-cs"/>
                        </a:rPr>
                        <a:t>宗教名称</a:t>
                      </a:r>
                    </a:p>
                  </a:txBody>
                  <a:tcPr marL="9525" marR="9525" marT="9525" marB="0" anchor="ctr"/>
                </a:tc>
                <a:tc>
                  <a:txBody>
                    <a:bodyPr/>
                    <a:lstStyle/>
                    <a:p>
                      <a:pPr algn="ctr" fontAlgn="ctr"/>
                      <a:r>
                        <a:rPr lang="zh-CN" altLang="en-US" sz="1900" u="none" strike="noStrike" dirty="0">
                          <a:effectLst/>
                          <a:latin typeface="微软雅黑" panose="020B0503020204020204" pitchFamily="34" charset="-122"/>
                          <a:ea typeface="微软雅黑" panose="020B0503020204020204" pitchFamily="34" charset="-122"/>
                        </a:rPr>
                        <a:t>几位神</a:t>
                      </a:r>
                      <a:endParaRPr lang="en-US" altLang="zh-CN" sz="1900" b="1" i="0" u="none" strike="noStrike" dirty="0">
                        <a:solidFill>
                          <a:srgbClr val="000000"/>
                        </a:solidFill>
                        <a:effectLst/>
                        <a:latin typeface="微软雅黑" panose="020B0503020204020204" pitchFamily="34" charset="-122"/>
                        <a:ea typeface="微软雅黑" panose="020B0503020204020204" pitchFamily="34" charset="-122"/>
                      </a:endParaRPr>
                    </a:p>
                  </a:txBody>
                  <a:tcPr marL="9525" marR="9525" marT="9525" marB="0" anchor="ctr"/>
                </a:tc>
                <a:tc>
                  <a:txBody>
                    <a:bodyPr/>
                    <a:lstStyle/>
                    <a:p>
                      <a:pPr algn="ctr" fontAlgn="ctr"/>
                      <a:r>
                        <a:rPr lang="zh-CN" altLang="en-US" sz="1900" u="none" strike="noStrike" dirty="0">
                          <a:effectLst/>
                          <a:latin typeface="微软雅黑" panose="020B0503020204020204" pitchFamily="34" charset="-122"/>
                          <a:ea typeface="微软雅黑" panose="020B0503020204020204" pitchFamily="34" charset="-122"/>
                        </a:rPr>
                        <a:t>神的属性</a:t>
                      </a:r>
                      <a:endParaRPr lang="en-US" altLang="zh-CN" sz="1900" b="1" i="0" u="none" strike="noStrike" dirty="0">
                        <a:solidFill>
                          <a:srgbClr val="000000"/>
                        </a:solidFill>
                        <a:effectLst/>
                        <a:latin typeface="微软雅黑" panose="020B0503020204020204" pitchFamily="34" charset="-122"/>
                        <a:ea typeface="微软雅黑" panose="020B0503020204020204" pitchFamily="34" charset="-122"/>
                      </a:endParaRPr>
                    </a:p>
                  </a:txBody>
                  <a:tcPr marL="9525" marR="9525" marT="9525" marB="0" anchor="ctr"/>
                </a:tc>
                <a:tc>
                  <a:txBody>
                    <a:bodyPr/>
                    <a:lstStyle/>
                    <a:p>
                      <a:pPr algn="ctr" fontAlgn="ctr"/>
                      <a:r>
                        <a:rPr lang="zh-CN" altLang="en-US" sz="1900" u="none" strike="noStrike" dirty="0">
                          <a:effectLst/>
                          <a:latin typeface="微软雅黑" panose="020B0503020204020204" pitchFamily="34" charset="-122"/>
                          <a:ea typeface="微软雅黑" panose="020B0503020204020204" pitchFamily="34" charset="-122"/>
                        </a:rPr>
                        <a:t>神像</a:t>
                      </a:r>
                      <a:endParaRPr lang="en-US" altLang="zh-CN" sz="1900" b="1" i="0" u="none" strike="noStrike" dirty="0">
                        <a:solidFill>
                          <a:srgbClr val="000000"/>
                        </a:solidFill>
                        <a:effectLst/>
                        <a:latin typeface="微软雅黑" panose="020B0503020204020204" pitchFamily="34" charset="-122"/>
                        <a:ea typeface="微软雅黑" panose="020B0503020204020204" pitchFamily="34" charset="-122"/>
                      </a:endParaRPr>
                    </a:p>
                  </a:txBody>
                  <a:tcPr marL="9525" marR="9525" marT="9525" marB="0" anchor="ctr"/>
                </a:tc>
                <a:tc>
                  <a:txBody>
                    <a:bodyPr/>
                    <a:lstStyle/>
                    <a:p>
                      <a:pPr algn="ctr" fontAlgn="ctr"/>
                      <a:r>
                        <a:rPr lang="zh-CN" altLang="en-US" sz="1900" u="none" strike="noStrike" dirty="0">
                          <a:effectLst/>
                          <a:latin typeface="微软雅黑" panose="020B0503020204020204" pitchFamily="34" charset="-122"/>
                          <a:ea typeface="微软雅黑" panose="020B0503020204020204" pitchFamily="34" charset="-122"/>
                        </a:rPr>
                        <a:t>耶稣是谁</a:t>
                      </a:r>
                      <a:endParaRPr lang="en-US" altLang="zh-CN" sz="1900" b="1" i="0" u="none" strike="noStrike" dirty="0">
                        <a:solidFill>
                          <a:srgbClr val="000000"/>
                        </a:solidFill>
                        <a:effectLst/>
                        <a:latin typeface="微软雅黑" panose="020B0503020204020204" pitchFamily="34" charset="-122"/>
                        <a:ea typeface="微软雅黑" panose="020B0503020204020204" pitchFamily="34" charset="-122"/>
                      </a:endParaRPr>
                    </a:p>
                  </a:txBody>
                  <a:tcPr marL="9525" marR="9525" marT="9525" marB="0" anchor="ctr"/>
                </a:tc>
                <a:tc>
                  <a:txBody>
                    <a:bodyPr/>
                    <a:lstStyle/>
                    <a:p>
                      <a:pPr algn="ctr" fontAlgn="ctr"/>
                      <a:r>
                        <a:rPr lang="zh-CN" altLang="en-US" sz="1900" u="none" strike="noStrike" dirty="0">
                          <a:effectLst/>
                          <a:latin typeface="微软雅黑" panose="020B0503020204020204" pitchFamily="34" charset="-122"/>
                          <a:ea typeface="微软雅黑" panose="020B0503020204020204" pitchFamily="34" charset="-122"/>
                        </a:rPr>
                        <a:t>人死后</a:t>
                      </a:r>
                      <a:endParaRPr lang="en-US" altLang="zh-CN" sz="1900" b="1" i="0" u="none" strike="noStrike" dirty="0">
                        <a:solidFill>
                          <a:srgbClr val="000000"/>
                        </a:solidFill>
                        <a:effectLst/>
                        <a:latin typeface="微软雅黑" panose="020B0503020204020204" pitchFamily="34" charset="-122"/>
                        <a:ea typeface="微软雅黑" panose="020B0503020204020204" pitchFamily="34" charset="-122"/>
                      </a:endParaRPr>
                    </a:p>
                  </a:txBody>
                  <a:tcPr marL="9525" marR="9525" marT="9525" marB="0" anchor="ctr"/>
                </a:tc>
                <a:tc>
                  <a:txBody>
                    <a:bodyPr/>
                    <a:lstStyle/>
                    <a:p>
                      <a:pPr algn="ctr" fontAlgn="ctr"/>
                      <a:r>
                        <a:rPr lang="zh-CN" altLang="en-US" sz="1900" u="none" strike="noStrike" dirty="0">
                          <a:effectLst/>
                          <a:latin typeface="微软雅黑" panose="020B0503020204020204" pitchFamily="34" charset="-122"/>
                          <a:ea typeface="微软雅黑" panose="020B0503020204020204" pitchFamily="34" charset="-122"/>
                        </a:rPr>
                        <a:t>得救</a:t>
                      </a:r>
                      <a:endParaRPr lang="en-US" altLang="zh-CN" sz="1900" b="1" i="0" u="none" strike="noStrike" dirty="0">
                        <a:solidFill>
                          <a:srgbClr val="000000"/>
                        </a:solidFill>
                        <a:effectLst/>
                        <a:latin typeface="微软雅黑" panose="020B0503020204020204" pitchFamily="34" charset="-122"/>
                        <a:ea typeface="微软雅黑" panose="020B0503020204020204" pitchFamily="34" charset="-122"/>
                      </a:endParaRPr>
                    </a:p>
                  </a:txBody>
                  <a:tcPr marL="9525" marR="9525" marT="9525" marB="0" anchor="ctr"/>
                </a:tc>
                <a:tc>
                  <a:txBody>
                    <a:bodyPr/>
                    <a:lstStyle/>
                    <a:p>
                      <a:pPr marL="0" algn="ctr" defTabSz="685800" rtl="0" eaLnBrk="1" fontAlgn="ctr" latinLnBrk="0" hangingPunct="1"/>
                      <a:r>
                        <a:rPr lang="zh-CN" altLang="en-US" sz="1900" b="1" u="none" strike="noStrike" kern="1200" dirty="0">
                          <a:solidFill>
                            <a:schemeClr val="lt1"/>
                          </a:solidFill>
                          <a:effectLst/>
                          <a:latin typeface="微软雅黑" panose="020B0503020204020204" pitchFamily="34" charset="-122"/>
                          <a:ea typeface="微软雅黑" panose="020B0503020204020204" pitchFamily="34" charset="-122"/>
                          <a:cs typeface="+mn-cs"/>
                        </a:rPr>
                        <a:t>娶几位妻</a:t>
                      </a:r>
                    </a:p>
                  </a:txBody>
                  <a:tcPr marL="9525" marR="9525" marT="9525" marB="0" anchor="ctr"/>
                </a:tc>
                <a:extLst>
                  <a:ext uri="{0D108BD9-81ED-4DB2-BD59-A6C34878D82A}">
                    <a16:rowId xmlns:a16="http://schemas.microsoft.com/office/drawing/2014/main" val="776111752"/>
                  </a:ext>
                </a:extLst>
              </a:tr>
              <a:tr h="445593">
                <a:tc>
                  <a:txBody>
                    <a:bodyPr/>
                    <a:lstStyle/>
                    <a:p>
                      <a:pPr algn="ctr" fontAlgn="ctr"/>
                      <a:r>
                        <a:rPr lang="zh-CN" altLang="en-US" sz="1900" u="none" strike="noStrike" dirty="0">
                          <a:effectLst/>
                          <a:latin typeface="微软雅黑" panose="020B0503020204020204" pitchFamily="34" charset="-122"/>
                          <a:ea typeface="微软雅黑" panose="020B0503020204020204" pitchFamily="34" charset="-122"/>
                        </a:rPr>
                        <a:t>印度教</a:t>
                      </a:r>
                      <a:endParaRPr lang="zh-CN" altLang="en-US" sz="1900" b="1" i="0" u="none" strike="noStrike" dirty="0">
                        <a:solidFill>
                          <a:srgbClr val="000000"/>
                        </a:solidFill>
                        <a:effectLst/>
                        <a:latin typeface="微软雅黑" panose="020B0503020204020204" pitchFamily="34" charset="-122"/>
                        <a:ea typeface="微软雅黑" panose="020B0503020204020204" pitchFamily="34" charset="-122"/>
                      </a:endParaRPr>
                    </a:p>
                  </a:txBody>
                  <a:tcPr marL="9525" marR="9525" marT="9525" marB="0" anchor="ctr"/>
                </a:tc>
                <a:tc>
                  <a:txBody>
                    <a:bodyPr/>
                    <a:lstStyle/>
                    <a:p>
                      <a:pPr algn="ctr" fontAlgn="ctr"/>
                      <a:r>
                        <a:rPr lang="zh-CN" altLang="en-US" sz="1900" u="none" strike="noStrike" dirty="0">
                          <a:effectLst/>
                          <a:latin typeface="微软雅黑" panose="020B0503020204020204" pitchFamily="34" charset="-122"/>
                          <a:ea typeface="微软雅黑" panose="020B0503020204020204" pitchFamily="34" charset="-122"/>
                        </a:rPr>
                        <a:t>多位</a:t>
                      </a:r>
                      <a:endParaRPr lang="zh-CN" altLang="en-US" sz="1900" b="0" i="0" u="none" strike="noStrike" dirty="0">
                        <a:solidFill>
                          <a:srgbClr val="000000"/>
                        </a:solidFill>
                        <a:effectLst/>
                        <a:latin typeface="微软雅黑" panose="020B0503020204020204" pitchFamily="34" charset="-122"/>
                        <a:ea typeface="微软雅黑" panose="020B0503020204020204" pitchFamily="34" charset="-122"/>
                      </a:endParaRPr>
                    </a:p>
                  </a:txBody>
                  <a:tcPr marL="9525" marR="9525" marT="9525" marB="0" anchor="ctr"/>
                </a:tc>
                <a:tc>
                  <a:txBody>
                    <a:bodyPr/>
                    <a:lstStyle/>
                    <a:p>
                      <a:pPr algn="ctr" fontAlgn="ctr"/>
                      <a:endParaRPr lang="zh-CN" altLang="en-US" sz="1900" b="0" i="0" u="none" strike="noStrike" dirty="0">
                        <a:solidFill>
                          <a:srgbClr val="000000"/>
                        </a:solidFill>
                        <a:effectLst/>
                        <a:latin typeface="微软雅黑" panose="020B0503020204020204" pitchFamily="34" charset="-122"/>
                        <a:ea typeface="微软雅黑" panose="020B0503020204020204" pitchFamily="34" charset="-122"/>
                      </a:endParaRPr>
                    </a:p>
                  </a:txBody>
                  <a:tcPr marL="9525" marR="9525" marT="9525" marB="0" anchor="ctr"/>
                </a:tc>
                <a:tc>
                  <a:txBody>
                    <a:bodyPr/>
                    <a:lstStyle/>
                    <a:p>
                      <a:pPr algn="ctr" fontAlgn="ctr"/>
                      <a:r>
                        <a:rPr lang="zh-CN" altLang="en-US" sz="1900" u="none" strike="noStrike" dirty="0">
                          <a:effectLst/>
                          <a:latin typeface="微软雅黑" panose="020B0503020204020204" pitchFamily="34" charset="-122"/>
                          <a:ea typeface="微软雅黑" panose="020B0503020204020204" pitchFamily="34" charset="-122"/>
                        </a:rPr>
                        <a:t>可以拜</a:t>
                      </a:r>
                      <a:endParaRPr lang="zh-CN" altLang="en-US" sz="1900" b="0" i="0" u="none" strike="noStrike" dirty="0">
                        <a:solidFill>
                          <a:srgbClr val="000000"/>
                        </a:solidFill>
                        <a:effectLst/>
                        <a:latin typeface="微软雅黑" panose="020B0503020204020204" pitchFamily="34" charset="-122"/>
                        <a:ea typeface="微软雅黑" panose="020B0503020204020204" pitchFamily="34" charset="-122"/>
                      </a:endParaRPr>
                    </a:p>
                  </a:txBody>
                  <a:tcPr marL="9525" marR="9525" marT="9525" marB="0" anchor="ctr"/>
                </a:tc>
                <a:tc>
                  <a:txBody>
                    <a:bodyPr/>
                    <a:lstStyle/>
                    <a:p>
                      <a:pPr algn="ctr" fontAlgn="ctr"/>
                      <a:r>
                        <a:rPr lang="zh-CN" altLang="en-US" sz="1900" u="none" strike="noStrike" dirty="0">
                          <a:effectLst/>
                          <a:latin typeface="微软雅黑" panose="020B0503020204020204" pitchFamily="34" charset="-122"/>
                          <a:ea typeface="微软雅黑" panose="020B0503020204020204" pitchFamily="34" charset="-122"/>
                        </a:rPr>
                        <a:t>众神之一</a:t>
                      </a:r>
                      <a:endParaRPr lang="zh-CN" altLang="en-US" sz="1900" b="0" i="0" u="none" strike="noStrike" dirty="0">
                        <a:solidFill>
                          <a:srgbClr val="000000"/>
                        </a:solidFill>
                        <a:effectLst/>
                        <a:latin typeface="微软雅黑" panose="020B0503020204020204" pitchFamily="34" charset="-122"/>
                        <a:ea typeface="微软雅黑" panose="020B0503020204020204" pitchFamily="34" charset="-122"/>
                      </a:endParaRPr>
                    </a:p>
                  </a:txBody>
                  <a:tcPr marL="9525" marR="9525" marT="9525" marB="0" anchor="ctr"/>
                </a:tc>
                <a:tc>
                  <a:txBody>
                    <a:bodyPr/>
                    <a:lstStyle/>
                    <a:p>
                      <a:pPr algn="ctr" fontAlgn="ctr"/>
                      <a:endParaRPr lang="zh-CN" altLang="en-US" sz="1900" b="0" i="0" u="none" strike="noStrike" dirty="0">
                        <a:solidFill>
                          <a:srgbClr val="000000"/>
                        </a:solidFill>
                        <a:effectLst/>
                        <a:latin typeface="微软雅黑" panose="020B0503020204020204" pitchFamily="34" charset="-122"/>
                        <a:ea typeface="微软雅黑" panose="020B0503020204020204" pitchFamily="34" charset="-122"/>
                      </a:endParaRPr>
                    </a:p>
                  </a:txBody>
                  <a:tcPr marL="9525" marR="9525" marT="9525" marB="0" anchor="ctr"/>
                </a:tc>
                <a:tc>
                  <a:txBody>
                    <a:bodyPr/>
                    <a:lstStyle/>
                    <a:p>
                      <a:pPr algn="ctr" fontAlgn="ctr"/>
                      <a:endParaRPr lang="zh-CN" altLang="en-US" sz="1900" b="0" i="0" u="none" strike="noStrike" dirty="0">
                        <a:solidFill>
                          <a:srgbClr val="000000"/>
                        </a:solidFill>
                        <a:effectLst/>
                        <a:latin typeface="微软雅黑" panose="020B0503020204020204" pitchFamily="34" charset="-122"/>
                        <a:ea typeface="微软雅黑" panose="020B0503020204020204" pitchFamily="34" charset="-122"/>
                      </a:endParaRPr>
                    </a:p>
                  </a:txBody>
                  <a:tcPr marL="9525" marR="9525" marT="9525" marB="0" anchor="ctr"/>
                </a:tc>
                <a:tc>
                  <a:txBody>
                    <a:bodyPr/>
                    <a:lstStyle/>
                    <a:p>
                      <a:pPr algn="ctr" fontAlgn="ctr"/>
                      <a:endParaRPr lang="zh-CN" altLang="en-US" sz="1900" b="0" i="0" u="none" strike="noStrike" dirty="0">
                        <a:solidFill>
                          <a:srgbClr val="000000"/>
                        </a:solidFill>
                        <a:effectLst/>
                        <a:latin typeface="等线" panose="02010600030101010101" pitchFamily="2" charset="-122"/>
                        <a:ea typeface="等线" panose="02010600030101010101" pitchFamily="2" charset="-122"/>
                      </a:endParaRPr>
                    </a:p>
                  </a:txBody>
                  <a:tcPr marL="9525" marR="9525" marT="9525" marB="0" anchor="ctr"/>
                </a:tc>
                <a:extLst>
                  <a:ext uri="{0D108BD9-81ED-4DB2-BD59-A6C34878D82A}">
                    <a16:rowId xmlns:a16="http://schemas.microsoft.com/office/drawing/2014/main" val="3587048993"/>
                  </a:ext>
                </a:extLst>
              </a:tr>
              <a:tr h="445593">
                <a:tc>
                  <a:txBody>
                    <a:bodyPr/>
                    <a:lstStyle/>
                    <a:p>
                      <a:pPr algn="ctr" fontAlgn="ctr"/>
                      <a:r>
                        <a:rPr lang="zh-CN" altLang="en-US" sz="1900" u="none" strike="noStrike">
                          <a:effectLst/>
                          <a:latin typeface="微软雅黑" panose="020B0503020204020204" pitchFamily="34" charset="-122"/>
                          <a:ea typeface="微软雅黑" panose="020B0503020204020204" pitchFamily="34" charset="-122"/>
                        </a:rPr>
                        <a:t> 佛教</a:t>
                      </a:r>
                      <a:endParaRPr lang="zh-CN" altLang="en-US" sz="1900" b="1" i="0" u="none" strike="noStrike">
                        <a:solidFill>
                          <a:srgbClr val="000000"/>
                        </a:solidFill>
                        <a:effectLst/>
                        <a:latin typeface="微软雅黑" panose="020B0503020204020204" pitchFamily="34" charset="-122"/>
                        <a:ea typeface="微软雅黑" panose="020B0503020204020204" pitchFamily="34" charset="-122"/>
                      </a:endParaRPr>
                    </a:p>
                  </a:txBody>
                  <a:tcPr marL="9525" marR="9525" marT="9525" marB="0" anchor="ctr"/>
                </a:tc>
                <a:tc>
                  <a:txBody>
                    <a:bodyPr/>
                    <a:lstStyle/>
                    <a:p>
                      <a:pPr algn="ctr" fontAlgn="ctr"/>
                      <a:r>
                        <a:rPr lang="zh-CN" altLang="en-US" sz="1900" u="none" strike="noStrike" dirty="0">
                          <a:effectLst/>
                          <a:latin typeface="微软雅黑" panose="020B0503020204020204" pitchFamily="34" charset="-122"/>
                          <a:ea typeface="微软雅黑" panose="020B0503020204020204" pitchFamily="34" charset="-122"/>
                        </a:rPr>
                        <a:t>多位</a:t>
                      </a:r>
                      <a:endParaRPr lang="zh-CN" altLang="en-US" sz="1900" b="0" i="0" u="none" strike="noStrike" dirty="0">
                        <a:solidFill>
                          <a:srgbClr val="000000"/>
                        </a:solidFill>
                        <a:effectLst/>
                        <a:latin typeface="微软雅黑" panose="020B0503020204020204" pitchFamily="34" charset="-122"/>
                        <a:ea typeface="微软雅黑" panose="020B0503020204020204" pitchFamily="34" charset="-122"/>
                      </a:endParaRPr>
                    </a:p>
                  </a:txBody>
                  <a:tcPr marL="9525" marR="9525" marT="9525" marB="0" anchor="ctr"/>
                </a:tc>
                <a:tc>
                  <a:txBody>
                    <a:bodyPr/>
                    <a:lstStyle/>
                    <a:p>
                      <a:pPr algn="ctr" fontAlgn="ctr"/>
                      <a:endParaRPr lang="zh-CN" altLang="en-US" sz="1900" b="0" i="0" u="none" strike="noStrike" dirty="0">
                        <a:solidFill>
                          <a:srgbClr val="000000"/>
                        </a:solidFill>
                        <a:effectLst/>
                        <a:latin typeface="微软雅黑" panose="020B0503020204020204" pitchFamily="34" charset="-122"/>
                        <a:ea typeface="微软雅黑" panose="020B0503020204020204" pitchFamily="34" charset="-122"/>
                      </a:endParaRPr>
                    </a:p>
                  </a:txBody>
                  <a:tcPr marL="9525" marR="9525" marT="9525" marB="0" anchor="ctr"/>
                </a:tc>
                <a:tc>
                  <a:txBody>
                    <a:bodyPr/>
                    <a:lstStyle/>
                    <a:p>
                      <a:pPr algn="ctr" fontAlgn="ctr"/>
                      <a:r>
                        <a:rPr lang="zh-CN" altLang="en-US" sz="1900" u="none" strike="noStrike" dirty="0">
                          <a:effectLst/>
                          <a:latin typeface="微软雅黑" panose="020B0503020204020204" pitchFamily="34" charset="-122"/>
                          <a:ea typeface="微软雅黑" panose="020B0503020204020204" pitchFamily="34" charset="-122"/>
                        </a:rPr>
                        <a:t>可以拜</a:t>
                      </a:r>
                      <a:endParaRPr lang="zh-CN" altLang="en-US" sz="1900" b="0" i="0" u="none" strike="noStrike" dirty="0">
                        <a:solidFill>
                          <a:srgbClr val="000000"/>
                        </a:solidFill>
                        <a:effectLst/>
                        <a:latin typeface="微软雅黑" panose="020B0503020204020204" pitchFamily="34" charset="-122"/>
                        <a:ea typeface="微软雅黑" panose="020B0503020204020204" pitchFamily="34" charset="-122"/>
                      </a:endParaRPr>
                    </a:p>
                  </a:txBody>
                  <a:tcPr marL="9525" marR="9525" marT="9525" marB="0" anchor="ctr"/>
                </a:tc>
                <a:tc>
                  <a:txBody>
                    <a:bodyPr/>
                    <a:lstStyle/>
                    <a:p>
                      <a:pPr algn="ctr" fontAlgn="ctr"/>
                      <a:endParaRPr lang="zh-CN" altLang="en-US" sz="1900" b="0" i="0" u="none" strike="noStrike" dirty="0">
                        <a:solidFill>
                          <a:srgbClr val="000000"/>
                        </a:solidFill>
                        <a:effectLst/>
                        <a:latin typeface="微软雅黑" panose="020B0503020204020204" pitchFamily="34" charset="-122"/>
                        <a:ea typeface="微软雅黑" panose="020B0503020204020204" pitchFamily="34" charset="-122"/>
                      </a:endParaRPr>
                    </a:p>
                  </a:txBody>
                  <a:tcPr marL="9525" marR="9525" marT="9525" marB="0" anchor="ctr"/>
                </a:tc>
                <a:tc>
                  <a:txBody>
                    <a:bodyPr/>
                    <a:lstStyle/>
                    <a:p>
                      <a:pPr algn="ctr" fontAlgn="ctr"/>
                      <a:endParaRPr lang="zh-CN" altLang="en-US" sz="1900" b="0" i="0" u="none" strike="noStrike" dirty="0">
                        <a:solidFill>
                          <a:srgbClr val="000000"/>
                        </a:solidFill>
                        <a:effectLst/>
                        <a:latin typeface="微软雅黑" panose="020B0503020204020204" pitchFamily="34" charset="-122"/>
                        <a:ea typeface="微软雅黑" panose="020B0503020204020204" pitchFamily="34" charset="-122"/>
                      </a:endParaRPr>
                    </a:p>
                  </a:txBody>
                  <a:tcPr marL="9525" marR="9525" marT="9525" marB="0" anchor="ctr"/>
                </a:tc>
                <a:tc>
                  <a:txBody>
                    <a:bodyPr/>
                    <a:lstStyle/>
                    <a:p>
                      <a:pPr algn="ctr" fontAlgn="ctr"/>
                      <a:endParaRPr lang="zh-CN" altLang="en-US" sz="1900" b="0" i="0" u="none" strike="noStrike" dirty="0">
                        <a:solidFill>
                          <a:srgbClr val="000000"/>
                        </a:solidFill>
                        <a:effectLst/>
                        <a:latin typeface="等线" panose="02010600030101010101" pitchFamily="2" charset="-122"/>
                        <a:ea typeface="等线" panose="02010600030101010101" pitchFamily="2" charset="-122"/>
                      </a:endParaRPr>
                    </a:p>
                  </a:txBody>
                  <a:tcPr marL="9525" marR="9525" marT="9525" marB="0" anchor="ctr"/>
                </a:tc>
                <a:tc>
                  <a:txBody>
                    <a:bodyPr/>
                    <a:lstStyle/>
                    <a:p>
                      <a:pPr algn="ctr" fontAlgn="ctr"/>
                      <a:endParaRPr lang="zh-CN" altLang="en-US" sz="1900" b="0" i="0" u="none" strike="noStrike" dirty="0">
                        <a:solidFill>
                          <a:srgbClr val="000000"/>
                        </a:solidFill>
                        <a:effectLst/>
                        <a:latin typeface="等线" panose="02010600030101010101" pitchFamily="2" charset="-122"/>
                        <a:ea typeface="等线" panose="02010600030101010101" pitchFamily="2" charset="-122"/>
                      </a:endParaRPr>
                    </a:p>
                  </a:txBody>
                  <a:tcPr marL="9525" marR="9525" marT="9525" marB="0" anchor="ctr"/>
                </a:tc>
                <a:extLst>
                  <a:ext uri="{0D108BD9-81ED-4DB2-BD59-A6C34878D82A}">
                    <a16:rowId xmlns:a16="http://schemas.microsoft.com/office/drawing/2014/main" val="1052221228"/>
                  </a:ext>
                </a:extLst>
              </a:tr>
              <a:tr h="445593">
                <a:tc>
                  <a:txBody>
                    <a:bodyPr/>
                    <a:lstStyle/>
                    <a:p>
                      <a:pPr algn="ctr" fontAlgn="ctr"/>
                      <a:r>
                        <a:rPr lang="zh-CN" altLang="en-US" sz="1900" u="none" strike="noStrike">
                          <a:effectLst/>
                          <a:latin typeface="微软雅黑" panose="020B0503020204020204" pitchFamily="34" charset="-122"/>
                          <a:ea typeface="微软雅黑" panose="020B0503020204020204" pitchFamily="34" charset="-122"/>
                        </a:rPr>
                        <a:t>伊斯兰教</a:t>
                      </a:r>
                      <a:endParaRPr lang="zh-CN" altLang="en-US" sz="1900" b="1" i="0" u="none" strike="noStrike">
                        <a:solidFill>
                          <a:srgbClr val="000000"/>
                        </a:solidFill>
                        <a:effectLst/>
                        <a:latin typeface="微软雅黑" panose="020B0503020204020204" pitchFamily="34" charset="-122"/>
                        <a:ea typeface="微软雅黑" panose="020B0503020204020204" pitchFamily="34" charset="-122"/>
                      </a:endParaRPr>
                    </a:p>
                  </a:txBody>
                  <a:tcPr marL="9525" marR="9525" marT="9525" marB="0" anchor="ctr"/>
                </a:tc>
                <a:tc>
                  <a:txBody>
                    <a:bodyPr/>
                    <a:lstStyle/>
                    <a:p>
                      <a:pPr algn="ctr" fontAlgn="ctr"/>
                      <a:r>
                        <a:rPr lang="zh-CN" altLang="en-US" sz="1900" u="none" strike="noStrike" dirty="0">
                          <a:effectLst/>
                          <a:latin typeface="微软雅黑" panose="020B0503020204020204" pitchFamily="34" charset="-122"/>
                          <a:ea typeface="微软雅黑" panose="020B0503020204020204" pitchFamily="34" charset="-122"/>
                        </a:rPr>
                        <a:t>一位</a:t>
                      </a:r>
                      <a:endParaRPr lang="zh-CN" altLang="en-US" sz="1900" b="0" i="0" u="none" strike="noStrike" dirty="0">
                        <a:solidFill>
                          <a:srgbClr val="000000"/>
                        </a:solidFill>
                        <a:effectLst/>
                        <a:latin typeface="微软雅黑" panose="020B0503020204020204" pitchFamily="34" charset="-122"/>
                        <a:ea typeface="微软雅黑" panose="020B0503020204020204" pitchFamily="34" charset="-122"/>
                      </a:endParaRPr>
                    </a:p>
                  </a:txBody>
                  <a:tcPr marL="9525" marR="9525" marT="9525" marB="0" anchor="ctr"/>
                </a:tc>
                <a:tc>
                  <a:txBody>
                    <a:bodyPr/>
                    <a:lstStyle/>
                    <a:p>
                      <a:pPr algn="ctr" fontAlgn="ctr"/>
                      <a:r>
                        <a:rPr lang="zh-CN" altLang="en-US" sz="1900" u="none" strike="noStrike">
                          <a:effectLst/>
                          <a:latin typeface="微软雅黑" panose="020B0503020204020204" pitchFamily="34" charset="-122"/>
                          <a:ea typeface="微软雅黑" panose="020B0503020204020204" pitchFamily="34" charset="-122"/>
                        </a:rPr>
                        <a:t>一位一体</a:t>
                      </a:r>
                      <a:endParaRPr lang="zh-CN" altLang="en-US" sz="1900" b="0" i="0" u="none" strike="noStrike">
                        <a:solidFill>
                          <a:srgbClr val="000000"/>
                        </a:solidFill>
                        <a:effectLst/>
                        <a:latin typeface="微软雅黑" panose="020B0503020204020204" pitchFamily="34" charset="-122"/>
                        <a:ea typeface="微软雅黑" panose="020B0503020204020204" pitchFamily="34" charset="-122"/>
                      </a:endParaRPr>
                    </a:p>
                  </a:txBody>
                  <a:tcPr marL="9525" marR="9525" marT="9525" marB="0" anchor="ctr"/>
                </a:tc>
                <a:tc>
                  <a:txBody>
                    <a:bodyPr/>
                    <a:lstStyle/>
                    <a:p>
                      <a:pPr algn="ctr" fontAlgn="ctr"/>
                      <a:r>
                        <a:rPr lang="zh-CN" altLang="en-US" sz="1900" u="none" strike="noStrike" dirty="0">
                          <a:effectLst/>
                          <a:latin typeface="微软雅黑" panose="020B0503020204020204" pitchFamily="34" charset="-122"/>
                          <a:ea typeface="微软雅黑" panose="020B0503020204020204" pitchFamily="34" charset="-122"/>
                        </a:rPr>
                        <a:t>禁止拜</a:t>
                      </a:r>
                      <a:endParaRPr lang="zh-CN" altLang="en-US" sz="1900" b="0" i="0" u="none" strike="noStrike" dirty="0">
                        <a:solidFill>
                          <a:srgbClr val="000000"/>
                        </a:solidFill>
                        <a:effectLst/>
                        <a:latin typeface="微软雅黑" panose="020B0503020204020204" pitchFamily="34" charset="-122"/>
                        <a:ea typeface="微软雅黑" panose="020B0503020204020204" pitchFamily="34" charset="-122"/>
                      </a:endParaRPr>
                    </a:p>
                  </a:txBody>
                  <a:tcPr marL="9525" marR="9525" marT="9525" marB="0" anchor="ctr"/>
                </a:tc>
                <a:tc>
                  <a:txBody>
                    <a:bodyPr/>
                    <a:lstStyle/>
                    <a:p>
                      <a:pPr algn="ctr" fontAlgn="ctr"/>
                      <a:r>
                        <a:rPr lang="zh-CN" altLang="en-US" sz="1900" u="none" strike="noStrike" dirty="0">
                          <a:effectLst/>
                          <a:latin typeface="微软雅黑" panose="020B0503020204020204" pitchFamily="34" charset="-122"/>
                          <a:ea typeface="微软雅黑" panose="020B0503020204020204" pitchFamily="34" charset="-122"/>
                        </a:rPr>
                        <a:t>一位先知</a:t>
                      </a:r>
                      <a:endParaRPr lang="zh-CN" altLang="en-US" sz="1900" b="0" i="0" u="none" strike="noStrike" dirty="0">
                        <a:solidFill>
                          <a:srgbClr val="000000"/>
                        </a:solidFill>
                        <a:effectLst/>
                        <a:latin typeface="微软雅黑" panose="020B0503020204020204" pitchFamily="34" charset="-122"/>
                        <a:ea typeface="微软雅黑" panose="020B0503020204020204" pitchFamily="34" charset="-122"/>
                      </a:endParaRPr>
                    </a:p>
                  </a:txBody>
                  <a:tcPr marL="9525" marR="9525" marT="9525" marB="0" anchor="ctr"/>
                </a:tc>
                <a:tc>
                  <a:txBody>
                    <a:bodyPr/>
                    <a:lstStyle/>
                    <a:p>
                      <a:pPr algn="ctr" fontAlgn="ctr"/>
                      <a:endParaRPr lang="zh-CN" altLang="en-US" sz="1900" b="0" i="0" u="none" strike="noStrike" dirty="0">
                        <a:solidFill>
                          <a:srgbClr val="000000"/>
                        </a:solidFill>
                        <a:effectLst/>
                        <a:latin typeface="微软雅黑" panose="020B0503020204020204" pitchFamily="34" charset="-122"/>
                        <a:ea typeface="微软雅黑" panose="020B0503020204020204" pitchFamily="34" charset="-122"/>
                      </a:endParaRPr>
                    </a:p>
                  </a:txBody>
                  <a:tcPr marL="9525" marR="9525" marT="9525" marB="0" anchor="ctr"/>
                </a:tc>
                <a:tc>
                  <a:txBody>
                    <a:bodyPr/>
                    <a:lstStyle/>
                    <a:p>
                      <a:pPr algn="ctr" fontAlgn="ctr"/>
                      <a:endParaRPr lang="zh-CN" altLang="en-US" sz="1900" b="0" i="0" u="none" strike="noStrike" dirty="0">
                        <a:solidFill>
                          <a:srgbClr val="000000"/>
                        </a:solidFill>
                        <a:effectLst/>
                        <a:latin typeface="等线" panose="02010600030101010101" pitchFamily="2" charset="-122"/>
                        <a:ea typeface="等线" panose="02010600030101010101" pitchFamily="2" charset="-122"/>
                      </a:endParaRPr>
                    </a:p>
                  </a:txBody>
                  <a:tcPr marL="9525" marR="9525" marT="9525" marB="0" anchor="ctr"/>
                </a:tc>
                <a:tc>
                  <a:txBody>
                    <a:bodyPr/>
                    <a:lstStyle/>
                    <a:p>
                      <a:pPr algn="ctr" fontAlgn="ctr"/>
                      <a:endParaRPr lang="zh-CN" altLang="en-US" sz="1900" b="0" i="0" u="none" strike="noStrike" dirty="0">
                        <a:solidFill>
                          <a:srgbClr val="000000"/>
                        </a:solidFill>
                        <a:effectLst/>
                        <a:latin typeface="等线" panose="02010600030101010101" pitchFamily="2" charset="-122"/>
                        <a:ea typeface="等线" panose="02010600030101010101" pitchFamily="2" charset="-122"/>
                      </a:endParaRPr>
                    </a:p>
                  </a:txBody>
                  <a:tcPr marL="9525" marR="9525" marT="9525" marB="0" anchor="ctr"/>
                </a:tc>
                <a:extLst>
                  <a:ext uri="{0D108BD9-81ED-4DB2-BD59-A6C34878D82A}">
                    <a16:rowId xmlns:a16="http://schemas.microsoft.com/office/drawing/2014/main" val="3993657286"/>
                  </a:ext>
                </a:extLst>
              </a:tr>
              <a:tr h="445593">
                <a:tc>
                  <a:txBody>
                    <a:bodyPr/>
                    <a:lstStyle/>
                    <a:p>
                      <a:pPr algn="ctr" fontAlgn="ctr"/>
                      <a:r>
                        <a:rPr lang="zh-CN" altLang="en-US" sz="1900" u="none" strike="noStrike" dirty="0">
                          <a:effectLst/>
                          <a:latin typeface="微软雅黑" panose="020B0503020204020204" pitchFamily="34" charset="-122"/>
                          <a:ea typeface="微软雅黑" panose="020B0503020204020204" pitchFamily="34" charset="-122"/>
                        </a:rPr>
                        <a:t>基督教</a:t>
                      </a:r>
                      <a:endParaRPr lang="zh-CN" altLang="en-US" sz="1900" b="1" i="0" u="none" strike="noStrike" dirty="0">
                        <a:solidFill>
                          <a:srgbClr val="000000"/>
                        </a:solidFill>
                        <a:effectLst/>
                        <a:latin typeface="微软雅黑" panose="020B0503020204020204" pitchFamily="34" charset="-122"/>
                        <a:ea typeface="微软雅黑" panose="020B0503020204020204" pitchFamily="34" charset="-122"/>
                      </a:endParaRPr>
                    </a:p>
                  </a:txBody>
                  <a:tcPr marL="9525" marR="9525" marT="9525" marB="0" anchor="ctr"/>
                </a:tc>
                <a:tc>
                  <a:txBody>
                    <a:bodyPr/>
                    <a:lstStyle/>
                    <a:p>
                      <a:pPr algn="ctr" fontAlgn="ctr"/>
                      <a:r>
                        <a:rPr lang="zh-CN" altLang="en-US" sz="1900" u="none" strike="noStrike" dirty="0">
                          <a:effectLst/>
                          <a:latin typeface="微软雅黑" panose="020B0503020204020204" pitchFamily="34" charset="-122"/>
                          <a:ea typeface="微软雅黑" panose="020B0503020204020204" pitchFamily="34" charset="-122"/>
                        </a:rPr>
                        <a:t>一位</a:t>
                      </a:r>
                      <a:endParaRPr lang="zh-CN" altLang="en-US" sz="1900" b="0" i="0" u="none" strike="noStrike" dirty="0">
                        <a:solidFill>
                          <a:srgbClr val="000000"/>
                        </a:solidFill>
                        <a:effectLst/>
                        <a:latin typeface="微软雅黑" panose="020B0503020204020204" pitchFamily="34" charset="-122"/>
                        <a:ea typeface="微软雅黑" panose="020B0503020204020204" pitchFamily="34" charset="-122"/>
                      </a:endParaRPr>
                    </a:p>
                  </a:txBody>
                  <a:tcPr marL="9525" marR="9525" marT="9525" marB="0" anchor="ctr"/>
                </a:tc>
                <a:tc>
                  <a:txBody>
                    <a:bodyPr/>
                    <a:lstStyle/>
                    <a:p>
                      <a:pPr algn="ctr" fontAlgn="ctr"/>
                      <a:r>
                        <a:rPr lang="zh-CN" altLang="en-US" sz="1900" u="none" strike="noStrike">
                          <a:effectLst/>
                          <a:latin typeface="微软雅黑" panose="020B0503020204020204" pitchFamily="34" charset="-122"/>
                          <a:ea typeface="微软雅黑" panose="020B0503020204020204" pitchFamily="34" charset="-122"/>
                        </a:rPr>
                        <a:t> 三位一体</a:t>
                      </a:r>
                      <a:endParaRPr lang="zh-CN" altLang="en-US" sz="1900" b="0" i="0" u="none" strike="noStrike">
                        <a:solidFill>
                          <a:srgbClr val="000000"/>
                        </a:solidFill>
                        <a:effectLst/>
                        <a:latin typeface="微软雅黑" panose="020B0503020204020204" pitchFamily="34" charset="-122"/>
                        <a:ea typeface="微软雅黑" panose="020B0503020204020204" pitchFamily="34" charset="-122"/>
                      </a:endParaRPr>
                    </a:p>
                  </a:txBody>
                  <a:tcPr marL="9525" marR="9525" marT="9525" marB="0" anchor="ctr"/>
                </a:tc>
                <a:tc>
                  <a:txBody>
                    <a:bodyPr/>
                    <a:lstStyle/>
                    <a:p>
                      <a:pPr algn="ctr" fontAlgn="ctr"/>
                      <a:r>
                        <a:rPr lang="zh-CN" altLang="en-US" sz="1900" u="none" strike="noStrike" dirty="0">
                          <a:effectLst/>
                          <a:latin typeface="微软雅黑" panose="020B0503020204020204" pitchFamily="34" charset="-122"/>
                          <a:ea typeface="微软雅黑" panose="020B0503020204020204" pitchFamily="34" charset="-122"/>
                        </a:rPr>
                        <a:t>禁止拜</a:t>
                      </a:r>
                      <a:endParaRPr lang="zh-CN" altLang="en-US" sz="1900" b="0" i="0" u="none" strike="noStrike" dirty="0">
                        <a:solidFill>
                          <a:srgbClr val="000000"/>
                        </a:solidFill>
                        <a:effectLst/>
                        <a:latin typeface="微软雅黑" panose="020B0503020204020204" pitchFamily="34" charset="-122"/>
                        <a:ea typeface="微软雅黑" panose="020B0503020204020204" pitchFamily="34" charset="-122"/>
                      </a:endParaRPr>
                    </a:p>
                  </a:txBody>
                  <a:tcPr marL="9525" marR="9525" marT="9525" marB="0" anchor="ctr"/>
                </a:tc>
                <a:tc>
                  <a:txBody>
                    <a:bodyPr/>
                    <a:lstStyle/>
                    <a:p>
                      <a:pPr algn="ctr" fontAlgn="ctr"/>
                      <a:r>
                        <a:rPr lang="zh-CN" altLang="en-US" sz="1900" u="none" strike="noStrike" dirty="0">
                          <a:effectLst/>
                          <a:latin typeface="微软雅黑" panose="020B0503020204020204" pitchFamily="34" charset="-122"/>
                          <a:ea typeface="微软雅黑" panose="020B0503020204020204" pitchFamily="34" charset="-122"/>
                        </a:rPr>
                        <a:t> 神的独生子</a:t>
                      </a:r>
                      <a:endParaRPr lang="zh-CN" altLang="en-US" sz="1900" b="0" i="0" u="none" strike="noStrike" dirty="0">
                        <a:solidFill>
                          <a:srgbClr val="000000"/>
                        </a:solidFill>
                        <a:effectLst/>
                        <a:latin typeface="微软雅黑" panose="020B0503020204020204" pitchFamily="34" charset="-122"/>
                        <a:ea typeface="微软雅黑" panose="020B0503020204020204" pitchFamily="34" charset="-122"/>
                      </a:endParaRPr>
                    </a:p>
                  </a:txBody>
                  <a:tcPr marL="9525" marR="9525" marT="9525" marB="0" anchor="ctr"/>
                </a:tc>
                <a:tc>
                  <a:txBody>
                    <a:bodyPr/>
                    <a:lstStyle/>
                    <a:p>
                      <a:pPr algn="ctr" fontAlgn="ctr"/>
                      <a:endParaRPr lang="zh-CN" altLang="en-US" sz="1900" b="0" i="0" u="none" strike="noStrike" dirty="0">
                        <a:solidFill>
                          <a:srgbClr val="000000"/>
                        </a:solidFill>
                        <a:effectLst/>
                        <a:latin typeface="微软雅黑" panose="020B0503020204020204" pitchFamily="34" charset="-122"/>
                        <a:ea typeface="微软雅黑" panose="020B0503020204020204" pitchFamily="34" charset="-122"/>
                      </a:endParaRPr>
                    </a:p>
                  </a:txBody>
                  <a:tcPr marL="9525" marR="9525" marT="9525" marB="0" anchor="ctr"/>
                </a:tc>
                <a:tc>
                  <a:txBody>
                    <a:bodyPr/>
                    <a:lstStyle/>
                    <a:p>
                      <a:pPr algn="ctr" fontAlgn="ctr"/>
                      <a:endParaRPr lang="zh-CN" altLang="en-US" sz="1900" b="0" i="0" u="none" strike="noStrike" dirty="0">
                        <a:solidFill>
                          <a:srgbClr val="000000"/>
                        </a:solidFill>
                        <a:effectLst/>
                        <a:latin typeface="等线" panose="02010600030101010101" pitchFamily="2" charset="-122"/>
                        <a:ea typeface="等线" panose="02010600030101010101" pitchFamily="2" charset="-122"/>
                      </a:endParaRPr>
                    </a:p>
                  </a:txBody>
                  <a:tcPr marL="9525" marR="9525" marT="9525" marB="0" anchor="ctr"/>
                </a:tc>
                <a:tc>
                  <a:txBody>
                    <a:bodyPr/>
                    <a:lstStyle/>
                    <a:p>
                      <a:pPr algn="ctr" fontAlgn="ctr"/>
                      <a:endParaRPr lang="zh-CN" altLang="en-US" sz="1900" b="0" i="0" u="none" strike="noStrike" dirty="0">
                        <a:solidFill>
                          <a:srgbClr val="000000"/>
                        </a:solidFill>
                        <a:effectLst/>
                        <a:latin typeface="等线" panose="02010600030101010101" pitchFamily="2" charset="-122"/>
                        <a:ea typeface="等线" panose="02010600030101010101" pitchFamily="2" charset="-122"/>
                      </a:endParaRPr>
                    </a:p>
                  </a:txBody>
                  <a:tcPr marL="9525" marR="9525" marT="9525" marB="0" anchor="ctr"/>
                </a:tc>
                <a:extLst>
                  <a:ext uri="{0D108BD9-81ED-4DB2-BD59-A6C34878D82A}">
                    <a16:rowId xmlns:a16="http://schemas.microsoft.com/office/drawing/2014/main" val="3807641505"/>
                  </a:ext>
                </a:extLst>
              </a:tr>
            </a:tbl>
          </a:graphicData>
        </a:graphic>
      </p:graphicFrame>
    </p:spTree>
    <p:extLst>
      <p:ext uri="{BB962C8B-B14F-4D97-AF65-F5344CB8AC3E}">
        <p14:creationId xmlns:p14="http://schemas.microsoft.com/office/powerpoint/2010/main" val="3105119737"/>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 name="图片 23">
            <a:extLst>
              <a:ext uri="{FF2B5EF4-FFF2-40B4-BE49-F238E27FC236}">
                <a16:creationId xmlns:a16="http://schemas.microsoft.com/office/drawing/2014/main" id="{0340B4A0-8F2E-A24E-9593-A21E38958E3B}"/>
              </a:ext>
            </a:extLst>
          </p:cNvPr>
          <p:cNvPicPr>
            <a:picLocks noChangeAspect="1"/>
          </p:cNvPicPr>
          <p:nvPr/>
        </p:nvPicPr>
        <p:blipFill rotWithShape="1">
          <a:blip r:embed="rId3"/>
          <a:srcRect t="9311" b="11456"/>
          <a:stretch/>
        </p:blipFill>
        <p:spPr>
          <a:xfrm>
            <a:off x="6087934" y="4813920"/>
            <a:ext cx="1677271" cy="748624"/>
          </a:xfrm>
          <a:prstGeom prst="rect">
            <a:avLst/>
          </a:prstGeom>
        </p:spPr>
      </p:pic>
      <p:pic>
        <p:nvPicPr>
          <p:cNvPr id="6" name="Picture 4" descr="C:\Users\huangr6\Pictures\131968451.jpg">
            <a:extLst>
              <a:ext uri="{FF2B5EF4-FFF2-40B4-BE49-F238E27FC236}">
                <a16:creationId xmlns:a16="http://schemas.microsoft.com/office/drawing/2014/main" id="{EC79000C-509E-BD4A-A9CA-E113E27A52F0}"/>
              </a:ext>
            </a:extLst>
          </p:cNvPr>
          <p:cNvPicPr>
            <a:picLocks noChangeAspect="1" noChangeArrowheads="1"/>
          </p:cNvPicPr>
          <p:nvPr/>
        </p:nvPicPr>
        <p:blipFill>
          <a:blip r:embed="rId4">
            <a:extLst>
              <a:ext uri="{28A0092B-C50C-407E-A947-70E740481C1C}">
                <a14:useLocalDpi xmlns:a14="http://schemas.microsoft.com/office/drawing/2010/main" val="0"/>
              </a:ext>
            </a:extLst>
          </a:blip>
          <a:srcRect l="4523" t="8371" b="5516"/>
          <a:stretch>
            <a:fillRect/>
          </a:stretch>
        </p:blipFill>
        <p:spPr bwMode="auto">
          <a:xfrm>
            <a:off x="1153242" y="3637865"/>
            <a:ext cx="4647096" cy="3143848"/>
          </a:xfrm>
          <a:prstGeom prst="rect">
            <a:avLst/>
          </a:prstGeom>
          <a:solidFill>
            <a:srgbClr val="FFFFFF">
              <a:shade val="85000"/>
            </a:srgbClr>
          </a:solidFill>
          <a:ln w="28575">
            <a:solidFill>
              <a:schemeClr val="bg1"/>
            </a:solidFill>
            <a:miter lim="800000"/>
            <a:headEnd/>
            <a:tailEnd/>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12" name="标题 1">
            <a:extLst>
              <a:ext uri="{FF2B5EF4-FFF2-40B4-BE49-F238E27FC236}">
                <a16:creationId xmlns:a16="http://schemas.microsoft.com/office/drawing/2014/main" id="{E97510F1-2665-F24A-AA45-275F105CB50C}"/>
              </a:ext>
            </a:extLst>
          </p:cNvPr>
          <p:cNvSpPr>
            <a:spLocks noGrp="1"/>
          </p:cNvSpPr>
          <p:nvPr>
            <p:ph type="title"/>
          </p:nvPr>
        </p:nvSpPr>
        <p:spPr>
          <a:xfrm>
            <a:off x="0" y="168355"/>
            <a:ext cx="9144000" cy="898507"/>
          </a:xfrm>
        </p:spPr>
        <p:txBody>
          <a:bodyPr/>
          <a:lstStyle/>
          <a:p>
            <a:r>
              <a:rPr lang="zh-CN" altLang="en-US" dirty="0"/>
              <a:t>各宗教的巨大差异 </a:t>
            </a:r>
          </a:p>
        </p:txBody>
      </p:sp>
      <p:pic>
        <p:nvPicPr>
          <p:cNvPr id="17" name="图片 16">
            <a:extLst>
              <a:ext uri="{FF2B5EF4-FFF2-40B4-BE49-F238E27FC236}">
                <a16:creationId xmlns:a16="http://schemas.microsoft.com/office/drawing/2014/main" id="{2E8169F2-2C14-414F-A462-212F749DBABA}"/>
              </a:ext>
            </a:extLst>
          </p:cNvPr>
          <p:cNvPicPr>
            <a:picLocks noChangeAspect="1"/>
          </p:cNvPicPr>
          <p:nvPr/>
        </p:nvPicPr>
        <p:blipFill rotWithShape="1">
          <a:blip r:embed="rId5"/>
          <a:srcRect t="19229" r="49778" b="19229"/>
          <a:stretch/>
        </p:blipFill>
        <p:spPr>
          <a:xfrm>
            <a:off x="6087933" y="3637865"/>
            <a:ext cx="1684383" cy="1162699"/>
          </a:xfrm>
          <a:prstGeom prst="rect">
            <a:avLst/>
          </a:prstGeom>
        </p:spPr>
      </p:pic>
      <p:pic>
        <p:nvPicPr>
          <p:cNvPr id="18" name="图片 17">
            <a:extLst>
              <a:ext uri="{FF2B5EF4-FFF2-40B4-BE49-F238E27FC236}">
                <a16:creationId xmlns:a16="http://schemas.microsoft.com/office/drawing/2014/main" id="{B004DB87-C43D-5540-B11C-1978D1D39632}"/>
              </a:ext>
            </a:extLst>
          </p:cNvPr>
          <p:cNvPicPr>
            <a:picLocks noChangeAspect="1"/>
          </p:cNvPicPr>
          <p:nvPr/>
        </p:nvPicPr>
        <p:blipFill rotWithShape="1">
          <a:blip r:embed="rId5"/>
          <a:srcRect l="52500" t="19229" b="19229"/>
          <a:stretch/>
        </p:blipFill>
        <p:spPr>
          <a:xfrm>
            <a:off x="6087934" y="5548698"/>
            <a:ext cx="1692569" cy="1235318"/>
          </a:xfrm>
          <a:prstGeom prst="rect">
            <a:avLst/>
          </a:prstGeom>
        </p:spPr>
      </p:pic>
      <p:sp>
        <p:nvSpPr>
          <p:cNvPr id="20" name="矩形 19">
            <a:extLst>
              <a:ext uri="{FF2B5EF4-FFF2-40B4-BE49-F238E27FC236}">
                <a16:creationId xmlns:a16="http://schemas.microsoft.com/office/drawing/2014/main" id="{1E079AA3-D41E-8F46-9705-5638E849F4F1}"/>
              </a:ext>
            </a:extLst>
          </p:cNvPr>
          <p:cNvSpPr/>
          <p:nvPr/>
        </p:nvSpPr>
        <p:spPr>
          <a:xfrm>
            <a:off x="6087933" y="3637865"/>
            <a:ext cx="1684383" cy="3160139"/>
          </a:xfrm>
          <a:prstGeom prst="rect">
            <a:avLst/>
          </a:prstGeom>
          <a:no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22" name="下箭头 21">
            <a:extLst>
              <a:ext uri="{FF2B5EF4-FFF2-40B4-BE49-F238E27FC236}">
                <a16:creationId xmlns:a16="http://schemas.microsoft.com/office/drawing/2014/main" id="{9461CCBA-B4C5-784B-BA71-DA55258F3E4E}"/>
              </a:ext>
            </a:extLst>
          </p:cNvPr>
          <p:cNvSpPr/>
          <p:nvPr/>
        </p:nvSpPr>
        <p:spPr>
          <a:xfrm>
            <a:off x="6719623" y="5562544"/>
            <a:ext cx="366911" cy="761980"/>
          </a:xfrm>
          <a:prstGeom prst="downArrow">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23" name="下箭头 22">
            <a:extLst>
              <a:ext uri="{FF2B5EF4-FFF2-40B4-BE49-F238E27FC236}">
                <a16:creationId xmlns:a16="http://schemas.microsoft.com/office/drawing/2014/main" id="{A81FDAF3-2F33-1C49-925C-37BFC74C073F}"/>
              </a:ext>
            </a:extLst>
          </p:cNvPr>
          <p:cNvSpPr/>
          <p:nvPr/>
        </p:nvSpPr>
        <p:spPr>
          <a:xfrm rot="10800000">
            <a:off x="6719623" y="4038583"/>
            <a:ext cx="366911" cy="761980"/>
          </a:xfrm>
          <a:prstGeom prst="downArrow">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graphicFrame>
        <p:nvGraphicFramePr>
          <p:cNvPr id="11" name="表格 3">
            <a:extLst>
              <a:ext uri="{FF2B5EF4-FFF2-40B4-BE49-F238E27FC236}">
                <a16:creationId xmlns:a16="http://schemas.microsoft.com/office/drawing/2014/main" id="{94D97788-CDDF-4822-B040-267044A9BBC9}"/>
              </a:ext>
            </a:extLst>
          </p:cNvPr>
          <p:cNvGraphicFramePr>
            <a:graphicFrameLocks noGrp="1"/>
          </p:cNvGraphicFramePr>
          <p:nvPr>
            <p:extLst>
              <p:ext uri="{D42A27DB-BD31-4B8C-83A1-F6EECF244321}">
                <p14:modId xmlns:p14="http://schemas.microsoft.com/office/powerpoint/2010/main" val="2531103737"/>
              </p:ext>
            </p:extLst>
          </p:nvPr>
        </p:nvGraphicFramePr>
        <p:xfrm>
          <a:off x="153659" y="1219258"/>
          <a:ext cx="8836682" cy="2371017"/>
        </p:xfrm>
        <a:graphic>
          <a:graphicData uri="http://schemas.openxmlformats.org/drawingml/2006/table">
            <a:tbl>
              <a:tblPr firstRow="1" bandRow="1">
                <a:tableStyleId>{5C22544A-7EE6-4342-B048-85BDC9FD1C3A}</a:tableStyleId>
              </a:tblPr>
              <a:tblGrid>
                <a:gridCol w="1085250">
                  <a:extLst>
                    <a:ext uri="{9D8B030D-6E8A-4147-A177-3AD203B41FA5}">
                      <a16:colId xmlns:a16="http://schemas.microsoft.com/office/drawing/2014/main" val="1058877165"/>
                    </a:ext>
                  </a:extLst>
                </a:gridCol>
                <a:gridCol w="1085250">
                  <a:extLst>
                    <a:ext uri="{9D8B030D-6E8A-4147-A177-3AD203B41FA5}">
                      <a16:colId xmlns:a16="http://schemas.microsoft.com/office/drawing/2014/main" val="3597001400"/>
                    </a:ext>
                  </a:extLst>
                </a:gridCol>
                <a:gridCol w="1085250">
                  <a:extLst>
                    <a:ext uri="{9D8B030D-6E8A-4147-A177-3AD203B41FA5}">
                      <a16:colId xmlns:a16="http://schemas.microsoft.com/office/drawing/2014/main" val="3809447267"/>
                    </a:ext>
                  </a:extLst>
                </a:gridCol>
                <a:gridCol w="1085250">
                  <a:extLst>
                    <a:ext uri="{9D8B030D-6E8A-4147-A177-3AD203B41FA5}">
                      <a16:colId xmlns:a16="http://schemas.microsoft.com/office/drawing/2014/main" val="558596186"/>
                    </a:ext>
                  </a:extLst>
                </a:gridCol>
                <a:gridCol w="1085250">
                  <a:extLst>
                    <a:ext uri="{9D8B030D-6E8A-4147-A177-3AD203B41FA5}">
                      <a16:colId xmlns:a16="http://schemas.microsoft.com/office/drawing/2014/main" val="1681818373"/>
                    </a:ext>
                  </a:extLst>
                </a:gridCol>
                <a:gridCol w="1085250">
                  <a:extLst>
                    <a:ext uri="{9D8B030D-6E8A-4147-A177-3AD203B41FA5}">
                      <a16:colId xmlns:a16="http://schemas.microsoft.com/office/drawing/2014/main" val="96116136"/>
                    </a:ext>
                  </a:extLst>
                </a:gridCol>
                <a:gridCol w="1085250">
                  <a:extLst>
                    <a:ext uri="{9D8B030D-6E8A-4147-A177-3AD203B41FA5}">
                      <a16:colId xmlns:a16="http://schemas.microsoft.com/office/drawing/2014/main" val="2698451533"/>
                    </a:ext>
                  </a:extLst>
                </a:gridCol>
                <a:gridCol w="1239932">
                  <a:extLst>
                    <a:ext uri="{9D8B030D-6E8A-4147-A177-3AD203B41FA5}">
                      <a16:colId xmlns:a16="http://schemas.microsoft.com/office/drawing/2014/main" val="925807796"/>
                    </a:ext>
                  </a:extLst>
                </a:gridCol>
              </a:tblGrid>
              <a:tr h="445593">
                <a:tc>
                  <a:txBody>
                    <a:bodyPr/>
                    <a:lstStyle/>
                    <a:p>
                      <a:pPr marL="0" marR="0" lvl="0" indent="0" algn="ctr" defTabSz="685800" rtl="0" eaLnBrk="1" fontAlgn="ctr" latinLnBrk="0" hangingPunct="1">
                        <a:lnSpc>
                          <a:spcPct val="100000"/>
                        </a:lnSpc>
                        <a:spcBef>
                          <a:spcPts val="0"/>
                        </a:spcBef>
                        <a:spcAft>
                          <a:spcPts val="0"/>
                        </a:spcAft>
                        <a:buClrTx/>
                        <a:buSzTx/>
                        <a:buFontTx/>
                        <a:buNone/>
                        <a:tabLst/>
                        <a:defRPr/>
                      </a:pPr>
                      <a:r>
                        <a:rPr lang="zh-CN" altLang="en-US" sz="1900" b="1" u="none" strike="noStrike" kern="1200" dirty="0">
                          <a:solidFill>
                            <a:schemeClr val="lt1"/>
                          </a:solidFill>
                          <a:effectLst/>
                          <a:latin typeface="微软雅黑" panose="020B0503020204020204" pitchFamily="34" charset="-122"/>
                          <a:ea typeface="微软雅黑" panose="020B0503020204020204" pitchFamily="34" charset="-122"/>
                          <a:cs typeface="+mn-cs"/>
                        </a:rPr>
                        <a:t>宗教名称</a:t>
                      </a:r>
                    </a:p>
                  </a:txBody>
                  <a:tcPr marL="9525" marR="9525" marT="9525" marB="0" anchor="ctr"/>
                </a:tc>
                <a:tc>
                  <a:txBody>
                    <a:bodyPr/>
                    <a:lstStyle/>
                    <a:p>
                      <a:pPr algn="ctr" fontAlgn="ctr"/>
                      <a:r>
                        <a:rPr lang="zh-CN" altLang="en-US" sz="1900" u="none" strike="noStrike" dirty="0">
                          <a:effectLst/>
                          <a:latin typeface="微软雅黑" panose="020B0503020204020204" pitchFamily="34" charset="-122"/>
                          <a:ea typeface="微软雅黑" panose="020B0503020204020204" pitchFamily="34" charset="-122"/>
                        </a:rPr>
                        <a:t>几位神</a:t>
                      </a:r>
                      <a:endParaRPr lang="en-US" altLang="zh-CN" sz="1900" b="1" i="0" u="none" strike="noStrike" dirty="0">
                        <a:solidFill>
                          <a:srgbClr val="000000"/>
                        </a:solidFill>
                        <a:effectLst/>
                        <a:latin typeface="微软雅黑" panose="020B0503020204020204" pitchFamily="34" charset="-122"/>
                        <a:ea typeface="微软雅黑" panose="020B0503020204020204" pitchFamily="34" charset="-122"/>
                      </a:endParaRPr>
                    </a:p>
                  </a:txBody>
                  <a:tcPr marL="9525" marR="9525" marT="9525" marB="0" anchor="ctr"/>
                </a:tc>
                <a:tc>
                  <a:txBody>
                    <a:bodyPr/>
                    <a:lstStyle/>
                    <a:p>
                      <a:pPr algn="ctr" fontAlgn="ctr"/>
                      <a:r>
                        <a:rPr lang="zh-CN" altLang="en-US" sz="1900" u="none" strike="noStrike" dirty="0">
                          <a:effectLst/>
                          <a:latin typeface="微软雅黑" panose="020B0503020204020204" pitchFamily="34" charset="-122"/>
                          <a:ea typeface="微软雅黑" panose="020B0503020204020204" pitchFamily="34" charset="-122"/>
                        </a:rPr>
                        <a:t>神的属性</a:t>
                      </a:r>
                      <a:endParaRPr lang="en-US" altLang="zh-CN" sz="1900" b="1" i="0" u="none" strike="noStrike" dirty="0">
                        <a:solidFill>
                          <a:srgbClr val="000000"/>
                        </a:solidFill>
                        <a:effectLst/>
                        <a:latin typeface="微软雅黑" panose="020B0503020204020204" pitchFamily="34" charset="-122"/>
                        <a:ea typeface="微软雅黑" panose="020B0503020204020204" pitchFamily="34" charset="-122"/>
                      </a:endParaRPr>
                    </a:p>
                  </a:txBody>
                  <a:tcPr marL="9525" marR="9525" marT="9525" marB="0" anchor="ctr"/>
                </a:tc>
                <a:tc>
                  <a:txBody>
                    <a:bodyPr/>
                    <a:lstStyle/>
                    <a:p>
                      <a:pPr algn="ctr" fontAlgn="ctr"/>
                      <a:r>
                        <a:rPr lang="zh-CN" altLang="en-US" sz="1900" u="none" strike="noStrike" dirty="0">
                          <a:effectLst/>
                          <a:latin typeface="微软雅黑" panose="020B0503020204020204" pitchFamily="34" charset="-122"/>
                          <a:ea typeface="微软雅黑" panose="020B0503020204020204" pitchFamily="34" charset="-122"/>
                        </a:rPr>
                        <a:t>神像</a:t>
                      </a:r>
                      <a:endParaRPr lang="en-US" altLang="zh-CN" sz="1900" b="1" i="0" u="none" strike="noStrike" dirty="0">
                        <a:solidFill>
                          <a:srgbClr val="000000"/>
                        </a:solidFill>
                        <a:effectLst/>
                        <a:latin typeface="微软雅黑" panose="020B0503020204020204" pitchFamily="34" charset="-122"/>
                        <a:ea typeface="微软雅黑" panose="020B0503020204020204" pitchFamily="34" charset="-122"/>
                      </a:endParaRPr>
                    </a:p>
                  </a:txBody>
                  <a:tcPr marL="9525" marR="9525" marT="9525" marB="0" anchor="ctr"/>
                </a:tc>
                <a:tc>
                  <a:txBody>
                    <a:bodyPr/>
                    <a:lstStyle/>
                    <a:p>
                      <a:pPr algn="ctr" fontAlgn="ctr"/>
                      <a:r>
                        <a:rPr lang="zh-CN" altLang="en-US" sz="1900" u="none" strike="noStrike" dirty="0">
                          <a:effectLst/>
                          <a:latin typeface="微软雅黑" panose="020B0503020204020204" pitchFamily="34" charset="-122"/>
                          <a:ea typeface="微软雅黑" panose="020B0503020204020204" pitchFamily="34" charset="-122"/>
                        </a:rPr>
                        <a:t>耶稣是谁</a:t>
                      </a:r>
                      <a:endParaRPr lang="en-US" altLang="zh-CN" sz="1900" b="1" i="0" u="none" strike="noStrike" dirty="0">
                        <a:solidFill>
                          <a:srgbClr val="000000"/>
                        </a:solidFill>
                        <a:effectLst/>
                        <a:latin typeface="微软雅黑" panose="020B0503020204020204" pitchFamily="34" charset="-122"/>
                        <a:ea typeface="微软雅黑" panose="020B0503020204020204" pitchFamily="34" charset="-122"/>
                      </a:endParaRPr>
                    </a:p>
                  </a:txBody>
                  <a:tcPr marL="9525" marR="9525" marT="9525" marB="0" anchor="ctr"/>
                </a:tc>
                <a:tc>
                  <a:txBody>
                    <a:bodyPr/>
                    <a:lstStyle/>
                    <a:p>
                      <a:pPr algn="ctr" fontAlgn="ctr"/>
                      <a:r>
                        <a:rPr lang="zh-CN" altLang="en-US" sz="1900" u="none" strike="noStrike" dirty="0">
                          <a:effectLst/>
                          <a:latin typeface="微软雅黑" panose="020B0503020204020204" pitchFamily="34" charset="-122"/>
                          <a:ea typeface="微软雅黑" panose="020B0503020204020204" pitchFamily="34" charset="-122"/>
                        </a:rPr>
                        <a:t>人死后</a:t>
                      </a:r>
                      <a:endParaRPr lang="en-US" altLang="zh-CN" sz="1900" b="1" i="0" u="none" strike="noStrike" dirty="0">
                        <a:solidFill>
                          <a:srgbClr val="000000"/>
                        </a:solidFill>
                        <a:effectLst/>
                        <a:latin typeface="微软雅黑" panose="020B0503020204020204" pitchFamily="34" charset="-122"/>
                        <a:ea typeface="微软雅黑" panose="020B0503020204020204" pitchFamily="34" charset="-122"/>
                      </a:endParaRPr>
                    </a:p>
                  </a:txBody>
                  <a:tcPr marL="9525" marR="9525" marT="9525" marB="0" anchor="ctr"/>
                </a:tc>
                <a:tc>
                  <a:txBody>
                    <a:bodyPr/>
                    <a:lstStyle/>
                    <a:p>
                      <a:pPr algn="ctr" fontAlgn="ctr"/>
                      <a:r>
                        <a:rPr lang="zh-CN" altLang="en-US" sz="1900" u="none" strike="noStrike" dirty="0">
                          <a:effectLst/>
                          <a:latin typeface="微软雅黑" panose="020B0503020204020204" pitchFamily="34" charset="-122"/>
                          <a:ea typeface="微软雅黑" panose="020B0503020204020204" pitchFamily="34" charset="-122"/>
                        </a:rPr>
                        <a:t>得救</a:t>
                      </a:r>
                      <a:endParaRPr lang="en-US" altLang="zh-CN" sz="1900" b="1" i="0" u="none" strike="noStrike" dirty="0">
                        <a:solidFill>
                          <a:srgbClr val="000000"/>
                        </a:solidFill>
                        <a:effectLst/>
                        <a:latin typeface="微软雅黑" panose="020B0503020204020204" pitchFamily="34" charset="-122"/>
                        <a:ea typeface="微软雅黑" panose="020B0503020204020204" pitchFamily="34" charset="-122"/>
                      </a:endParaRPr>
                    </a:p>
                  </a:txBody>
                  <a:tcPr marL="9525" marR="9525" marT="9525" marB="0" anchor="ctr"/>
                </a:tc>
                <a:tc>
                  <a:txBody>
                    <a:bodyPr/>
                    <a:lstStyle/>
                    <a:p>
                      <a:pPr marL="0" algn="ctr" defTabSz="685800" rtl="0" eaLnBrk="1" fontAlgn="ctr" latinLnBrk="0" hangingPunct="1"/>
                      <a:r>
                        <a:rPr lang="zh-CN" altLang="en-US" sz="1900" b="1" u="none" strike="noStrike" kern="1200" dirty="0">
                          <a:solidFill>
                            <a:schemeClr val="lt1"/>
                          </a:solidFill>
                          <a:effectLst/>
                          <a:latin typeface="微软雅黑" panose="020B0503020204020204" pitchFamily="34" charset="-122"/>
                          <a:ea typeface="微软雅黑" panose="020B0503020204020204" pitchFamily="34" charset="-122"/>
                          <a:cs typeface="+mn-cs"/>
                        </a:rPr>
                        <a:t>娶几位妻</a:t>
                      </a:r>
                    </a:p>
                  </a:txBody>
                  <a:tcPr marL="9525" marR="9525" marT="9525" marB="0" anchor="ctr"/>
                </a:tc>
                <a:extLst>
                  <a:ext uri="{0D108BD9-81ED-4DB2-BD59-A6C34878D82A}">
                    <a16:rowId xmlns:a16="http://schemas.microsoft.com/office/drawing/2014/main" val="776111752"/>
                  </a:ext>
                </a:extLst>
              </a:tr>
              <a:tr h="445593">
                <a:tc>
                  <a:txBody>
                    <a:bodyPr/>
                    <a:lstStyle/>
                    <a:p>
                      <a:pPr algn="ctr" fontAlgn="ctr"/>
                      <a:r>
                        <a:rPr lang="zh-CN" altLang="en-US" sz="1900" u="none" strike="noStrike" dirty="0">
                          <a:effectLst/>
                          <a:latin typeface="微软雅黑" panose="020B0503020204020204" pitchFamily="34" charset="-122"/>
                          <a:ea typeface="微软雅黑" panose="020B0503020204020204" pitchFamily="34" charset="-122"/>
                        </a:rPr>
                        <a:t>印度教</a:t>
                      </a:r>
                      <a:endParaRPr lang="zh-CN" altLang="en-US" sz="1900" b="1" i="0" u="none" strike="noStrike" dirty="0">
                        <a:solidFill>
                          <a:srgbClr val="000000"/>
                        </a:solidFill>
                        <a:effectLst/>
                        <a:latin typeface="微软雅黑" panose="020B0503020204020204" pitchFamily="34" charset="-122"/>
                        <a:ea typeface="微软雅黑" panose="020B0503020204020204" pitchFamily="34" charset="-122"/>
                      </a:endParaRPr>
                    </a:p>
                  </a:txBody>
                  <a:tcPr marL="9525" marR="9525" marT="9525" marB="0" anchor="ctr"/>
                </a:tc>
                <a:tc>
                  <a:txBody>
                    <a:bodyPr/>
                    <a:lstStyle/>
                    <a:p>
                      <a:pPr algn="ctr" fontAlgn="ctr"/>
                      <a:r>
                        <a:rPr lang="zh-CN" altLang="en-US" sz="1900" u="none" strike="noStrike" dirty="0">
                          <a:effectLst/>
                          <a:latin typeface="微软雅黑" panose="020B0503020204020204" pitchFamily="34" charset="-122"/>
                          <a:ea typeface="微软雅黑" panose="020B0503020204020204" pitchFamily="34" charset="-122"/>
                        </a:rPr>
                        <a:t>多位</a:t>
                      </a:r>
                      <a:endParaRPr lang="zh-CN" altLang="en-US" sz="1900" b="0" i="0" u="none" strike="noStrike" dirty="0">
                        <a:solidFill>
                          <a:srgbClr val="000000"/>
                        </a:solidFill>
                        <a:effectLst/>
                        <a:latin typeface="微软雅黑" panose="020B0503020204020204" pitchFamily="34" charset="-122"/>
                        <a:ea typeface="微软雅黑" panose="020B0503020204020204" pitchFamily="34" charset="-122"/>
                      </a:endParaRPr>
                    </a:p>
                  </a:txBody>
                  <a:tcPr marL="9525" marR="9525" marT="9525" marB="0" anchor="ctr"/>
                </a:tc>
                <a:tc>
                  <a:txBody>
                    <a:bodyPr/>
                    <a:lstStyle/>
                    <a:p>
                      <a:pPr algn="ctr" fontAlgn="ctr"/>
                      <a:endParaRPr lang="zh-CN" altLang="en-US" sz="1900" b="0" i="0" u="none" strike="noStrike" dirty="0">
                        <a:solidFill>
                          <a:srgbClr val="000000"/>
                        </a:solidFill>
                        <a:effectLst/>
                        <a:latin typeface="微软雅黑" panose="020B0503020204020204" pitchFamily="34" charset="-122"/>
                        <a:ea typeface="微软雅黑" panose="020B0503020204020204" pitchFamily="34" charset="-122"/>
                      </a:endParaRPr>
                    </a:p>
                  </a:txBody>
                  <a:tcPr marL="9525" marR="9525" marT="9525" marB="0" anchor="ctr"/>
                </a:tc>
                <a:tc>
                  <a:txBody>
                    <a:bodyPr/>
                    <a:lstStyle/>
                    <a:p>
                      <a:pPr algn="ctr" fontAlgn="ctr"/>
                      <a:r>
                        <a:rPr lang="zh-CN" altLang="en-US" sz="1900" u="none" strike="noStrike" dirty="0">
                          <a:effectLst/>
                          <a:latin typeface="微软雅黑" panose="020B0503020204020204" pitchFamily="34" charset="-122"/>
                          <a:ea typeface="微软雅黑" panose="020B0503020204020204" pitchFamily="34" charset="-122"/>
                        </a:rPr>
                        <a:t>可以拜</a:t>
                      </a:r>
                      <a:endParaRPr lang="zh-CN" altLang="en-US" sz="1900" b="0" i="0" u="none" strike="noStrike" dirty="0">
                        <a:solidFill>
                          <a:srgbClr val="000000"/>
                        </a:solidFill>
                        <a:effectLst/>
                        <a:latin typeface="微软雅黑" panose="020B0503020204020204" pitchFamily="34" charset="-122"/>
                        <a:ea typeface="微软雅黑" panose="020B0503020204020204" pitchFamily="34" charset="-122"/>
                      </a:endParaRPr>
                    </a:p>
                  </a:txBody>
                  <a:tcPr marL="9525" marR="9525" marT="9525" marB="0" anchor="ctr"/>
                </a:tc>
                <a:tc>
                  <a:txBody>
                    <a:bodyPr/>
                    <a:lstStyle/>
                    <a:p>
                      <a:pPr algn="ctr" fontAlgn="ctr"/>
                      <a:r>
                        <a:rPr lang="zh-CN" altLang="en-US" sz="1900" u="none" strike="noStrike" dirty="0">
                          <a:effectLst/>
                          <a:latin typeface="微软雅黑" panose="020B0503020204020204" pitchFamily="34" charset="-122"/>
                          <a:ea typeface="微软雅黑" panose="020B0503020204020204" pitchFamily="34" charset="-122"/>
                        </a:rPr>
                        <a:t>众神之一</a:t>
                      </a:r>
                      <a:endParaRPr lang="zh-CN" altLang="en-US" sz="1900" b="0" i="0" u="none" strike="noStrike" dirty="0">
                        <a:solidFill>
                          <a:srgbClr val="000000"/>
                        </a:solidFill>
                        <a:effectLst/>
                        <a:latin typeface="微软雅黑" panose="020B0503020204020204" pitchFamily="34" charset="-122"/>
                        <a:ea typeface="微软雅黑" panose="020B0503020204020204" pitchFamily="34" charset="-122"/>
                      </a:endParaRPr>
                    </a:p>
                  </a:txBody>
                  <a:tcPr marL="9525" marR="9525" marT="9525" marB="0" anchor="ctr"/>
                </a:tc>
                <a:tc>
                  <a:txBody>
                    <a:bodyPr/>
                    <a:lstStyle/>
                    <a:p>
                      <a:pPr algn="ctr" fontAlgn="ctr"/>
                      <a:r>
                        <a:rPr lang="zh-CN" altLang="en-US" sz="1900" u="none" strike="noStrike" dirty="0">
                          <a:effectLst/>
                          <a:latin typeface="微软雅黑" panose="020B0503020204020204" pitchFamily="34" charset="-122"/>
                          <a:ea typeface="微软雅黑" panose="020B0503020204020204" pitchFamily="34" charset="-122"/>
                        </a:rPr>
                        <a:t>轮回</a:t>
                      </a:r>
                      <a:endParaRPr lang="zh-CN" altLang="en-US" sz="1900" b="0" i="0" u="none" strike="noStrike" dirty="0">
                        <a:solidFill>
                          <a:srgbClr val="000000"/>
                        </a:solidFill>
                        <a:effectLst/>
                        <a:latin typeface="微软雅黑" panose="020B0503020204020204" pitchFamily="34" charset="-122"/>
                        <a:ea typeface="微软雅黑" panose="020B0503020204020204" pitchFamily="34" charset="-122"/>
                      </a:endParaRPr>
                    </a:p>
                  </a:txBody>
                  <a:tcPr marL="9525" marR="9525" marT="9525" marB="0" anchor="ctr"/>
                </a:tc>
                <a:tc>
                  <a:txBody>
                    <a:bodyPr/>
                    <a:lstStyle/>
                    <a:p>
                      <a:pPr algn="ctr" fontAlgn="ctr"/>
                      <a:endParaRPr lang="zh-CN" altLang="en-US" sz="1900" b="0" i="0" u="none" strike="noStrike" dirty="0">
                        <a:solidFill>
                          <a:srgbClr val="000000"/>
                        </a:solidFill>
                        <a:effectLst/>
                        <a:latin typeface="微软雅黑" panose="020B0503020204020204" pitchFamily="34" charset="-122"/>
                        <a:ea typeface="微软雅黑" panose="020B0503020204020204" pitchFamily="34" charset="-122"/>
                      </a:endParaRPr>
                    </a:p>
                  </a:txBody>
                  <a:tcPr marL="9525" marR="9525" marT="9525" marB="0" anchor="ctr"/>
                </a:tc>
                <a:tc>
                  <a:txBody>
                    <a:bodyPr/>
                    <a:lstStyle/>
                    <a:p>
                      <a:pPr algn="ctr" fontAlgn="ctr"/>
                      <a:endParaRPr lang="zh-CN" altLang="en-US" sz="1900" b="0" i="0" u="none" strike="noStrike" dirty="0">
                        <a:solidFill>
                          <a:srgbClr val="000000"/>
                        </a:solidFill>
                        <a:effectLst/>
                        <a:latin typeface="等线" panose="02010600030101010101" pitchFamily="2" charset="-122"/>
                        <a:ea typeface="等线" panose="02010600030101010101" pitchFamily="2" charset="-122"/>
                      </a:endParaRPr>
                    </a:p>
                  </a:txBody>
                  <a:tcPr marL="9525" marR="9525" marT="9525" marB="0" anchor="ctr"/>
                </a:tc>
                <a:extLst>
                  <a:ext uri="{0D108BD9-81ED-4DB2-BD59-A6C34878D82A}">
                    <a16:rowId xmlns:a16="http://schemas.microsoft.com/office/drawing/2014/main" val="3587048993"/>
                  </a:ext>
                </a:extLst>
              </a:tr>
              <a:tr h="445593">
                <a:tc>
                  <a:txBody>
                    <a:bodyPr/>
                    <a:lstStyle/>
                    <a:p>
                      <a:pPr algn="ctr" fontAlgn="ctr"/>
                      <a:r>
                        <a:rPr lang="zh-CN" altLang="en-US" sz="1900" u="none" strike="noStrike">
                          <a:effectLst/>
                          <a:latin typeface="微软雅黑" panose="020B0503020204020204" pitchFamily="34" charset="-122"/>
                          <a:ea typeface="微软雅黑" panose="020B0503020204020204" pitchFamily="34" charset="-122"/>
                        </a:rPr>
                        <a:t> 佛教</a:t>
                      </a:r>
                      <a:endParaRPr lang="zh-CN" altLang="en-US" sz="1900" b="1" i="0" u="none" strike="noStrike">
                        <a:solidFill>
                          <a:srgbClr val="000000"/>
                        </a:solidFill>
                        <a:effectLst/>
                        <a:latin typeface="微软雅黑" panose="020B0503020204020204" pitchFamily="34" charset="-122"/>
                        <a:ea typeface="微软雅黑" panose="020B0503020204020204" pitchFamily="34" charset="-122"/>
                      </a:endParaRPr>
                    </a:p>
                  </a:txBody>
                  <a:tcPr marL="9525" marR="9525" marT="9525" marB="0" anchor="ctr"/>
                </a:tc>
                <a:tc>
                  <a:txBody>
                    <a:bodyPr/>
                    <a:lstStyle/>
                    <a:p>
                      <a:pPr algn="ctr" fontAlgn="ctr"/>
                      <a:r>
                        <a:rPr lang="zh-CN" altLang="en-US" sz="1900" u="none" strike="noStrike">
                          <a:effectLst/>
                          <a:latin typeface="微软雅黑" panose="020B0503020204020204" pitchFamily="34" charset="-122"/>
                          <a:ea typeface="微软雅黑" panose="020B0503020204020204" pitchFamily="34" charset="-122"/>
                        </a:rPr>
                        <a:t>多位</a:t>
                      </a:r>
                      <a:endParaRPr lang="zh-CN" altLang="en-US" sz="1900" b="0" i="0" u="none" strike="noStrike">
                        <a:solidFill>
                          <a:srgbClr val="000000"/>
                        </a:solidFill>
                        <a:effectLst/>
                        <a:latin typeface="微软雅黑" panose="020B0503020204020204" pitchFamily="34" charset="-122"/>
                        <a:ea typeface="微软雅黑" panose="020B0503020204020204" pitchFamily="34" charset="-122"/>
                      </a:endParaRPr>
                    </a:p>
                  </a:txBody>
                  <a:tcPr marL="9525" marR="9525" marT="9525" marB="0" anchor="ctr"/>
                </a:tc>
                <a:tc>
                  <a:txBody>
                    <a:bodyPr/>
                    <a:lstStyle/>
                    <a:p>
                      <a:pPr algn="ctr" fontAlgn="ctr"/>
                      <a:endParaRPr lang="zh-CN" altLang="en-US" sz="1900" b="0" i="0" u="none" strike="noStrike" dirty="0">
                        <a:solidFill>
                          <a:srgbClr val="000000"/>
                        </a:solidFill>
                        <a:effectLst/>
                        <a:latin typeface="微软雅黑" panose="020B0503020204020204" pitchFamily="34" charset="-122"/>
                        <a:ea typeface="微软雅黑" panose="020B0503020204020204" pitchFamily="34" charset="-122"/>
                      </a:endParaRPr>
                    </a:p>
                  </a:txBody>
                  <a:tcPr marL="9525" marR="9525" marT="9525" marB="0" anchor="ctr"/>
                </a:tc>
                <a:tc>
                  <a:txBody>
                    <a:bodyPr/>
                    <a:lstStyle/>
                    <a:p>
                      <a:pPr algn="ctr" fontAlgn="ctr"/>
                      <a:r>
                        <a:rPr lang="zh-CN" altLang="en-US" sz="1900" u="none" strike="noStrike" dirty="0">
                          <a:effectLst/>
                          <a:latin typeface="微软雅黑" panose="020B0503020204020204" pitchFamily="34" charset="-122"/>
                          <a:ea typeface="微软雅黑" panose="020B0503020204020204" pitchFamily="34" charset="-122"/>
                        </a:rPr>
                        <a:t>可以拜</a:t>
                      </a:r>
                      <a:endParaRPr lang="zh-CN" altLang="en-US" sz="1900" b="0" i="0" u="none" strike="noStrike" dirty="0">
                        <a:solidFill>
                          <a:srgbClr val="000000"/>
                        </a:solidFill>
                        <a:effectLst/>
                        <a:latin typeface="微软雅黑" panose="020B0503020204020204" pitchFamily="34" charset="-122"/>
                        <a:ea typeface="微软雅黑" panose="020B0503020204020204" pitchFamily="34" charset="-122"/>
                      </a:endParaRPr>
                    </a:p>
                  </a:txBody>
                  <a:tcPr marL="9525" marR="9525" marT="9525" marB="0" anchor="ctr"/>
                </a:tc>
                <a:tc>
                  <a:txBody>
                    <a:bodyPr/>
                    <a:lstStyle/>
                    <a:p>
                      <a:pPr algn="ctr" fontAlgn="ctr"/>
                      <a:endParaRPr lang="zh-CN" altLang="en-US" sz="1900" b="0" i="0" u="none" strike="noStrike" dirty="0">
                        <a:solidFill>
                          <a:srgbClr val="000000"/>
                        </a:solidFill>
                        <a:effectLst/>
                        <a:latin typeface="微软雅黑" panose="020B0503020204020204" pitchFamily="34" charset="-122"/>
                        <a:ea typeface="微软雅黑" panose="020B0503020204020204" pitchFamily="34" charset="-122"/>
                      </a:endParaRPr>
                    </a:p>
                  </a:txBody>
                  <a:tcPr marL="9525" marR="9525" marT="9525" marB="0" anchor="ctr"/>
                </a:tc>
                <a:tc>
                  <a:txBody>
                    <a:bodyPr/>
                    <a:lstStyle/>
                    <a:p>
                      <a:pPr algn="ctr" fontAlgn="ctr"/>
                      <a:r>
                        <a:rPr lang="zh-CN" altLang="en-US" sz="1900" u="none" strike="noStrike" dirty="0">
                          <a:effectLst/>
                          <a:latin typeface="微软雅黑" panose="020B0503020204020204" pitchFamily="34" charset="-122"/>
                          <a:ea typeface="微软雅黑" panose="020B0503020204020204" pitchFamily="34" charset="-122"/>
                        </a:rPr>
                        <a:t>轮回</a:t>
                      </a:r>
                      <a:endParaRPr lang="zh-CN" altLang="en-US" sz="1900" b="0" i="0" u="none" strike="noStrike" dirty="0">
                        <a:solidFill>
                          <a:srgbClr val="000000"/>
                        </a:solidFill>
                        <a:effectLst/>
                        <a:latin typeface="微软雅黑" panose="020B0503020204020204" pitchFamily="34" charset="-122"/>
                        <a:ea typeface="微软雅黑" panose="020B0503020204020204" pitchFamily="34" charset="-122"/>
                      </a:endParaRPr>
                    </a:p>
                  </a:txBody>
                  <a:tcPr marL="9525" marR="9525" marT="9525" marB="0" anchor="ctr"/>
                </a:tc>
                <a:tc>
                  <a:txBody>
                    <a:bodyPr/>
                    <a:lstStyle/>
                    <a:p>
                      <a:pPr algn="ctr" fontAlgn="ctr"/>
                      <a:endParaRPr lang="zh-CN" altLang="en-US" sz="1900" b="0" i="0" u="none" strike="noStrike" dirty="0">
                        <a:solidFill>
                          <a:srgbClr val="000000"/>
                        </a:solidFill>
                        <a:effectLst/>
                        <a:latin typeface="等线" panose="02010600030101010101" pitchFamily="2" charset="-122"/>
                        <a:ea typeface="等线" panose="02010600030101010101" pitchFamily="2" charset="-122"/>
                      </a:endParaRPr>
                    </a:p>
                  </a:txBody>
                  <a:tcPr marL="9525" marR="9525" marT="9525" marB="0" anchor="ctr"/>
                </a:tc>
                <a:tc>
                  <a:txBody>
                    <a:bodyPr/>
                    <a:lstStyle/>
                    <a:p>
                      <a:pPr algn="ctr" fontAlgn="ctr"/>
                      <a:endParaRPr lang="zh-CN" altLang="en-US" sz="1900" b="0" i="0" u="none" strike="noStrike" dirty="0">
                        <a:solidFill>
                          <a:srgbClr val="000000"/>
                        </a:solidFill>
                        <a:effectLst/>
                        <a:latin typeface="等线" panose="02010600030101010101" pitchFamily="2" charset="-122"/>
                        <a:ea typeface="等线" panose="02010600030101010101" pitchFamily="2" charset="-122"/>
                      </a:endParaRPr>
                    </a:p>
                  </a:txBody>
                  <a:tcPr marL="9525" marR="9525" marT="9525" marB="0" anchor="ctr"/>
                </a:tc>
                <a:extLst>
                  <a:ext uri="{0D108BD9-81ED-4DB2-BD59-A6C34878D82A}">
                    <a16:rowId xmlns:a16="http://schemas.microsoft.com/office/drawing/2014/main" val="1052221228"/>
                  </a:ext>
                </a:extLst>
              </a:tr>
              <a:tr h="445593">
                <a:tc>
                  <a:txBody>
                    <a:bodyPr/>
                    <a:lstStyle/>
                    <a:p>
                      <a:pPr algn="ctr" fontAlgn="ctr"/>
                      <a:r>
                        <a:rPr lang="zh-CN" altLang="en-US" sz="1900" u="none" strike="noStrike">
                          <a:effectLst/>
                          <a:latin typeface="微软雅黑" panose="020B0503020204020204" pitchFamily="34" charset="-122"/>
                          <a:ea typeface="微软雅黑" panose="020B0503020204020204" pitchFamily="34" charset="-122"/>
                        </a:rPr>
                        <a:t>伊斯兰教</a:t>
                      </a:r>
                      <a:endParaRPr lang="zh-CN" altLang="en-US" sz="1900" b="1" i="0" u="none" strike="noStrike">
                        <a:solidFill>
                          <a:srgbClr val="000000"/>
                        </a:solidFill>
                        <a:effectLst/>
                        <a:latin typeface="微软雅黑" panose="020B0503020204020204" pitchFamily="34" charset="-122"/>
                        <a:ea typeface="微软雅黑" panose="020B0503020204020204" pitchFamily="34" charset="-122"/>
                      </a:endParaRPr>
                    </a:p>
                  </a:txBody>
                  <a:tcPr marL="9525" marR="9525" marT="9525" marB="0" anchor="ctr"/>
                </a:tc>
                <a:tc>
                  <a:txBody>
                    <a:bodyPr/>
                    <a:lstStyle/>
                    <a:p>
                      <a:pPr algn="ctr" fontAlgn="ctr"/>
                      <a:r>
                        <a:rPr lang="zh-CN" altLang="en-US" sz="1900" u="none" strike="noStrike">
                          <a:effectLst/>
                          <a:latin typeface="微软雅黑" panose="020B0503020204020204" pitchFamily="34" charset="-122"/>
                          <a:ea typeface="微软雅黑" panose="020B0503020204020204" pitchFamily="34" charset="-122"/>
                        </a:rPr>
                        <a:t>一位</a:t>
                      </a:r>
                      <a:endParaRPr lang="zh-CN" altLang="en-US" sz="1900" b="0" i="0" u="none" strike="noStrike">
                        <a:solidFill>
                          <a:srgbClr val="000000"/>
                        </a:solidFill>
                        <a:effectLst/>
                        <a:latin typeface="微软雅黑" panose="020B0503020204020204" pitchFamily="34" charset="-122"/>
                        <a:ea typeface="微软雅黑" panose="020B0503020204020204" pitchFamily="34" charset="-122"/>
                      </a:endParaRPr>
                    </a:p>
                  </a:txBody>
                  <a:tcPr marL="9525" marR="9525" marT="9525" marB="0" anchor="ctr"/>
                </a:tc>
                <a:tc>
                  <a:txBody>
                    <a:bodyPr/>
                    <a:lstStyle/>
                    <a:p>
                      <a:pPr algn="ctr" fontAlgn="ctr"/>
                      <a:r>
                        <a:rPr lang="zh-CN" altLang="en-US" sz="1900" u="none" strike="noStrike">
                          <a:effectLst/>
                          <a:latin typeface="微软雅黑" panose="020B0503020204020204" pitchFamily="34" charset="-122"/>
                          <a:ea typeface="微软雅黑" panose="020B0503020204020204" pitchFamily="34" charset="-122"/>
                        </a:rPr>
                        <a:t>一位一体</a:t>
                      </a:r>
                      <a:endParaRPr lang="zh-CN" altLang="en-US" sz="1900" b="0" i="0" u="none" strike="noStrike">
                        <a:solidFill>
                          <a:srgbClr val="000000"/>
                        </a:solidFill>
                        <a:effectLst/>
                        <a:latin typeface="微软雅黑" panose="020B0503020204020204" pitchFamily="34" charset="-122"/>
                        <a:ea typeface="微软雅黑" panose="020B0503020204020204" pitchFamily="34" charset="-122"/>
                      </a:endParaRPr>
                    </a:p>
                  </a:txBody>
                  <a:tcPr marL="9525" marR="9525" marT="9525" marB="0" anchor="ctr"/>
                </a:tc>
                <a:tc>
                  <a:txBody>
                    <a:bodyPr/>
                    <a:lstStyle/>
                    <a:p>
                      <a:pPr algn="ctr" fontAlgn="ctr"/>
                      <a:r>
                        <a:rPr lang="zh-CN" altLang="en-US" sz="1900" u="none" strike="noStrike" dirty="0">
                          <a:effectLst/>
                          <a:latin typeface="微软雅黑" panose="020B0503020204020204" pitchFamily="34" charset="-122"/>
                          <a:ea typeface="微软雅黑" panose="020B0503020204020204" pitchFamily="34" charset="-122"/>
                        </a:rPr>
                        <a:t>禁止拜</a:t>
                      </a:r>
                      <a:endParaRPr lang="zh-CN" altLang="en-US" sz="1900" b="0" i="0" u="none" strike="noStrike" dirty="0">
                        <a:solidFill>
                          <a:srgbClr val="000000"/>
                        </a:solidFill>
                        <a:effectLst/>
                        <a:latin typeface="微软雅黑" panose="020B0503020204020204" pitchFamily="34" charset="-122"/>
                        <a:ea typeface="微软雅黑" panose="020B0503020204020204" pitchFamily="34" charset="-122"/>
                      </a:endParaRPr>
                    </a:p>
                  </a:txBody>
                  <a:tcPr marL="9525" marR="9525" marT="9525" marB="0" anchor="ctr"/>
                </a:tc>
                <a:tc>
                  <a:txBody>
                    <a:bodyPr/>
                    <a:lstStyle/>
                    <a:p>
                      <a:pPr algn="ctr" fontAlgn="ctr"/>
                      <a:r>
                        <a:rPr lang="zh-CN" altLang="en-US" sz="1900" u="none" strike="noStrike" dirty="0">
                          <a:effectLst/>
                          <a:latin typeface="微软雅黑" panose="020B0503020204020204" pitchFamily="34" charset="-122"/>
                          <a:ea typeface="微软雅黑" panose="020B0503020204020204" pitchFamily="34" charset="-122"/>
                        </a:rPr>
                        <a:t>一位先知</a:t>
                      </a:r>
                      <a:endParaRPr lang="zh-CN" altLang="en-US" sz="1900" b="0" i="0" u="none" strike="noStrike" dirty="0">
                        <a:solidFill>
                          <a:srgbClr val="000000"/>
                        </a:solidFill>
                        <a:effectLst/>
                        <a:latin typeface="微软雅黑" panose="020B0503020204020204" pitchFamily="34" charset="-122"/>
                        <a:ea typeface="微软雅黑" panose="020B0503020204020204" pitchFamily="34" charset="-122"/>
                      </a:endParaRPr>
                    </a:p>
                  </a:txBody>
                  <a:tcPr marL="9525" marR="9525" marT="9525" marB="0" anchor="ctr"/>
                </a:tc>
                <a:tc>
                  <a:txBody>
                    <a:bodyPr/>
                    <a:lstStyle/>
                    <a:p>
                      <a:pPr algn="ctr" fontAlgn="ctr"/>
                      <a:r>
                        <a:rPr lang="zh-CN" altLang="en-US" sz="1900" u="none" strike="noStrike" dirty="0">
                          <a:effectLst/>
                          <a:latin typeface="微软雅黑" panose="020B0503020204020204" pitchFamily="34" charset="-122"/>
                          <a:ea typeface="微软雅黑" panose="020B0503020204020204" pitchFamily="34" charset="-122"/>
                        </a:rPr>
                        <a:t> 无轮回</a:t>
                      </a:r>
                      <a:endParaRPr lang="zh-CN" altLang="en-US" sz="1900" b="0" i="0" u="none" strike="noStrike" dirty="0">
                        <a:solidFill>
                          <a:srgbClr val="000000"/>
                        </a:solidFill>
                        <a:effectLst/>
                        <a:latin typeface="微软雅黑" panose="020B0503020204020204" pitchFamily="34" charset="-122"/>
                        <a:ea typeface="微软雅黑" panose="020B0503020204020204" pitchFamily="34" charset="-122"/>
                      </a:endParaRPr>
                    </a:p>
                  </a:txBody>
                  <a:tcPr marL="9525" marR="9525" marT="9525" marB="0" anchor="ctr"/>
                </a:tc>
                <a:tc>
                  <a:txBody>
                    <a:bodyPr/>
                    <a:lstStyle/>
                    <a:p>
                      <a:pPr algn="ctr" fontAlgn="ctr"/>
                      <a:endParaRPr lang="zh-CN" altLang="en-US" sz="1900" b="0" i="0" u="none" strike="noStrike" dirty="0">
                        <a:solidFill>
                          <a:srgbClr val="000000"/>
                        </a:solidFill>
                        <a:effectLst/>
                        <a:latin typeface="等线" panose="02010600030101010101" pitchFamily="2" charset="-122"/>
                        <a:ea typeface="等线" panose="02010600030101010101" pitchFamily="2" charset="-122"/>
                      </a:endParaRPr>
                    </a:p>
                  </a:txBody>
                  <a:tcPr marL="9525" marR="9525" marT="9525" marB="0" anchor="ctr"/>
                </a:tc>
                <a:tc>
                  <a:txBody>
                    <a:bodyPr/>
                    <a:lstStyle/>
                    <a:p>
                      <a:pPr algn="ctr" fontAlgn="ctr"/>
                      <a:endParaRPr lang="zh-CN" altLang="en-US" sz="1900" b="0" i="0" u="none" strike="noStrike" dirty="0">
                        <a:solidFill>
                          <a:srgbClr val="000000"/>
                        </a:solidFill>
                        <a:effectLst/>
                        <a:latin typeface="等线" panose="02010600030101010101" pitchFamily="2" charset="-122"/>
                        <a:ea typeface="等线" panose="02010600030101010101" pitchFamily="2" charset="-122"/>
                      </a:endParaRPr>
                    </a:p>
                  </a:txBody>
                  <a:tcPr marL="9525" marR="9525" marT="9525" marB="0" anchor="ctr"/>
                </a:tc>
                <a:extLst>
                  <a:ext uri="{0D108BD9-81ED-4DB2-BD59-A6C34878D82A}">
                    <a16:rowId xmlns:a16="http://schemas.microsoft.com/office/drawing/2014/main" val="3993657286"/>
                  </a:ext>
                </a:extLst>
              </a:tr>
              <a:tr h="445593">
                <a:tc>
                  <a:txBody>
                    <a:bodyPr/>
                    <a:lstStyle/>
                    <a:p>
                      <a:pPr algn="ctr" fontAlgn="ctr"/>
                      <a:r>
                        <a:rPr lang="zh-CN" altLang="en-US" sz="1900" u="none" strike="noStrike" dirty="0">
                          <a:effectLst/>
                          <a:latin typeface="微软雅黑" panose="020B0503020204020204" pitchFamily="34" charset="-122"/>
                          <a:ea typeface="微软雅黑" panose="020B0503020204020204" pitchFamily="34" charset="-122"/>
                        </a:rPr>
                        <a:t>基督教</a:t>
                      </a:r>
                      <a:endParaRPr lang="zh-CN" altLang="en-US" sz="1900" b="1" i="0" u="none" strike="noStrike" dirty="0">
                        <a:solidFill>
                          <a:srgbClr val="000000"/>
                        </a:solidFill>
                        <a:effectLst/>
                        <a:latin typeface="微软雅黑" panose="020B0503020204020204" pitchFamily="34" charset="-122"/>
                        <a:ea typeface="微软雅黑" panose="020B0503020204020204" pitchFamily="34" charset="-122"/>
                      </a:endParaRPr>
                    </a:p>
                  </a:txBody>
                  <a:tcPr marL="9525" marR="9525" marT="9525" marB="0" anchor="ctr"/>
                </a:tc>
                <a:tc>
                  <a:txBody>
                    <a:bodyPr/>
                    <a:lstStyle/>
                    <a:p>
                      <a:pPr algn="ctr" fontAlgn="ctr"/>
                      <a:r>
                        <a:rPr lang="zh-CN" altLang="en-US" sz="1900" u="none" strike="noStrike">
                          <a:effectLst/>
                          <a:latin typeface="微软雅黑" panose="020B0503020204020204" pitchFamily="34" charset="-122"/>
                          <a:ea typeface="微软雅黑" panose="020B0503020204020204" pitchFamily="34" charset="-122"/>
                        </a:rPr>
                        <a:t>一位</a:t>
                      </a:r>
                      <a:endParaRPr lang="zh-CN" altLang="en-US" sz="1900" b="0" i="0" u="none" strike="noStrike">
                        <a:solidFill>
                          <a:srgbClr val="000000"/>
                        </a:solidFill>
                        <a:effectLst/>
                        <a:latin typeface="微软雅黑" panose="020B0503020204020204" pitchFamily="34" charset="-122"/>
                        <a:ea typeface="微软雅黑" panose="020B0503020204020204" pitchFamily="34" charset="-122"/>
                      </a:endParaRPr>
                    </a:p>
                  </a:txBody>
                  <a:tcPr marL="9525" marR="9525" marT="9525" marB="0" anchor="ctr"/>
                </a:tc>
                <a:tc>
                  <a:txBody>
                    <a:bodyPr/>
                    <a:lstStyle/>
                    <a:p>
                      <a:pPr algn="ctr" fontAlgn="ctr"/>
                      <a:r>
                        <a:rPr lang="zh-CN" altLang="en-US" sz="1900" u="none" strike="noStrike">
                          <a:effectLst/>
                          <a:latin typeface="微软雅黑" panose="020B0503020204020204" pitchFamily="34" charset="-122"/>
                          <a:ea typeface="微软雅黑" panose="020B0503020204020204" pitchFamily="34" charset="-122"/>
                        </a:rPr>
                        <a:t> 三位一体</a:t>
                      </a:r>
                      <a:endParaRPr lang="zh-CN" altLang="en-US" sz="1900" b="0" i="0" u="none" strike="noStrike">
                        <a:solidFill>
                          <a:srgbClr val="000000"/>
                        </a:solidFill>
                        <a:effectLst/>
                        <a:latin typeface="微软雅黑" panose="020B0503020204020204" pitchFamily="34" charset="-122"/>
                        <a:ea typeface="微软雅黑" panose="020B0503020204020204" pitchFamily="34" charset="-122"/>
                      </a:endParaRPr>
                    </a:p>
                  </a:txBody>
                  <a:tcPr marL="9525" marR="9525" marT="9525" marB="0" anchor="ctr"/>
                </a:tc>
                <a:tc>
                  <a:txBody>
                    <a:bodyPr/>
                    <a:lstStyle/>
                    <a:p>
                      <a:pPr algn="ctr" fontAlgn="ctr"/>
                      <a:r>
                        <a:rPr lang="zh-CN" altLang="en-US" sz="1900" u="none" strike="noStrike">
                          <a:effectLst/>
                          <a:latin typeface="微软雅黑" panose="020B0503020204020204" pitchFamily="34" charset="-122"/>
                          <a:ea typeface="微软雅黑" panose="020B0503020204020204" pitchFamily="34" charset="-122"/>
                        </a:rPr>
                        <a:t>禁止拜</a:t>
                      </a:r>
                      <a:endParaRPr lang="zh-CN" altLang="en-US" sz="1900" b="0" i="0" u="none" strike="noStrike">
                        <a:solidFill>
                          <a:srgbClr val="000000"/>
                        </a:solidFill>
                        <a:effectLst/>
                        <a:latin typeface="微软雅黑" panose="020B0503020204020204" pitchFamily="34" charset="-122"/>
                        <a:ea typeface="微软雅黑" panose="020B0503020204020204" pitchFamily="34" charset="-122"/>
                      </a:endParaRPr>
                    </a:p>
                  </a:txBody>
                  <a:tcPr marL="9525" marR="9525" marT="9525" marB="0" anchor="ctr"/>
                </a:tc>
                <a:tc>
                  <a:txBody>
                    <a:bodyPr/>
                    <a:lstStyle/>
                    <a:p>
                      <a:pPr algn="ctr" fontAlgn="ctr"/>
                      <a:r>
                        <a:rPr lang="zh-CN" altLang="en-US" sz="1900" u="none" strike="noStrike" dirty="0">
                          <a:effectLst/>
                          <a:latin typeface="微软雅黑" panose="020B0503020204020204" pitchFamily="34" charset="-122"/>
                          <a:ea typeface="微软雅黑" panose="020B0503020204020204" pitchFamily="34" charset="-122"/>
                        </a:rPr>
                        <a:t> 神的独生子</a:t>
                      </a:r>
                      <a:endParaRPr lang="zh-CN" altLang="en-US" sz="1900" b="0" i="0" u="none" strike="noStrike" dirty="0">
                        <a:solidFill>
                          <a:srgbClr val="000000"/>
                        </a:solidFill>
                        <a:effectLst/>
                        <a:latin typeface="微软雅黑" panose="020B0503020204020204" pitchFamily="34" charset="-122"/>
                        <a:ea typeface="微软雅黑" panose="020B0503020204020204" pitchFamily="34" charset="-122"/>
                      </a:endParaRPr>
                    </a:p>
                  </a:txBody>
                  <a:tcPr marL="9525" marR="9525" marT="9525" marB="0" anchor="ctr"/>
                </a:tc>
                <a:tc>
                  <a:txBody>
                    <a:bodyPr/>
                    <a:lstStyle/>
                    <a:p>
                      <a:pPr algn="ctr" fontAlgn="ctr"/>
                      <a:r>
                        <a:rPr lang="zh-CN" altLang="en-US" sz="1900" u="none" strike="noStrike" dirty="0">
                          <a:effectLst/>
                          <a:latin typeface="微软雅黑" panose="020B0503020204020204" pitchFamily="34" charset="-122"/>
                          <a:ea typeface="微软雅黑" panose="020B0503020204020204" pitchFamily="34" charset="-122"/>
                        </a:rPr>
                        <a:t> 无轮回</a:t>
                      </a:r>
                      <a:endParaRPr lang="zh-CN" altLang="en-US" sz="1900" b="0" i="0" u="none" strike="noStrike" dirty="0">
                        <a:solidFill>
                          <a:srgbClr val="000000"/>
                        </a:solidFill>
                        <a:effectLst/>
                        <a:latin typeface="微软雅黑" panose="020B0503020204020204" pitchFamily="34" charset="-122"/>
                        <a:ea typeface="微软雅黑" panose="020B0503020204020204" pitchFamily="34" charset="-122"/>
                      </a:endParaRPr>
                    </a:p>
                  </a:txBody>
                  <a:tcPr marL="9525" marR="9525" marT="9525" marB="0" anchor="ctr"/>
                </a:tc>
                <a:tc>
                  <a:txBody>
                    <a:bodyPr/>
                    <a:lstStyle/>
                    <a:p>
                      <a:pPr algn="ctr" fontAlgn="ctr"/>
                      <a:endParaRPr lang="zh-CN" altLang="en-US" sz="1900" b="0" i="0" u="none" strike="noStrike" dirty="0">
                        <a:solidFill>
                          <a:srgbClr val="000000"/>
                        </a:solidFill>
                        <a:effectLst/>
                        <a:latin typeface="等线" panose="02010600030101010101" pitchFamily="2" charset="-122"/>
                        <a:ea typeface="等线" panose="02010600030101010101" pitchFamily="2" charset="-122"/>
                      </a:endParaRPr>
                    </a:p>
                  </a:txBody>
                  <a:tcPr marL="9525" marR="9525" marT="9525" marB="0" anchor="ctr"/>
                </a:tc>
                <a:tc>
                  <a:txBody>
                    <a:bodyPr/>
                    <a:lstStyle/>
                    <a:p>
                      <a:pPr algn="ctr" fontAlgn="ctr"/>
                      <a:endParaRPr lang="zh-CN" altLang="en-US" sz="1900" b="0" i="0" u="none" strike="noStrike" dirty="0">
                        <a:solidFill>
                          <a:srgbClr val="000000"/>
                        </a:solidFill>
                        <a:effectLst/>
                        <a:latin typeface="等线" panose="02010600030101010101" pitchFamily="2" charset="-122"/>
                        <a:ea typeface="等线" panose="02010600030101010101" pitchFamily="2" charset="-122"/>
                      </a:endParaRPr>
                    </a:p>
                  </a:txBody>
                  <a:tcPr marL="9525" marR="9525" marT="9525" marB="0" anchor="ctr"/>
                </a:tc>
                <a:extLst>
                  <a:ext uri="{0D108BD9-81ED-4DB2-BD59-A6C34878D82A}">
                    <a16:rowId xmlns:a16="http://schemas.microsoft.com/office/drawing/2014/main" val="3807641505"/>
                  </a:ext>
                </a:extLst>
              </a:tr>
            </a:tbl>
          </a:graphicData>
        </a:graphic>
      </p:graphicFrame>
    </p:spTree>
    <p:extLst>
      <p:ext uri="{BB962C8B-B14F-4D97-AF65-F5344CB8AC3E}">
        <p14:creationId xmlns:p14="http://schemas.microsoft.com/office/powerpoint/2010/main" val="4087921184"/>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组合 7">
            <a:extLst>
              <a:ext uri="{FF2B5EF4-FFF2-40B4-BE49-F238E27FC236}">
                <a16:creationId xmlns:a16="http://schemas.microsoft.com/office/drawing/2014/main" id="{1B03D65B-70BD-A943-B689-06FC2DD7459F}"/>
              </a:ext>
            </a:extLst>
          </p:cNvPr>
          <p:cNvGrpSpPr/>
          <p:nvPr/>
        </p:nvGrpSpPr>
        <p:grpSpPr>
          <a:xfrm>
            <a:off x="685902" y="3886188"/>
            <a:ext cx="7848394" cy="2514069"/>
            <a:chOff x="2438456" y="1364649"/>
            <a:chExt cx="7145708" cy="2232959"/>
          </a:xfrm>
        </p:grpSpPr>
        <p:pic>
          <p:nvPicPr>
            <p:cNvPr id="13" name="Picture 7">
              <a:extLst>
                <a:ext uri="{FF2B5EF4-FFF2-40B4-BE49-F238E27FC236}">
                  <a16:creationId xmlns:a16="http://schemas.microsoft.com/office/drawing/2014/main" id="{81153862-8FC8-1747-9EE9-A65D388197F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l="30000" t="26730" r="26250"/>
            <a:stretch>
              <a:fillRect/>
            </a:stretch>
          </p:blipFill>
          <p:spPr bwMode="auto">
            <a:xfrm>
              <a:off x="2438456" y="1364649"/>
              <a:ext cx="2029756" cy="2225954"/>
            </a:xfrm>
            <a:prstGeom prst="rect">
              <a:avLst/>
            </a:prstGeom>
            <a:solidFill>
              <a:srgbClr val="FFFFFF">
                <a:shade val="85000"/>
              </a:srgbClr>
            </a:solidFill>
            <a:ln w="28575">
              <a:solidFill>
                <a:schemeClr val="bg1"/>
              </a:solidFill>
              <a:miter lim="800000"/>
              <a:headEnd/>
              <a:tailEnd/>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4" name="图片 13">
              <a:extLst>
                <a:ext uri="{FF2B5EF4-FFF2-40B4-BE49-F238E27FC236}">
                  <a16:creationId xmlns:a16="http://schemas.microsoft.com/office/drawing/2014/main" id="{DCA0392B-9E07-BD44-971D-0EDB21C0514A}"/>
                </a:ext>
              </a:extLst>
            </p:cNvPr>
            <p:cNvPicPr>
              <a:picLocks noChangeAspect="1"/>
            </p:cNvPicPr>
            <p:nvPr/>
          </p:nvPicPr>
          <p:blipFill>
            <a:blip r:embed="rId4"/>
            <a:stretch>
              <a:fillRect/>
            </a:stretch>
          </p:blipFill>
          <p:spPr>
            <a:xfrm>
              <a:off x="4572000" y="1364649"/>
              <a:ext cx="3352712" cy="2232959"/>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7" name="图片 6">
              <a:extLst>
                <a:ext uri="{FF2B5EF4-FFF2-40B4-BE49-F238E27FC236}">
                  <a16:creationId xmlns:a16="http://schemas.microsoft.com/office/drawing/2014/main" id="{538B3CB6-C96F-4844-A5FA-D7754F99F55A}"/>
                </a:ext>
              </a:extLst>
            </p:cNvPr>
            <p:cNvPicPr>
              <a:picLocks noChangeAspect="1"/>
            </p:cNvPicPr>
            <p:nvPr/>
          </p:nvPicPr>
          <p:blipFill>
            <a:blip r:embed="rId5"/>
            <a:stretch>
              <a:fillRect/>
            </a:stretch>
          </p:blipFill>
          <p:spPr>
            <a:xfrm>
              <a:off x="8020376" y="1364649"/>
              <a:ext cx="1563788" cy="2225954"/>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grpSp>
      <p:sp>
        <p:nvSpPr>
          <p:cNvPr id="10" name="标题 1">
            <a:extLst>
              <a:ext uri="{FF2B5EF4-FFF2-40B4-BE49-F238E27FC236}">
                <a16:creationId xmlns:a16="http://schemas.microsoft.com/office/drawing/2014/main" id="{23243BDF-503D-8740-BFDB-0EE57D195AF4}"/>
              </a:ext>
            </a:extLst>
          </p:cNvPr>
          <p:cNvSpPr>
            <a:spLocks noGrp="1"/>
          </p:cNvSpPr>
          <p:nvPr>
            <p:ph type="title"/>
          </p:nvPr>
        </p:nvSpPr>
        <p:spPr>
          <a:xfrm>
            <a:off x="0" y="152486"/>
            <a:ext cx="9144000" cy="898507"/>
          </a:xfrm>
        </p:spPr>
        <p:txBody>
          <a:bodyPr/>
          <a:lstStyle/>
          <a:p>
            <a:r>
              <a:rPr lang="zh-CN" altLang="en-US" dirty="0"/>
              <a:t>各宗教的巨大差异 </a:t>
            </a:r>
          </a:p>
        </p:txBody>
      </p:sp>
      <p:graphicFrame>
        <p:nvGraphicFramePr>
          <p:cNvPr id="9" name="表格 3">
            <a:extLst>
              <a:ext uri="{FF2B5EF4-FFF2-40B4-BE49-F238E27FC236}">
                <a16:creationId xmlns:a16="http://schemas.microsoft.com/office/drawing/2014/main" id="{CEC48BF8-3599-4CE1-B22C-03285A45FA01}"/>
              </a:ext>
            </a:extLst>
          </p:cNvPr>
          <p:cNvGraphicFramePr>
            <a:graphicFrameLocks noGrp="1"/>
          </p:cNvGraphicFramePr>
          <p:nvPr>
            <p:extLst>
              <p:ext uri="{D42A27DB-BD31-4B8C-83A1-F6EECF244321}">
                <p14:modId xmlns:p14="http://schemas.microsoft.com/office/powerpoint/2010/main" val="240539499"/>
              </p:ext>
            </p:extLst>
          </p:nvPr>
        </p:nvGraphicFramePr>
        <p:xfrm>
          <a:off x="153659" y="1219258"/>
          <a:ext cx="8836682" cy="2514069"/>
        </p:xfrm>
        <a:graphic>
          <a:graphicData uri="http://schemas.openxmlformats.org/drawingml/2006/table">
            <a:tbl>
              <a:tblPr firstRow="1" bandRow="1">
                <a:tableStyleId>{5C22544A-7EE6-4342-B048-85BDC9FD1C3A}</a:tableStyleId>
              </a:tblPr>
              <a:tblGrid>
                <a:gridCol w="1085250">
                  <a:extLst>
                    <a:ext uri="{9D8B030D-6E8A-4147-A177-3AD203B41FA5}">
                      <a16:colId xmlns:a16="http://schemas.microsoft.com/office/drawing/2014/main" val="1058877165"/>
                    </a:ext>
                  </a:extLst>
                </a:gridCol>
                <a:gridCol w="1085250">
                  <a:extLst>
                    <a:ext uri="{9D8B030D-6E8A-4147-A177-3AD203B41FA5}">
                      <a16:colId xmlns:a16="http://schemas.microsoft.com/office/drawing/2014/main" val="3597001400"/>
                    </a:ext>
                  </a:extLst>
                </a:gridCol>
                <a:gridCol w="1085250">
                  <a:extLst>
                    <a:ext uri="{9D8B030D-6E8A-4147-A177-3AD203B41FA5}">
                      <a16:colId xmlns:a16="http://schemas.microsoft.com/office/drawing/2014/main" val="3809447267"/>
                    </a:ext>
                  </a:extLst>
                </a:gridCol>
                <a:gridCol w="1085250">
                  <a:extLst>
                    <a:ext uri="{9D8B030D-6E8A-4147-A177-3AD203B41FA5}">
                      <a16:colId xmlns:a16="http://schemas.microsoft.com/office/drawing/2014/main" val="558596186"/>
                    </a:ext>
                  </a:extLst>
                </a:gridCol>
                <a:gridCol w="1085250">
                  <a:extLst>
                    <a:ext uri="{9D8B030D-6E8A-4147-A177-3AD203B41FA5}">
                      <a16:colId xmlns:a16="http://schemas.microsoft.com/office/drawing/2014/main" val="1681818373"/>
                    </a:ext>
                  </a:extLst>
                </a:gridCol>
                <a:gridCol w="1085250">
                  <a:extLst>
                    <a:ext uri="{9D8B030D-6E8A-4147-A177-3AD203B41FA5}">
                      <a16:colId xmlns:a16="http://schemas.microsoft.com/office/drawing/2014/main" val="96116136"/>
                    </a:ext>
                  </a:extLst>
                </a:gridCol>
                <a:gridCol w="1085250">
                  <a:extLst>
                    <a:ext uri="{9D8B030D-6E8A-4147-A177-3AD203B41FA5}">
                      <a16:colId xmlns:a16="http://schemas.microsoft.com/office/drawing/2014/main" val="2698451533"/>
                    </a:ext>
                  </a:extLst>
                </a:gridCol>
                <a:gridCol w="1239932">
                  <a:extLst>
                    <a:ext uri="{9D8B030D-6E8A-4147-A177-3AD203B41FA5}">
                      <a16:colId xmlns:a16="http://schemas.microsoft.com/office/drawing/2014/main" val="925807796"/>
                    </a:ext>
                  </a:extLst>
                </a:gridCol>
              </a:tblGrid>
              <a:tr h="445593">
                <a:tc>
                  <a:txBody>
                    <a:bodyPr/>
                    <a:lstStyle/>
                    <a:p>
                      <a:pPr marL="0" marR="0" lvl="0" indent="0" algn="ctr" defTabSz="685800" rtl="0" eaLnBrk="1" fontAlgn="ctr" latinLnBrk="0" hangingPunct="1">
                        <a:lnSpc>
                          <a:spcPct val="100000"/>
                        </a:lnSpc>
                        <a:spcBef>
                          <a:spcPts val="0"/>
                        </a:spcBef>
                        <a:spcAft>
                          <a:spcPts val="0"/>
                        </a:spcAft>
                        <a:buClrTx/>
                        <a:buSzTx/>
                        <a:buFontTx/>
                        <a:buNone/>
                        <a:tabLst/>
                        <a:defRPr/>
                      </a:pPr>
                      <a:r>
                        <a:rPr lang="zh-CN" altLang="en-US" sz="1900" b="1" u="none" strike="noStrike" kern="1200" dirty="0">
                          <a:solidFill>
                            <a:schemeClr val="lt1"/>
                          </a:solidFill>
                          <a:effectLst/>
                          <a:latin typeface="微软雅黑" panose="020B0503020204020204" pitchFamily="34" charset="-122"/>
                          <a:ea typeface="微软雅黑" panose="020B0503020204020204" pitchFamily="34" charset="-122"/>
                          <a:cs typeface="+mn-cs"/>
                        </a:rPr>
                        <a:t>宗教名称</a:t>
                      </a:r>
                    </a:p>
                  </a:txBody>
                  <a:tcPr marL="9525" marR="9525" marT="9525" marB="0" anchor="ctr"/>
                </a:tc>
                <a:tc>
                  <a:txBody>
                    <a:bodyPr/>
                    <a:lstStyle/>
                    <a:p>
                      <a:pPr algn="ctr" fontAlgn="ctr"/>
                      <a:r>
                        <a:rPr lang="zh-CN" altLang="en-US" sz="1900" u="none" strike="noStrike" dirty="0">
                          <a:effectLst/>
                          <a:latin typeface="微软雅黑" panose="020B0503020204020204" pitchFamily="34" charset="-122"/>
                          <a:ea typeface="微软雅黑" panose="020B0503020204020204" pitchFamily="34" charset="-122"/>
                        </a:rPr>
                        <a:t>几位神</a:t>
                      </a:r>
                      <a:endParaRPr lang="en-US" altLang="zh-CN" sz="1900" b="1" i="0" u="none" strike="noStrike" dirty="0">
                        <a:solidFill>
                          <a:srgbClr val="000000"/>
                        </a:solidFill>
                        <a:effectLst/>
                        <a:latin typeface="微软雅黑" panose="020B0503020204020204" pitchFamily="34" charset="-122"/>
                        <a:ea typeface="微软雅黑" panose="020B0503020204020204" pitchFamily="34" charset="-122"/>
                      </a:endParaRPr>
                    </a:p>
                  </a:txBody>
                  <a:tcPr marL="9525" marR="9525" marT="9525" marB="0" anchor="ctr"/>
                </a:tc>
                <a:tc>
                  <a:txBody>
                    <a:bodyPr/>
                    <a:lstStyle/>
                    <a:p>
                      <a:pPr algn="ctr" fontAlgn="ctr"/>
                      <a:r>
                        <a:rPr lang="zh-CN" altLang="en-US" sz="1900" u="none" strike="noStrike" dirty="0">
                          <a:effectLst/>
                          <a:latin typeface="微软雅黑" panose="020B0503020204020204" pitchFamily="34" charset="-122"/>
                          <a:ea typeface="微软雅黑" panose="020B0503020204020204" pitchFamily="34" charset="-122"/>
                        </a:rPr>
                        <a:t>神的属性</a:t>
                      </a:r>
                      <a:endParaRPr lang="en-US" altLang="zh-CN" sz="1900" b="1" i="0" u="none" strike="noStrike" dirty="0">
                        <a:solidFill>
                          <a:srgbClr val="000000"/>
                        </a:solidFill>
                        <a:effectLst/>
                        <a:latin typeface="微软雅黑" panose="020B0503020204020204" pitchFamily="34" charset="-122"/>
                        <a:ea typeface="微软雅黑" panose="020B0503020204020204" pitchFamily="34" charset="-122"/>
                      </a:endParaRPr>
                    </a:p>
                  </a:txBody>
                  <a:tcPr marL="9525" marR="9525" marT="9525" marB="0" anchor="ctr"/>
                </a:tc>
                <a:tc>
                  <a:txBody>
                    <a:bodyPr/>
                    <a:lstStyle/>
                    <a:p>
                      <a:pPr algn="ctr" fontAlgn="ctr"/>
                      <a:r>
                        <a:rPr lang="zh-CN" altLang="en-US" sz="1900" u="none" strike="noStrike" dirty="0">
                          <a:effectLst/>
                          <a:latin typeface="微软雅黑" panose="020B0503020204020204" pitchFamily="34" charset="-122"/>
                          <a:ea typeface="微软雅黑" panose="020B0503020204020204" pitchFamily="34" charset="-122"/>
                        </a:rPr>
                        <a:t>神像</a:t>
                      </a:r>
                      <a:endParaRPr lang="en-US" altLang="zh-CN" sz="1900" b="1" i="0" u="none" strike="noStrike" dirty="0">
                        <a:solidFill>
                          <a:srgbClr val="000000"/>
                        </a:solidFill>
                        <a:effectLst/>
                        <a:latin typeface="微软雅黑" panose="020B0503020204020204" pitchFamily="34" charset="-122"/>
                        <a:ea typeface="微软雅黑" panose="020B0503020204020204" pitchFamily="34" charset="-122"/>
                      </a:endParaRPr>
                    </a:p>
                  </a:txBody>
                  <a:tcPr marL="9525" marR="9525" marT="9525" marB="0" anchor="ctr"/>
                </a:tc>
                <a:tc>
                  <a:txBody>
                    <a:bodyPr/>
                    <a:lstStyle/>
                    <a:p>
                      <a:pPr algn="ctr" fontAlgn="ctr"/>
                      <a:r>
                        <a:rPr lang="zh-CN" altLang="en-US" sz="1900" u="none" strike="noStrike" dirty="0">
                          <a:effectLst/>
                          <a:latin typeface="微软雅黑" panose="020B0503020204020204" pitchFamily="34" charset="-122"/>
                          <a:ea typeface="微软雅黑" panose="020B0503020204020204" pitchFamily="34" charset="-122"/>
                        </a:rPr>
                        <a:t>耶稣是谁</a:t>
                      </a:r>
                      <a:endParaRPr lang="en-US" altLang="zh-CN" sz="1900" b="1" i="0" u="none" strike="noStrike" dirty="0">
                        <a:solidFill>
                          <a:srgbClr val="000000"/>
                        </a:solidFill>
                        <a:effectLst/>
                        <a:latin typeface="微软雅黑" panose="020B0503020204020204" pitchFamily="34" charset="-122"/>
                        <a:ea typeface="微软雅黑" panose="020B0503020204020204" pitchFamily="34" charset="-122"/>
                      </a:endParaRPr>
                    </a:p>
                  </a:txBody>
                  <a:tcPr marL="9525" marR="9525" marT="9525" marB="0" anchor="ctr"/>
                </a:tc>
                <a:tc>
                  <a:txBody>
                    <a:bodyPr/>
                    <a:lstStyle/>
                    <a:p>
                      <a:pPr algn="ctr" fontAlgn="ctr"/>
                      <a:r>
                        <a:rPr lang="zh-CN" altLang="en-US" sz="1900" u="none" strike="noStrike" dirty="0">
                          <a:effectLst/>
                          <a:latin typeface="微软雅黑" panose="020B0503020204020204" pitchFamily="34" charset="-122"/>
                          <a:ea typeface="微软雅黑" panose="020B0503020204020204" pitchFamily="34" charset="-122"/>
                        </a:rPr>
                        <a:t>人死后</a:t>
                      </a:r>
                      <a:endParaRPr lang="en-US" altLang="zh-CN" sz="1900" b="1" i="0" u="none" strike="noStrike" dirty="0">
                        <a:solidFill>
                          <a:srgbClr val="000000"/>
                        </a:solidFill>
                        <a:effectLst/>
                        <a:latin typeface="微软雅黑" panose="020B0503020204020204" pitchFamily="34" charset="-122"/>
                        <a:ea typeface="微软雅黑" panose="020B0503020204020204" pitchFamily="34" charset="-122"/>
                      </a:endParaRPr>
                    </a:p>
                  </a:txBody>
                  <a:tcPr marL="9525" marR="9525" marT="9525" marB="0" anchor="ctr"/>
                </a:tc>
                <a:tc>
                  <a:txBody>
                    <a:bodyPr/>
                    <a:lstStyle/>
                    <a:p>
                      <a:pPr algn="ctr" fontAlgn="ctr"/>
                      <a:r>
                        <a:rPr lang="zh-CN" altLang="en-US" sz="1900" u="none" strike="noStrike" dirty="0">
                          <a:effectLst/>
                          <a:latin typeface="微软雅黑" panose="020B0503020204020204" pitchFamily="34" charset="-122"/>
                          <a:ea typeface="微软雅黑" panose="020B0503020204020204" pitchFamily="34" charset="-122"/>
                        </a:rPr>
                        <a:t>得救</a:t>
                      </a:r>
                      <a:endParaRPr lang="en-US" altLang="zh-CN" sz="1900" b="1" i="0" u="none" strike="noStrike" dirty="0">
                        <a:solidFill>
                          <a:srgbClr val="000000"/>
                        </a:solidFill>
                        <a:effectLst/>
                        <a:latin typeface="微软雅黑" panose="020B0503020204020204" pitchFamily="34" charset="-122"/>
                        <a:ea typeface="微软雅黑" panose="020B0503020204020204" pitchFamily="34" charset="-122"/>
                      </a:endParaRPr>
                    </a:p>
                  </a:txBody>
                  <a:tcPr marL="9525" marR="9525" marT="9525" marB="0" anchor="ctr"/>
                </a:tc>
                <a:tc>
                  <a:txBody>
                    <a:bodyPr/>
                    <a:lstStyle/>
                    <a:p>
                      <a:pPr marL="0" algn="ctr" defTabSz="685800" rtl="0" eaLnBrk="1" fontAlgn="ctr" latinLnBrk="0" hangingPunct="1"/>
                      <a:r>
                        <a:rPr lang="zh-CN" altLang="en-US" sz="1900" b="1" u="none" strike="noStrike" kern="1200" dirty="0">
                          <a:solidFill>
                            <a:schemeClr val="lt1"/>
                          </a:solidFill>
                          <a:effectLst/>
                          <a:latin typeface="微软雅黑" panose="020B0503020204020204" pitchFamily="34" charset="-122"/>
                          <a:ea typeface="微软雅黑" panose="020B0503020204020204" pitchFamily="34" charset="-122"/>
                          <a:cs typeface="+mn-cs"/>
                        </a:rPr>
                        <a:t>娶几位妻</a:t>
                      </a:r>
                    </a:p>
                  </a:txBody>
                  <a:tcPr marL="9525" marR="9525" marT="9525" marB="0" anchor="ctr"/>
                </a:tc>
                <a:extLst>
                  <a:ext uri="{0D108BD9-81ED-4DB2-BD59-A6C34878D82A}">
                    <a16:rowId xmlns:a16="http://schemas.microsoft.com/office/drawing/2014/main" val="776111752"/>
                  </a:ext>
                </a:extLst>
              </a:tr>
              <a:tr h="445593">
                <a:tc>
                  <a:txBody>
                    <a:bodyPr/>
                    <a:lstStyle/>
                    <a:p>
                      <a:pPr algn="ctr" fontAlgn="ctr"/>
                      <a:r>
                        <a:rPr lang="zh-CN" altLang="en-US" sz="1900" u="none" strike="noStrike" dirty="0">
                          <a:effectLst/>
                          <a:latin typeface="微软雅黑" panose="020B0503020204020204" pitchFamily="34" charset="-122"/>
                          <a:ea typeface="微软雅黑" panose="020B0503020204020204" pitchFamily="34" charset="-122"/>
                        </a:rPr>
                        <a:t>印度教</a:t>
                      </a:r>
                      <a:endParaRPr lang="zh-CN" altLang="en-US" sz="1900" b="1" i="0" u="none" strike="noStrike" dirty="0">
                        <a:solidFill>
                          <a:srgbClr val="000000"/>
                        </a:solidFill>
                        <a:effectLst/>
                        <a:latin typeface="微软雅黑" panose="020B0503020204020204" pitchFamily="34" charset="-122"/>
                        <a:ea typeface="微软雅黑" panose="020B0503020204020204" pitchFamily="34" charset="-122"/>
                      </a:endParaRPr>
                    </a:p>
                  </a:txBody>
                  <a:tcPr marL="9525" marR="9525" marT="9525" marB="0" anchor="ctr"/>
                </a:tc>
                <a:tc>
                  <a:txBody>
                    <a:bodyPr/>
                    <a:lstStyle/>
                    <a:p>
                      <a:pPr algn="ctr" fontAlgn="ctr"/>
                      <a:r>
                        <a:rPr lang="zh-CN" altLang="en-US" sz="1900" u="none" strike="noStrike" dirty="0">
                          <a:effectLst/>
                          <a:latin typeface="微软雅黑" panose="020B0503020204020204" pitchFamily="34" charset="-122"/>
                          <a:ea typeface="微软雅黑" panose="020B0503020204020204" pitchFamily="34" charset="-122"/>
                        </a:rPr>
                        <a:t>多位</a:t>
                      </a:r>
                      <a:endParaRPr lang="zh-CN" altLang="en-US" sz="1900" b="0" i="0" u="none" strike="noStrike" dirty="0">
                        <a:solidFill>
                          <a:srgbClr val="000000"/>
                        </a:solidFill>
                        <a:effectLst/>
                        <a:latin typeface="微软雅黑" panose="020B0503020204020204" pitchFamily="34" charset="-122"/>
                        <a:ea typeface="微软雅黑" panose="020B0503020204020204" pitchFamily="34" charset="-122"/>
                      </a:endParaRPr>
                    </a:p>
                  </a:txBody>
                  <a:tcPr marL="9525" marR="9525" marT="9525" marB="0" anchor="ctr"/>
                </a:tc>
                <a:tc>
                  <a:txBody>
                    <a:bodyPr/>
                    <a:lstStyle/>
                    <a:p>
                      <a:pPr algn="ctr" fontAlgn="ctr"/>
                      <a:endParaRPr lang="zh-CN" altLang="en-US" sz="1900" b="0" i="0" u="none" strike="noStrike" dirty="0">
                        <a:solidFill>
                          <a:srgbClr val="000000"/>
                        </a:solidFill>
                        <a:effectLst/>
                        <a:latin typeface="微软雅黑" panose="020B0503020204020204" pitchFamily="34" charset="-122"/>
                        <a:ea typeface="微软雅黑" panose="020B0503020204020204" pitchFamily="34" charset="-122"/>
                      </a:endParaRPr>
                    </a:p>
                  </a:txBody>
                  <a:tcPr marL="9525" marR="9525" marT="9525" marB="0" anchor="ctr"/>
                </a:tc>
                <a:tc>
                  <a:txBody>
                    <a:bodyPr/>
                    <a:lstStyle/>
                    <a:p>
                      <a:pPr algn="ctr" fontAlgn="ctr"/>
                      <a:r>
                        <a:rPr lang="zh-CN" altLang="en-US" sz="1900" u="none" strike="noStrike" dirty="0">
                          <a:effectLst/>
                          <a:latin typeface="微软雅黑" panose="020B0503020204020204" pitchFamily="34" charset="-122"/>
                          <a:ea typeface="微软雅黑" panose="020B0503020204020204" pitchFamily="34" charset="-122"/>
                        </a:rPr>
                        <a:t>可以拜</a:t>
                      </a:r>
                      <a:endParaRPr lang="zh-CN" altLang="en-US" sz="1900" b="0" i="0" u="none" strike="noStrike" dirty="0">
                        <a:solidFill>
                          <a:srgbClr val="000000"/>
                        </a:solidFill>
                        <a:effectLst/>
                        <a:latin typeface="微软雅黑" panose="020B0503020204020204" pitchFamily="34" charset="-122"/>
                        <a:ea typeface="微软雅黑" panose="020B0503020204020204" pitchFamily="34" charset="-122"/>
                      </a:endParaRPr>
                    </a:p>
                  </a:txBody>
                  <a:tcPr marL="9525" marR="9525" marT="9525" marB="0" anchor="ctr"/>
                </a:tc>
                <a:tc>
                  <a:txBody>
                    <a:bodyPr/>
                    <a:lstStyle/>
                    <a:p>
                      <a:pPr algn="ctr" fontAlgn="ctr"/>
                      <a:r>
                        <a:rPr lang="zh-CN" altLang="en-US" sz="1900" u="none" strike="noStrike" dirty="0">
                          <a:effectLst/>
                          <a:latin typeface="微软雅黑" panose="020B0503020204020204" pitchFamily="34" charset="-122"/>
                          <a:ea typeface="微软雅黑" panose="020B0503020204020204" pitchFamily="34" charset="-122"/>
                        </a:rPr>
                        <a:t>众神之一</a:t>
                      </a:r>
                      <a:endParaRPr lang="zh-CN" altLang="en-US" sz="1900" b="0" i="0" u="none" strike="noStrike" dirty="0">
                        <a:solidFill>
                          <a:srgbClr val="000000"/>
                        </a:solidFill>
                        <a:effectLst/>
                        <a:latin typeface="微软雅黑" panose="020B0503020204020204" pitchFamily="34" charset="-122"/>
                        <a:ea typeface="微软雅黑" panose="020B0503020204020204" pitchFamily="34" charset="-122"/>
                      </a:endParaRPr>
                    </a:p>
                  </a:txBody>
                  <a:tcPr marL="9525" marR="9525" marT="9525" marB="0" anchor="ctr"/>
                </a:tc>
                <a:tc>
                  <a:txBody>
                    <a:bodyPr/>
                    <a:lstStyle/>
                    <a:p>
                      <a:pPr algn="ctr" fontAlgn="ctr"/>
                      <a:r>
                        <a:rPr lang="zh-CN" altLang="en-US" sz="1900" u="none" strike="noStrike" dirty="0">
                          <a:effectLst/>
                          <a:latin typeface="微软雅黑" panose="020B0503020204020204" pitchFamily="34" charset="-122"/>
                          <a:ea typeface="微软雅黑" panose="020B0503020204020204" pitchFamily="34" charset="-122"/>
                        </a:rPr>
                        <a:t>轮回</a:t>
                      </a:r>
                      <a:endParaRPr lang="zh-CN" altLang="en-US" sz="1900" b="0" i="0" u="none" strike="noStrike" dirty="0">
                        <a:solidFill>
                          <a:srgbClr val="000000"/>
                        </a:solidFill>
                        <a:effectLst/>
                        <a:latin typeface="微软雅黑" panose="020B0503020204020204" pitchFamily="34" charset="-122"/>
                        <a:ea typeface="微软雅黑" panose="020B0503020204020204" pitchFamily="34" charset="-122"/>
                      </a:endParaRPr>
                    </a:p>
                  </a:txBody>
                  <a:tcPr marL="9525" marR="9525" marT="9525" marB="0" anchor="ctr"/>
                </a:tc>
                <a:tc>
                  <a:txBody>
                    <a:bodyPr/>
                    <a:lstStyle/>
                    <a:p>
                      <a:pPr algn="ctr" fontAlgn="ctr"/>
                      <a:endParaRPr lang="zh-CN" altLang="en-US" sz="1900" b="0" i="0" u="none" strike="noStrike" dirty="0">
                        <a:solidFill>
                          <a:srgbClr val="000000"/>
                        </a:solidFill>
                        <a:effectLst/>
                        <a:latin typeface="微软雅黑" panose="020B0503020204020204" pitchFamily="34" charset="-122"/>
                        <a:ea typeface="微软雅黑" panose="020B0503020204020204" pitchFamily="34" charset="-122"/>
                      </a:endParaRPr>
                    </a:p>
                  </a:txBody>
                  <a:tcPr marL="9525" marR="9525" marT="9525" marB="0" anchor="ctr"/>
                </a:tc>
                <a:tc>
                  <a:txBody>
                    <a:bodyPr/>
                    <a:lstStyle/>
                    <a:p>
                      <a:pPr algn="ctr" fontAlgn="ctr"/>
                      <a:endParaRPr lang="zh-CN" altLang="en-US" sz="1900" b="0" i="0" u="none" strike="noStrike" dirty="0">
                        <a:solidFill>
                          <a:srgbClr val="000000"/>
                        </a:solidFill>
                        <a:effectLst/>
                        <a:latin typeface="等线" panose="02010600030101010101" pitchFamily="2" charset="-122"/>
                        <a:ea typeface="等线" panose="02010600030101010101" pitchFamily="2" charset="-122"/>
                      </a:endParaRPr>
                    </a:p>
                  </a:txBody>
                  <a:tcPr marL="9525" marR="9525" marT="9525" marB="0" anchor="ctr"/>
                </a:tc>
                <a:extLst>
                  <a:ext uri="{0D108BD9-81ED-4DB2-BD59-A6C34878D82A}">
                    <a16:rowId xmlns:a16="http://schemas.microsoft.com/office/drawing/2014/main" val="3587048993"/>
                  </a:ext>
                </a:extLst>
              </a:tr>
              <a:tr h="445593">
                <a:tc>
                  <a:txBody>
                    <a:bodyPr/>
                    <a:lstStyle/>
                    <a:p>
                      <a:pPr algn="ctr" fontAlgn="ctr"/>
                      <a:r>
                        <a:rPr lang="zh-CN" altLang="en-US" sz="1900" u="none" strike="noStrike">
                          <a:effectLst/>
                          <a:latin typeface="微软雅黑" panose="020B0503020204020204" pitchFamily="34" charset="-122"/>
                          <a:ea typeface="微软雅黑" panose="020B0503020204020204" pitchFamily="34" charset="-122"/>
                        </a:rPr>
                        <a:t> 佛教</a:t>
                      </a:r>
                      <a:endParaRPr lang="zh-CN" altLang="en-US" sz="1900" b="1" i="0" u="none" strike="noStrike">
                        <a:solidFill>
                          <a:srgbClr val="000000"/>
                        </a:solidFill>
                        <a:effectLst/>
                        <a:latin typeface="微软雅黑" panose="020B0503020204020204" pitchFamily="34" charset="-122"/>
                        <a:ea typeface="微软雅黑" panose="020B0503020204020204" pitchFamily="34" charset="-122"/>
                      </a:endParaRPr>
                    </a:p>
                  </a:txBody>
                  <a:tcPr marL="9525" marR="9525" marT="9525" marB="0" anchor="ctr"/>
                </a:tc>
                <a:tc>
                  <a:txBody>
                    <a:bodyPr/>
                    <a:lstStyle/>
                    <a:p>
                      <a:pPr algn="ctr" fontAlgn="ctr"/>
                      <a:r>
                        <a:rPr lang="zh-CN" altLang="en-US" sz="1900" u="none" strike="noStrike">
                          <a:effectLst/>
                          <a:latin typeface="微软雅黑" panose="020B0503020204020204" pitchFamily="34" charset="-122"/>
                          <a:ea typeface="微软雅黑" panose="020B0503020204020204" pitchFamily="34" charset="-122"/>
                        </a:rPr>
                        <a:t>多位</a:t>
                      </a:r>
                      <a:endParaRPr lang="zh-CN" altLang="en-US" sz="1900" b="0" i="0" u="none" strike="noStrike">
                        <a:solidFill>
                          <a:srgbClr val="000000"/>
                        </a:solidFill>
                        <a:effectLst/>
                        <a:latin typeface="微软雅黑" panose="020B0503020204020204" pitchFamily="34" charset="-122"/>
                        <a:ea typeface="微软雅黑" panose="020B0503020204020204" pitchFamily="34" charset="-122"/>
                      </a:endParaRPr>
                    </a:p>
                  </a:txBody>
                  <a:tcPr marL="9525" marR="9525" marT="9525" marB="0" anchor="ctr"/>
                </a:tc>
                <a:tc>
                  <a:txBody>
                    <a:bodyPr/>
                    <a:lstStyle/>
                    <a:p>
                      <a:pPr algn="ctr" fontAlgn="ctr"/>
                      <a:endParaRPr lang="zh-CN" altLang="en-US" sz="1900" b="0" i="0" u="none" strike="noStrike" dirty="0">
                        <a:solidFill>
                          <a:srgbClr val="000000"/>
                        </a:solidFill>
                        <a:effectLst/>
                        <a:latin typeface="微软雅黑" panose="020B0503020204020204" pitchFamily="34" charset="-122"/>
                        <a:ea typeface="微软雅黑" panose="020B0503020204020204" pitchFamily="34" charset="-122"/>
                      </a:endParaRPr>
                    </a:p>
                  </a:txBody>
                  <a:tcPr marL="9525" marR="9525" marT="9525" marB="0" anchor="ctr"/>
                </a:tc>
                <a:tc>
                  <a:txBody>
                    <a:bodyPr/>
                    <a:lstStyle/>
                    <a:p>
                      <a:pPr algn="ctr" fontAlgn="ctr"/>
                      <a:r>
                        <a:rPr lang="zh-CN" altLang="en-US" sz="1900" u="none" strike="noStrike" dirty="0">
                          <a:effectLst/>
                          <a:latin typeface="微软雅黑" panose="020B0503020204020204" pitchFamily="34" charset="-122"/>
                          <a:ea typeface="微软雅黑" panose="020B0503020204020204" pitchFamily="34" charset="-122"/>
                        </a:rPr>
                        <a:t>可以拜</a:t>
                      </a:r>
                      <a:endParaRPr lang="zh-CN" altLang="en-US" sz="1900" b="0" i="0" u="none" strike="noStrike" dirty="0">
                        <a:solidFill>
                          <a:srgbClr val="000000"/>
                        </a:solidFill>
                        <a:effectLst/>
                        <a:latin typeface="微软雅黑" panose="020B0503020204020204" pitchFamily="34" charset="-122"/>
                        <a:ea typeface="微软雅黑" panose="020B0503020204020204" pitchFamily="34" charset="-122"/>
                      </a:endParaRPr>
                    </a:p>
                  </a:txBody>
                  <a:tcPr marL="9525" marR="9525" marT="9525" marB="0" anchor="ctr"/>
                </a:tc>
                <a:tc>
                  <a:txBody>
                    <a:bodyPr/>
                    <a:lstStyle/>
                    <a:p>
                      <a:pPr algn="ctr" fontAlgn="ctr"/>
                      <a:endParaRPr lang="zh-CN" altLang="en-US" sz="1900" b="0" i="0" u="none" strike="noStrike" dirty="0">
                        <a:solidFill>
                          <a:srgbClr val="000000"/>
                        </a:solidFill>
                        <a:effectLst/>
                        <a:latin typeface="微软雅黑" panose="020B0503020204020204" pitchFamily="34" charset="-122"/>
                        <a:ea typeface="微软雅黑" panose="020B0503020204020204" pitchFamily="34" charset="-122"/>
                      </a:endParaRPr>
                    </a:p>
                  </a:txBody>
                  <a:tcPr marL="9525" marR="9525" marT="9525" marB="0" anchor="ctr"/>
                </a:tc>
                <a:tc>
                  <a:txBody>
                    <a:bodyPr/>
                    <a:lstStyle/>
                    <a:p>
                      <a:pPr algn="ctr" fontAlgn="ctr"/>
                      <a:r>
                        <a:rPr lang="zh-CN" altLang="en-US" sz="1900" u="none" strike="noStrike" dirty="0">
                          <a:effectLst/>
                          <a:latin typeface="微软雅黑" panose="020B0503020204020204" pitchFamily="34" charset="-122"/>
                          <a:ea typeface="微软雅黑" panose="020B0503020204020204" pitchFamily="34" charset="-122"/>
                        </a:rPr>
                        <a:t>轮回</a:t>
                      </a:r>
                      <a:endParaRPr lang="zh-CN" altLang="en-US" sz="1900" b="0" i="0" u="none" strike="noStrike" dirty="0">
                        <a:solidFill>
                          <a:srgbClr val="000000"/>
                        </a:solidFill>
                        <a:effectLst/>
                        <a:latin typeface="微软雅黑" panose="020B0503020204020204" pitchFamily="34" charset="-122"/>
                        <a:ea typeface="微软雅黑" panose="020B0503020204020204" pitchFamily="34" charset="-122"/>
                      </a:endParaRPr>
                    </a:p>
                  </a:txBody>
                  <a:tcPr marL="9525" marR="9525" marT="9525" marB="0" anchor="ctr"/>
                </a:tc>
                <a:tc>
                  <a:txBody>
                    <a:bodyPr/>
                    <a:lstStyle/>
                    <a:p>
                      <a:pPr algn="ctr" fontAlgn="ctr"/>
                      <a:r>
                        <a:rPr lang="zh-CN" altLang="en-US" sz="1900" b="0" i="0" u="none" strike="noStrike" dirty="0">
                          <a:solidFill>
                            <a:srgbClr val="000000"/>
                          </a:solidFill>
                          <a:effectLst/>
                          <a:latin typeface="微软雅黑" panose="020B0503020204020204" pitchFamily="34" charset="-122"/>
                          <a:ea typeface="微软雅黑" panose="020B0503020204020204" pitchFamily="34" charset="-122"/>
                        </a:rPr>
                        <a:t>戒欲开悟</a:t>
                      </a:r>
                    </a:p>
                  </a:txBody>
                  <a:tcPr marL="9525" marR="9525" marT="9525" marB="0" anchor="ctr"/>
                </a:tc>
                <a:tc>
                  <a:txBody>
                    <a:bodyPr/>
                    <a:lstStyle/>
                    <a:p>
                      <a:pPr algn="ctr" fontAlgn="ctr"/>
                      <a:endParaRPr lang="zh-CN" altLang="en-US" sz="1900" b="0" i="0" u="none" strike="noStrike" dirty="0">
                        <a:solidFill>
                          <a:srgbClr val="000000"/>
                        </a:solidFill>
                        <a:effectLst/>
                        <a:latin typeface="微软雅黑" panose="020B0503020204020204" pitchFamily="34" charset="-122"/>
                        <a:ea typeface="微软雅黑" panose="020B0503020204020204" pitchFamily="34" charset="-122"/>
                      </a:endParaRPr>
                    </a:p>
                  </a:txBody>
                  <a:tcPr marL="9525" marR="9525" marT="9525" marB="0" anchor="ctr"/>
                </a:tc>
                <a:extLst>
                  <a:ext uri="{0D108BD9-81ED-4DB2-BD59-A6C34878D82A}">
                    <a16:rowId xmlns:a16="http://schemas.microsoft.com/office/drawing/2014/main" val="1052221228"/>
                  </a:ext>
                </a:extLst>
              </a:tr>
              <a:tr h="445593">
                <a:tc>
                  <a:txBody>
                    <a:bodyPr/>
                    <a:lstStyle/>
                    <a:p>
                      <a:pPr algn="ctr" fontAlgn="ctr"/>
                      <a:r>
                        <a:rPr lang="zh-CN" altLang="en-US" sz="1900" u="none" strike="noStrike">
                          <a:effectLst/>
                          <a:latin typeface="微软雅黑" panose="020B0503020204020204" pitchFamily="34" charset="-122"/>
                          <a:ea typeface="微软雅黑" panose="020B0503020204020204" pitchFamily="34" charset="-122"/>
                        </a:rPr>
                        <a:t>伊斯兰教</a:t>
                      </a:r>
                      <a:endParaRPr lang="zh-CN" altLang="en-US" sz="1900" b="1" i="0" u="none" strike="noStrike">
                        <a:solidFill>
                          <a:srgbClr val="000000"/>
                        </a:solidFill>
                        <a:effectLst/>
                        <a:latin typeface="微软雅黑" panose="020B0503020204020204" pitchFamily="34" charset="-122"/>
                        <a:ea typeface="微软雅黑" panose="020B0503020204020204" pitchFamily="34" charset="-122"/>
                      </a:endParaRPr>
                    </a:p>
                  </a:txBody>
                  <a:tcPr marL="9525" marR="9525" marT="9525" marB="0" anchor="ctr"/>
                </a:tc>
                <a:tc>
                  <a:txBody>
                    <a:bodyPr/>
                    <a:lstStyle/>
                    <a:p>
                      <a:pPr algn="ctr" fontAlgn="ctr"/>
                      <a:r>
                        <a:rPr lang="zh-CN" altLang="en-US" sz="1900" u="none" strike="noStrike">
                          <a:effectLst/>
                          <a:latin typeface="微软雅黑" panose="020B0503020204020204" pitchFamily="34" charset="-122"/>
                          <a:ea typeface="微软雅黑" panose="020B0503020204020204" pitchFamily="34" charset="-122"/>
                        </a:rPr>
                        <a:t>一位</a:t>
                      </a:r>
                      <a:endParaRPr lang="zh-CN" altLang="en-US" sz="1900" b="0" i="0" u="none" strike="noStrike">
                        <a:solidFill>
                          <a:srgbClr val="000000"/>
                        </a:solidFill>
                        <a:effectLst/>
                        <a:latin typeface="微软雅黑" panose="020B0503020204020204" pitchFamily="34" charset="-122"/>
                        <a:ea typeface="微软雅黑" panose="020B0503020204020204" pitchFamily="34" charset="-122"/>
                      </a:endParaRPr>
                    </a:p>
                  </a:txBody>
                  <a:tcPr marL="9525" marR="9525" marT="9525" marB="0" anchor="ctr"/>
                </a:tc>
                <a:tc>
                  <a:txBody>
                    <a:bodyPr/>
                    <a:lstStyle/>
                    <a:p>
                      <a:pPr algn="ctr" fontAlgn="ctr"/>
                      <a:r>
                        <a:rPr lang="zh-CN" altLang="en-US" sz="1900" u="none" strike="noStrike">
                          <a:effectLst/>
                          <a:latin typeface="微软雅黑" panose="020B0503020204020204" pitchFamily="34" charset="-122"/>
                          <a:ea typeface="微软雅黑" panose="020B0503020204020204" pitchFamily="34" charset="-122"/>
                        </a:rPr>
                        <a:t>一位一体</a:t>
                      </a:r>
                      <a:endParaRPr lang="zh-CN" altLang="en-US" sz="1900" b="0" i="0" u="none" strike="noStrike">
                        <a:solidFill>
                          <a:srgbClr val="000000"/>
                        </a:solidFill>
                        <a:effectLst/>
                        <a:latin typeface="微软雅黑" panose="020B0503020204020204" pitchFamily="34" charset="-122"/>
                        <a:ea typeface="微软雅黑" panose="020B0503020204020204" pitchFamily="34" charset="-122"/>
                      </a:endParaRPr>
                    </a:p>
                  </a:txBody>
                  <a:tcPr marL="9525" marR="9525" marT="9525" marB="0" anchor="ctr"/>
                </a:tc>
                <a:tc>
                  <a:txBody>
                    <a:bodyPr/>
                    <a:lstStyle/>
                    <a:p>
                      <a:pPr algn="ctr" fontAlgn="ctr"/>
                      <a:r>
                        <a:rPr lang="zh-CN" altLang="en-US" sz="1900" u="none" strike="noStrike" dirty="0">
                          <a:effectLst/>
                          <a:latin typeface="微软雅黑" panose="020B0503020204020204" pitchFamily="34" charset="-122"/>
                          <a:ea typeface="微软雅黑" panose="020B0503020204020204" pitchFamily="34" charset="-122"/>
                        </a:rPr>
                        <a:t>禁止拜</a:t>
                      </a:r>
                      <a:endParaRPr lang="zh-CN" altLang="en-US" sz="1900" b="0" i="0" u="none" strike="noStrike" dirty="0">
                        <a:solidFill>
                          <a:srgbClr val="000000"/>
                        </a:solidFill>
                        <a:effectLst/>
                        <a:latin typeface="微软雅黑" panose="020B0503020204020204" pitchFamily="34" charset="-122"/>
                        <a:ea typeface="微软雅黑" panose="020B0503020204020204" pitchFamily="34" charset="-122"/>
                      </a:endParaRPr>
                    </a:p>
                  </a:txBody>
                  <a:tcPr marL="9525" marR="9525" marT="9525" marB="0" anchor="ctr"/>
                </a:tc>
                <a:tc>
                  <a:txBody>
                    <a:bodyPr/>
                    <a:lstStyle/>
                    <a:p>
                      <a:pPr algn="ctr" fontAlgn="ctr"/>
                      <a:r>
                        <a:rPr lang="zh-CN" altLang="en-US" sz="1900" u="none" strike="noStrike" dirty="0">
                          <a:effectLst/>
                          <a:latin typeface="微软雅黑" panose="020B0503020204020204" pitchFamily="34" charset="-122"/>
                          <a:ea typeface="微软雅黑" panose="020B0503020204020204" pitchFamily="34" charset="-122"/>
                        </a:rPr>
                        <a:t>一位先知</a:t>
                      </a:r>
                      <a:endParaRPr lang="zh-CN" altLang="en-US" sz="1900" b="0" i="0" u="none" strike="noStrike" dirty="0">
                        <a:solidFill>
                          <a:srgbClr val="000000"/>
                        </a:solidFill>
                        <a:effectLst/>
                        <a:latin typeface="微软雅黑" panose="020B0503020204020204" pitchFamily="34" charset="-122"/>
                        <a:ea typeface="微软雅黑" panose="020B0503020204020204" pitchFamily="34" charset="-122"/>
                      </a:endParaRPr>
                    </a:p>
                  </a:txBody>
                  <a:tcPr marL="9525" marR="9525" marT="9525" marB="0" anchor="ctr"/>
                </a:tc>
                <a:tc>
                  <a:txBody>
                    <a:bodyPr/>
                    <a:lstStyle/>
                    <a:p>
                      <a:pPr algn="ctr" fontAlgn="ctr"/>
                      <a:r>
                        <a:rPr lang="zh-CN" altLang="en-US" sz="1900" u="none" strike="noStrike" dirty="0">
                          <a:effectLst/>
                          <a:latin typeface="微软雅黑" panose="020B0503020204020204" pitchFamily="34" charset="-122"/>
                          <a:ea typeface="微软雅黑" panose="020B0503020204020204" pitchFamily="34" charset="-122"/>
                        </a:rPr>
                        <a:t> 无轮回</a:t>
                      </a:r>
                      <a:endParaRPr lang="zh-CN" altLang="en-US" sz="1900" b="0" i="0" u="none" strike="noStrike" dirty="0">
                        <a:solidFill>
                          <a:srgbClr val="000000"/>
                        </a:solidFill>
                        <a:effectLst/>
                        <a:latin typeface="微软雅黑" panose="020B0503020204020204" pitchFamily="34" charset="-122"/>
                        <a:ea typeface="微软雅黑" panose="020B0503020204020204" pitchFamily="34" charset="-122"/>
                      </a:endParaRPr>
                    </a:p>
                  </a:txBody>
                  <a:tcPr marL="9525" marR="9525" marT="9525" marB="0" anchor="ctr"/>
                </a:tc>
                <a:tc>
                  <a:txBody>
                    <a:bodyPr/>
                    <a:lstStyle/>
                    <a:p>
                      <a:pPr algn="ctr" fontAlgn="ctr"/>
                      <a:r>
                        <a:rPr lang="zh-CN" altLang="en-US" sz="1900" b="0" i="0" u="none" strike="noStrike" dirty="0">
                          <a:solidFill>
                            <a:srgbClr val="000000"/>
                          </a:solidFill>
                          <a:effectLst/>
                          <a:latin typeface="微软雅黑" panose="020B0503020204020204" pitchFamily="34" charset="-122"/>
                          <a:ea typeface="微软雅黑" panose="020B0503020204020204" pitchFamily="34" charset="-122"/>
                        </a:rPr>
                        <a:t>履行宗教义务</a:t>
                      </a:r>
                    </a:p>
                  </a:txBody>
                  <a:tcPr marL="9525" marR="9525" marT="9525" marB="0" anchor="ctr"/>
                </a:tc>
                <a:tc>
                  <a:txBody>
                    <a:bodyPr/>
                    <a:lstStyle/>
                    <a:p>
                      <a:pPr algn="ctr" fontAlgn="ctr"/>
                      <a:endParaRPr lang="zh-CN" altLang="en-US" sz="1900" b="0" i="0" u="none" strike="noStrike" dirty="0">
                        <a:solidFill>
                          <a:srgbClr val="000000"/>
                        </a:solidFill>
                        <a:effectLst/>
                        <a:latin typeface="微软雅黑" panose="020B0503020204020204" pitchFamily="34" charset="-122"/>
                        <a:ea typeface="微软雅黑" panose="020B0503020204020204" pitchFamily="34" charset="-122"/>
                      </a:endParaRPr>
                    </a:p>
                  </a:txBody>
                  <a:tcPr marL="9525" marR="9525" marT="9525" marB="0" anchor="ctr"/>
                </a:tc>
                <a:extLst>
                  <a:ext uri="{0D108BD9-81ED-4DB2-BD59-A6C34878D82A}">
                    <a16:rowId xmlns:a16="http://schemas.microsoft.com/office/drawing/2014/main" val="3993657286"/>
                  </a:ext>
                </a:extLst>
              </a:tr>
              <a:tr h="445593">
                <a:tc>
                  <a:txBody>
                    <a:bodyPr/>
                    <a:lstStyle/>
                    <a:p>
                      <a:pPr algn="ctr" fontAlgn="ctr"/>
                      <a:r>
                        <a:rPr lang="zh-CN" altLang="en-US" sz="1900" u="none" strike="noStrike" dirty="0">
                          <a:effectLst/>
                          <a:latin typeface="微软雅黑" panose="020B0503020204020204" pitchFamily="34" charset="-122"/>
                          <a:ea typeface="微软雅黑" panose="020B0503020204020204" pitchFamily="34" charset="-122"/>
                        </a:rPr>
                        <a:t>基督教</a:t>
                      </a:r>
                      <a:endParaRPr lang="zh-CN" altLang="en-US" sz="1900" b="1" i="0" u="none" strike="noStrike" dirty="0">
                        <a:solidFill>
                          <a:srgbClr val="000000"/>
                        </a:solidFill>
                        <a:effectLst/>
                        <a:latin typeface="微软雅黑" panose="020B0503020204020204" pitchFamily="34" charset="-122"/>
                        <a:ea typeface="微软雅黑" panose="020B0503020204020204" pitchFamily="34" charset="-122"/>
                      </a:endParaRPr>
                    </a:p>
                  </a:txBody>
                  <a:tcPr marL="9525" marR="9525" marT="9525" marB="0" anchor="ctr"/>
                </a:tc>
                <a:tc>
                  <a:txBody>
                    <a:bodyPr/>
                    <a:lstStyle/>
                    <a:p>
                      <a:pPr algn="ctr" fontAlgn="ctr"/>
                      <a:r>
                        <a:rPr lang="zh-CN" altLang="en-US" sz="1900" u="none" strike="noStrike">
                          <a:effectLst/>
                          <a:latin typeface="微软雅黑" panose="020B0503020204020204" pitchFamily="34" charset="-122"/>
                          <a:ea typeface="微软雅黑" panose="020B0503020204020204" pitchFamily="34" charset="-122"/>
                        </a:rPr>
                        <a:t>一位</a:t>
                      </a:r>
                      <a:endParaRPr lang="zh-CN" altLang="en-US" sz="1900" b="0" i="0" u="none" strike="noStrike">
                        <a:solidFill>
                          <a:srgbClr val="000000"/>
                        </a:solidFill>
                        <a:effectLst/>
                        <a:latin typeface="微软雅黑" panose="020B0503020204020204" pitchFamily="34" charset="-122"/>
                        <a:ea typeface="微软雅黑" panose="020B0503020204020204" pitchFamily="34" charset="-122"/>
                      </a:endParaRPr>
                    </a:p>
                  </a:txBody>
                  <a:tcPr marL="9525" marR="9525" marT="9525" marB="0" anchor="ctr"/>
                </a:tc>
                <a:tc>
                  <a:txBody>
                    <a:bodyPr/>
                    <a:lstStyle/>
                    <a:p>
                      <a:pPr algn="ctr" fontAlgn="ctr"/>
                      <a:r>
                        <a:rPr lang="zh-CN" altLang="en-US" sz="1900" u="none" strike="noStrike">
                          <a:effectLst/>
                          <a:latin typeface="微软雅黑" panose="020B0503020204020204" pitchFamily="34" charset="-122"/>
                          <a:ea typeface="微软雅黑" panose="020B0503020204020204" pitchFamily="34" charset="-122"/>
                        </a:rPr>
                        <a:t> 三位一体</a:t>
                      </a:r>
                      <a:endParaRPr lang="zh-CN" altLang="en-US" sz="1900" b="0" i="0" u="none" strike="noStrike">
                        <a:solidFill>
                          <a:srgbClr val="000000"/>
                        </a:solidFill>
                        <a:effectLst/>
                        <a:latin typeface="微软雅黑" panose="020B0503020204020204" pitchFamily="34" charset="-122"/>
                        <a:ea typeface="微软雅黑" panose="020B0503020204020204" pitchFamily="34" charset="-122"/>
                      </a:endParaRPr>
                    </a:p>
                  </a:txBody>
                  <a:tcPr marL="9525" marR="9525" marT="9525" marB="0" anchor="ctr"/>
                </a:tc>
                <a:tc>
                  <a:txBody>
                    <a:bodyPr/>
                    <a:lstStyle/>
                    <a:p>
                      <a:pPr algn="ctr" fontAlgn="ctr"/>
                      <a:r>
                        <a:rPr lang="zh-CN" altLang="en-US" sz="1900" u="none" strike="noStrike">
                          <a:effectLst/>
                          <a:latin typeface="微软雅黑" panose="020B0503020204020204" pitchFamily="34" charset="-122"/>
                          <a:ea typeface="微软雅黑" panose="020B0503020204020204" pitchFamily="34" charset="-122"/>
                        </a:rPr>
                        <a:t>禁止拜</a:t>
                      </a:r>
                      <a:endParaRPr lang="zh-CN" altLang="en-US" sz="1900" b="0" i="0" u="none" strike="noStrike">
                        <a:solidFill>
                          <a:srgbClr val="000000"/>
                        </a:solidFill>
                        <a:effectLst/>
                        <a:latin typeface="微软雅黑" panose="020B0503020204020204" pitchFamily="34" charset="-122"/>
                        <a:ea typeface="微软雅黑" panose="020B0503020204020204" pitchFamily="34" charset="-122"/>
                      </a:endParaRPr>
                    </a:p>
                  </a:txBody>
                  <a:tcPr marL="9525" marR="9525" marT="9525" marB="0" anchor="ctr"/>
                </a:tc>
                <a:tc>
                  <a:txBody>
                    <a:bodyPr/>
                    <a:lstStyle/>
                    <a:p>
                      <a:pPr algn="ctr" fontAlgn="ctr"/>
                      <a:r>
                        <a:rPr lang="zh-CN" altLang="en-US" sz="1900" u="none" strike="noStrike" dirty="0">
                          <a:effectLst/>
                          <a:latin typeface="微软雅黑" panose="020B0503020204020204" pitchFamily="34" charset="-122"/>
                          <a:ea typeface="微软雅黑" panose="020B0503020204020204" pitchFamily="34" charset="-122"/>
                        </a:rPr>
                        <a:t> 神的独生子</a:t>
                      </a:r>
                      <a:endParaRPr lang="zh-CN" altLang="en-US" sz="1900" b="0" i="0" u="none" strike="noStrike" dirty="0">
                        <a:solidFill>
                          <a:srgbClr val="000000"/>
                        </a:solidFill>
                        <a:effectLst/>
                        <a:latin typeface="微软雅黑" panose="020B0503020204020204" pitchFamily="34" charset="-122"/>
                        <a:ea typeface="微软雅黑" panose="020B0503020204020204" pitchFamily="34" charset="-122"/>
                      </a:endParaRPr>
                    </a:p>
                  </a:txBody>
                  <a:tcPr marL="9525" marR="9525" marT="9525" marB="0" anchor="ctr"/>
                </a:tc>
                <a:tc>
                  <a:txBody>
                    <a:bodyPr/>
                    <a:lstStyle/>
                    <a:p>
                      <a:pPr algn="ctr" fontAlgn="ctr"/>
                      <a:r>
                        <a:rPr lang="zh-CN" altLang="en-US" sz="1900" u="none" strike="noStrike" dirty="0">
                          <a:effectLst/>
                          <a:latin typeface="微软雅黑" panose="020B0503020204020204" pitchFamily="34" charset="-122"/>
                          <a:ea typeface="微软雅黑" panose="020B0503020204020204" pitchFamily="34" charset="-122"/>
                        </a:rPr>
                        <a:t> 无轮回</a:t>
                      </a:r>
                      <a:endParaRPr lang="zh-CN" altLang="en-US" sz="1900" b="0" i="0" u="none" strike="noStrike" dirty="0">
                        <a:solidFill>
                          <a:srgbClr val="000000"/>
                        </a:solidFill>
                        <a:effectLst/>
                        <a:latin typeface="微软雅黑" panose="020B0503020204020204" pitchFamily="34" charset="-122"/>
                        <a:ea typeface="微软雅黑" panose="020B0503020204020204" pitchFamily="34" charset="-122"/>
                      </a:endParaRPr>
                    </a:p>
                  </a:txBody>
                  <a:tcPr marL="9525" marR="9525" marT="9525" marB="0" anchor="ctr"/>
                </a:tc>
                <a:tc>
                  <a:txBody>
                    <a:bodyPr/>
                    <a:lstStyle/>
                    <a:p>
                      <a:pPr algn="ctr" fontAlgn="ctr"/>
                      <a:r>
                        <a:rPr lang="zh-CN" altLang="en-US" sz="1900" b="0" i="0" u="none" strike="noStrike" dirty="0">
                          <a:solidFill>
                            <a:srgbClr val="000000"/>
                          </a:solidFill>
                          <a:effectLst/>
                          <a:latin typeface="微软雅黑" panose="020B0503020204020204" pitchFamily="34" charset="-122"/>
                          <a:ea typeface="微软雅黑" panose="020B0503020204020204" pitchFamily="34" charset="-122"/>
                        </a:rPr>
                        <a:t>信靠耶稣</a:t>
                      </a:r>
                    </a:p>
                  </a:txBody>
                  <a:tcPr marL="9525" marR="9525" marT="9525" marB="0" anchor="ctr"/>
                </a:tc>
                <a:tc>
                  <a:txBody>
                    <a:bodyPr/>
                    <a:lstStyle/>
                    <a:p>
                      <a:pPr algn="ctr" fontAlgn="ctr"/>
                      <a:endParaRPr lang="zh-CN" altLang="en-US" sz="1900" b="0" i="0" u="none" strike="noStrike" dirty="0">
                        <a:solidFill>
                          <a:srgbClr val="000000"/>
                        </a:solidFill>
                        <a:effectLst/>
                        <a:latin typeface="微软雅黑" panose="020B0503020204020204" pitchFamily="34" charset="-122"/>
                        <a:ea typeface="微软雅黑" panose="020B0503020204020204" pitchFamily="34" charset="-122"/>
                      </a:endParaRPr>
                    </a:p>
                  </a:txBody>
                  <a:tcPr marL="9525" marR="9525" marT="9525" marB="0" anchor="ctr"/>
                </a:tc>
                <a:extLst>
                  <a:ext uri="{0D108BD9-81ED-4DB2-BD59-A6C34878D82A}">
                    <a16:rowId xmlns:a16="http://schemas.microsoft.com/office/drawing/2014/main" val="3807641505"/>
                  </a:ext>
                </a:extLst>
              </a:tr>
            </a:tbl>
          </a:graphicData>
        </a:graphic>
      </p:graphicFrame>
    </p:spTree>
    <p:extLst>
      <p:ext uri="{BB962C8B-B14F-4D97-AF65-F5344CB8AC3E}">
        <p14:creationId xmlns:p14="http://schemas.microsoft.com/office/powerpoint/2010/main" val="1037236652"/>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1" name="表格 3">
            <a:extLst>
              <a:ext uri="{FF2B5EF4-FFF2-40B4-BE49-F238E27FC236}">
                <a16:creationId xmlns:a16="http://schemas.microsoft.com/office/drawing/2014/main" id="{DF5B5C4A-9E2C-4370-BA99-0D792F0D6696}"/>
              </a:ext>
            </a:extLst>
          </p:cNvPr>
          <p:cNvGraphicFramePr>
            <a:graphicFrameLocks noGrp="1"/>
          </p:cNvGraphicFramePr>
          <p:nvPr/>
        </p:nvGraphicFramePr>
        <p:xfrm>
          <a:off x="153659" y="1219258"/>
          <a:ext cx="8836682" cy="2514069"/>
        </p:xfrm>
        <a:graphic>
          <a:graphicData uri="http://schemas.openxmlformats.org/drawingml/2006/table">
            <a:tbl>
              <a:tblPr firstRow="1" bandRow="1">
                <a:tableStyleId>{5C22544A-7EE6-4342-B048-85BDC9FD1C3A}</a:tableStyleId>
              </a:tblPr>
              <a:tblGrid>
                <a:gridCol w="1085250">
                  <a:extLst>
                    <a:ext uri="{9D8B030D-6E8A-4147-A177-3AD203B41FA5}">
                      <a16:colId xmlns:a16="http://schemas.microsoft.com/office/drawing/2014/main" val="1058877165"/>
                    </a:ext>
                  </a:extLst>
                </a:gridCol>
                <a:gridCol w="1085250">
                  <a:extLst>
                    <a:ext uri="{9D8B030D-6E8A-4147-A177-3AD203B41FA5}">
                      <a16:colId xmlns:a16="http://schemas.microsoft.com/office/drawing/2014/main" val="3597001400"/>
                    </a:ext>
                  </a:extLst>
                </a:gridCol>
                <a:gridCol w="1085250">
                  <a:extLst>
                    <a:ext uri="{9D8B030D-6E8A-4147-A177-3AD203B41FA5}">
                      <a16:colId xmlns:a16="http://schemas.microsoft.com/office/drawing/2014/main" val="3809447267"/>
                    </a:ext>
                  </a:extLst>
                </a:gridCol>
                <a:gridCol w="1085250">
                  <a:extLst>
                    <a:ext uri="{9D8B030D-6E8A-4147-A177-3AD203B41FA5}">
                      <a16:colId xmlns:a16="http://schemas.microsoft.com/office/drawing/2014/main" val="558596186"/>
                    </a:ext>
                  </a:extLst>
                </a:gridCol>
                <a:gridCol w="1085250">
                  <a:extLst>
                    <a:ext uri="{9D8B030D-6E8A-4147-A177-3AD203B41FA5}">
                      <a16:colId xmlns:a16="http://schemas.microsoft.com/office/drawing/2014/main" val="1681818373"/>
                    </a:ext>
                  </a:extLst>
                </a:gridCol>
                <a:gridCol w="1085250">
                  <a:extLst>
                    <a:ext uri="{9D8B030D-6E8A-4147-A177-3AD203B41FA5}">
                      <a16:colId xmlns:a16="http://schemas.microsoft.com/office/drawing/2014/main" val="96116136"/>
                    </a:ext>
                  </a:extLst>
                </a:gridCol>
                <a:gridCol w="1085250">
                  <a:extLst>
                    <a:ext uri="{9D8B030D-6E8A-4147-A177-3AD203B41FA5}">
                      <a16:colId xmlns:a16="http://schemas.microsoft.com/office/drawing/2014/main" val="2698451533"/>
                    </a:ext>
                  </a:extLst>
                </a:gridCol>
                <a:gridCol w="1239932">
                  <a:extLst>
                    <a:ext uri="{9D8B030D-6E8A-4147-A177-3AD203B41FA5}">
                      <a16:colId xmlns:a16="http://schemas.microsoft.com/office/drawing/2014/main" val="925807796"/>
                    </a:ext>
                  </a:extLst>
                </a:gridCol>
              </a:tblGrid>
              <a:tr h="445593">
                <a:tc>
                  <a:txBody>
                    <a:bodyPr/>
                    <a:lstStyle/>
                    <a:p>
                      <a:pPr marL="0" algn="ctr" defTabSz="685800" rtl="0" eaLnBrk="1" fontAlgn="ctr" latinLnBrk="0" hangingPunct="1"/>
                      <a:r>
                        <a:rPr lang="zh-CN" altLang="en-US" sz="1900" b="1" u="none" strike="noStrike" kern="1200" dirty="0">
                          <a:solidFill>
                            <a:schemeClr val="lt1"/>
                          </a:solidFill>
                          <a:effectLst/>
                          <a:latin typeface="微软雅黑" panose="020B0503020204020204" pitchFamily="34" charset="-122"/>
                          <a:ea typeface="微软雅黑" panose="020B0503020204020204" pitchFamily="34" charset="-122"/>
                          <a:cs typeface="+mn-cs"/>
                        </a:rPr>
                        <a:t>宗教名称</a:t>
                      </a:r>
                    </a:p>
                  </a:txBody>
                  <a:tcPr marL="9525" marR="9525" marT="9525" marB="0" anchor="ctr"/>
                </a:tc>
                <a:tc>
                  <a:txBody>
                    <a:bodyPr/>
                    <a:lstStyle/>
                    <a:p>
                      <a:pPr algn="ctr" fontAlgn="ctr"/>
                      <a:r>
                        <a:rPr lang="zh-CN" altLang="en-US" sz="1900" u="none" strike="noStrike" dirty="0">
                          <a:effectLst/>
                          <a:latin typeface="微软雅黑" panose="020B0503020204020204" pitchFamily="34" charset="-122"/>
                          <a:ea typeface="微软雅黑" panose="020B0503020204020204" pitchFamily="34" charset="-122"/>
                        </a:rPr>
                        <a:t>几位神</a:t>
                      </a:r>
                      <a:endParaRPr lang="en-US" altLang="zh-CN" sz="1900" b="1" i="0" u="none" strike="noStrike" dirty="0">
                        <a:solidFill>
                          <a:srgbClr val="000000"/>
                        </a:solidFill>
                        <a:effectLst/>
                        <a:latin typeface="微软雅黑" panose="020B0503020204020204" pitchFamily="34" charset="-122"/>
                        <a:ea typeface="微软雅黑" panose="020B0503020204020204" pitchFamily="34" charset="-122"/>
                      </a:endParaRPr>
                    </a:p>
                  </a:txBody>
                  <a:tcPr marL="9525" marR="9525" marT="9525" marB="0" anchor="ctr"/>
                </a:tc>
                <a:tc>
                  <a:txBody>
                    <a:bodyPr/>
                    <a:lstStyle/>
                    <a:p>
                      <a:pPr algn="ctr" fontAlgn="ctr"/>
                      <a:r>
                        <a:rPr lang="zh-CN" altLang="en-US" sz="1900" u="none" strike="noStrike" dirty="0">
                          <a:effectLst/>
                          <a:latin typeface="微软雅黑" panose="020B0503020204020204" pitchFamily="34" charset="-122"/>
                          <a:ea typeface="微软雅黑" panose="020B0503020204020204" pitchFamily="34" charset="-122"/>
                        </a:rPr>
                        <a:t>神的属性</a:t>
                      </a:r>
                      <a:endParaRPr lang="en-US" altLang="zh-CN" sz="1900" b="1" i="0" u="none" strike="noStrike" dirty="0">
                        <a:solidFill>
                          <a:srgbClr val="000000"/>
                        </a:solidFill>
                        <a:effectLst/>
                        <a:latin typeface="微软雅黑" panose="020B0503020204020204" pitchFamily="34" charset="-122"/>
                        <a:ea typeface="微软雅黑" panose="020B0503020204020204" pitchFamily="34" charset="-122"/>
                      </a:endParaRPr>
                    </a:p>
                  </a:txBody>
                  <a:tcPr marL="9525" marR="9525" marT="9525" marB="0" anchor="ctr"/>
                </a:tc>
                <a:tc>
                  <a:txBody>
                    <a:bodyPr/>
                    <a:lstStyle/>
                    <a:p>
                      <a:pPr algn="ctr" fontAlgn="ctr"/>
                      <a:r>
                        <a:rPr lang="zh-CN" altLang="en-US" sz="1900" u="none" strike="noStrike" dirty="0">
                          <a:effectLst/>
                          <a:latin typeface="微软雅黑" panose="020B0503020204020204" pitchFamily="34" charset="-122"/>
                          <a:ea typeface="微软雅黑" panose="020B0503020204020204" pitchFamily="34" charset="-122"/>
                        </a:rPr>
                        <a:t>神像</a:t>
                      </a:r>
                      <a:endParaRPr lang="en-US" altLang="zh-CN" sz="1900" b="1" i="0" u="none" strike="noStrike" dirty="0">
                        <a:solidFill>
                          <a:srgbClr val="000000"/>
                        </a:solidFill>
                        <a:effectLst/>
                        <a:latin typeface="微软雅黑" panose="020B0503020204020204" pitchFamily="34" charset="-122"/>
                        <a:ea typeface="微软雅黑" panose="020B0503020204020204" pitchFamily="34" charset="-122"/>
                      </a:endParaRPr>
                    </a:p>
                  </a:txBody>
                  <a:tcPr marL="9525" marR="9525" marT="9525" marB="0" anchor="ctr"/>
                </a:tc>
                <a:tc>
                  <a:txBody>
                    <a:bodyPr/>
                    <a:lstStyle/>
                    <a:p>
                      <a:pPr algn="ctr" fontAlgn="ctr"/>
                      <a:r>
                        <a:rPr lang="zh-CN" altLang="en-US" sz="1900" u="none" strike="noStrike" dirty="0">
                          <a:effectLst/>
                          <a:latin typeface="微软雅黑" panose="020B0503020204020204" pitchFamily="34" charset="-122"/>
                          <a:ea typeface="微软雅黑" panose="020B0503020204020204" pitchFamily="34" charset="-122"/>
                        </a:rPr>
                        <a:t>耶稣是谁</a:t>
                      </a:r>
                      <a:endParaRPr lang="en-US" altLang="zh-CN" sz="1900" b="1" i="0" u="none" strike="noStrike" dirty="0">
                        <a:solidFill>
                          <a:srgbClr val="000000"/>
                        </a:solidFill>
                        <a:effectLst/>
                        <a:latin typeface="微软雅黑" panose="020B0503020204020204" pitchFamily="34" charset="-122"/>
                        <a:ea typeface="微软雅黑" panose="020B0503020204020204" pitchFamily="34" charset="-122"/>
                      </a:endParaRPr>
                    </a:p>
                  </a:txBody>
                  <a:tcPr marL="9525" marR="9525" marT="9525" marB="0" anchor="ctr"/>
                </a:tc>
                <a:tc>
                  <a:txBody>
                    <a:bodyPr/>
                    <a:lstStyle/>
                    <a:p>
                      <a:pPr algn="ctr" fontAlgn="ctr"/>
                      <a:r>
                        <a:rPr lang="zh-CN" altLang="en-US" sz="1900" u="none" strike="noStrike" dirty="0">
                          <a:effectLst/>
                          <a:latin typeface="微软雅黑" panose="020B0503020204020204" pitchFamily="34" charset="-122"/>
                          <a:ea typeface="微软雅黑" panose="020B0503020204020204" pitchFamily="34" charset="-122"/>
                        </a:rPr>
                        <a:t>人死后</a:t>
                      </a:r>
                      <a:endParaRPr lang="en-US" altLang="zh-CN" sz="1900" b="1" i="0" u="none" strike="noStrike" dirty="0">
                        <a:solidFill>
                          <a:srgbClr val="000000"/>
                        </a:solidFill>
                        <a:effectLst/>
                        <a:latin typeface="微软雅黑" panose="020B0503020204020204" pitchFamily="34" charset="-122"/>
                        <a:ea typeface="微软雅黑" panose="020B0503020204020204" pitchFamily="34" charset="-122"/>
                      </a:endParaRPr>
                    </a:p>
                  </a:txBody>
                  <a:tcPr marL="9525" marR="9525" marT="9525" marB="0" anchor="ctr"/>
                </a:tc>
                <a:tc>
                  <a:txBody>
                    <a:bodyPr/>
                    <a:lstStyle/>
                    <a:p>
                      <a:pPr algn="ctr" fontAlgn="ctr"/>
                      <a:r>
                        <a:rPr lang="zh-CN" altLang="en-US" sz="1900" u="none" strike="noStrike" dirty="0">
                          <a:effectLst/>
                          <a:latin typeface="微软雅黑" panose="020B0503020204020204" pitchFamily="34" charset="-122"/>
                          <a:ea typeface="微软雅黑" panose="020B0503020204020204" pitchFamily="34" charset="-122"/>
                        </a:rPr>
                        <a:t>得救</a:t>
                      </a:r>
                      <a:endParaRPr lang="en-US" altLang="zh-CN" sz="1900" b="1" i="0" u="none" strike="noStrike" dirty="0">
                        <a:solidFill>
                          <a:srgbClr val="000000"/>
                        </a:solidFill>
                        <a:effectLst/>
                        <a:latin typeface="微软雅黑" panose="020B0503020204020204" pitchFamily="34" charset="-122"/>
                        <a:ea typeface="微软雅黑" panose="020B0503020204020204" pitchFamily="34" charset="-122"/>
                      </a:endParaRPr>
                    </a:p>
                  </a:txBody>
                  <a:tcPr marL="9525" marR="9525" marT="9525" marB="0" anchor="ctr"/>
                </a:tc>
                <a:tc>
                  <a:txBody>
                    <a:bodyPr/>
                    <a:lstStyle/>
                    <a:p>
                      <a:pPr marL="0" algn="ctr" defTabSz="685800" rtl="0" eaLnBrk="1" fontAlgn="ctr" latinLnBrk="0" hangingPunct="1"/>
                      <a:r>
                        <a:rPr lang="zh-CN" altLang="en-US" sz="1900" b="1" u="none" strike="noStrike" kern="1200" dirty="0">
                          <a:solidFill>
                            <a:schemeClr val="lt1"/>
                          </a:solidFill>
                          <a:effectLst/>
                          <a:latin typeface="微软雅黑" panose="020B0503020204020204" pitchFamily="34" charset="-122"/>
                          <a:ea typeface="微软雅黑" panose="020B0503020204020204" pitchFamily="34" charset="-122"/>
                          <a:cs typeface="+mn-cs"/>
                        </a:rPr>
                        <a:t>娶几位妻</a:t>
                      </a:r>
                    </a:p>
                  </a:txBody>
                  <a:tcPr marL="9525" marR="9525" marT="9525" marB="0" anchor="ctr"/>
                </a:tc>
                <a:extLst>
                  <a:ext uri="{0D108BD9-81ED-4DB2-BD59-A6C34878D82A}">
                    <a16:rowId xmlns:a16="http://schemas.microsoft.com/office/drawing/2014/main" val="776111752"/>
                  </a:ext>
                </a:extLst>
              </a:tr>
              <a:tr h="445593">
                <a:tc>
                  <a:txBody>
                    <a:bodyPr/>
                    <a:lstStyle/>
                    <a:p>
                      <a:pPr algn="ctr" fontAlgn="ctr"/>
                      <a:r>
                        <a:rPr lang="zh-CN" altLang="en-US" sz="1900" u="none" strike="noStrike" dirty="0">
                          <a:effectLst/>
                          <a:latin typeface="微软雅黑" panose="020B0503020204020204" pitchFamily="34" charset="-122"/>
                          <a:ea typeface="微软雅黑" panose="020B0503020204020204" pitchFamily="34" charset="-122"/>
                        </a:rPr>
                        <a:t>印度教</a:t>
                      </a:r>
                      <a:endParaRPr lang="zh-CN" altLang="en-US" sz="1900" b="1" i="0" u="none" strike="noStrike" dirty="0">
                        <a:solidFill>
                          <a:srgbClr val="000000"/>
                        </a:solidFill>
                        <a:effectLst/>
                        <a:latin typeface="微软雅黑" panose="020B0503020204020204" pitchFamily="34" charset="-122"/>
                        <a:ea typeface="微软雅黑" panose="020B0503020204020204" pitchFamily="34" charset="-122"/>
                      </a:endParaRPr>
                    </a:p>
                  </a:txBody>
                  <a:tcPr marL="9525" marR="9525" marT="9525" marB="0" anchor="ctr"/>
                </a:tc>
                <a:tc>
                  <a:txBody>
                    <a:bodyPr/>
                    <a:lstStyle/>
                    <a:p>
                      <a:pPr algn="ctr" fontAlgn="ctr"/>
                      <a:r>
                        <a:rPr lang="zh-CN" altLang="en-US" sz="1900" u="none" strike="noStrike" dirty="0">
                          <a:effectLst/>
                          <a:latin typeface="微软雅黑" panose="020B0503020204020204" pitchFamily="34" charset="-122"/>
                          <a:ea typeface="微软雅黑" panose="020B0503020204020204" pitchFamily="34" charset="-122"/>
                        </a:rPr>
                        <a:t>多位</a:t>
                      </a:r>
                      <a:endParaRPr lang="zh-CN" altLang="en-US" sz="1900" b="0" i="0" u="none" strike="noStrike" dirty="0">
                        <a:solidFill>
                          <a:srgbClr val="000000"/>
                        </a:solidFill>
                        <a:effectLst/>
                        <a:latin typeface="微软雅黑" panose="020B0503020204020204" pitchFamily="34" charset="-122"/>
                        <a:ea typeface="微软雅黑" panose="020B0503020204020204" pitchFamily="34" charset="-122"/>
                      </a:endParaRPr>
                    </a:p>
                  </a:txBody>
                  <a:tcPr marL="9525" marR="9525" marT="9525" marB="0" anchor="ctr"/>
                </a:tc>
                <a:tc>
                  <a:txBody>
                    <a:bodyPr/>
                    <a:lstStyle/>
                    <a:p>
                      <a:pPr algn="ctr" fontAlgn="ctr"/>
                      <a:endParaRPr lang="zh-CN" altLang="en-US" sz="1900" b="0" i="0" u="none" strike="noStrike" dirty="0">
                        <a:solidFill>
                          <a:srgbClr val="000000"/>
                        </a:solidFill>
                        <a:effectLst/>
                        <a:latin typeface="微软雅黑" panose="020B0503020204020204" pitchFamily="34" charset="-122"/>
                        <a:ea typeface="微软雅黑" panose="020B0503020204020204" pitchFamily="34" charset="-122"/>
                      </a:endParaRPr>
                    </a:p>
                  </a:txBody>
                  <a:tcPr marL="9525" marR="9525" marT="9525" marB="0" anchor="ctr"/>
                </a:tc>
                <a:tc>
                  <a:txBody>
                    <a:bodyPr/>
                    <a:lstStyle/>
                    <a:p>
                      <a:pPr algn="ctr" fontAlgn="ctr"/>
                      <a:r>
                        <a:rPr lang="zh-CN" altLang="en-US" sz="1900" u="none" strike="noStrike" dirty="0">
                          <a:effectLst/>
                          <a:latin typeface="微软雅黑" panose="020B0503020204020204" pitchFamily="34" charset="-122"/>
                          <a:ea typeface="微软雅黑" panose="020B0503020204020204" pitchFamily="34" charset="-122"/>
                        </a:rPr>
                        <a:t>可以拜</a:t>
                      </a:r>
                      <a:endParaRPr lang="zh-CN" altLang="en-US" sz="1900" b="0" i="0" u="none" strike="noStrike" dirty="0">
                        <a:solidFill>
                          <a:srgbClr val="000000"/>
                        </a:solidFill>
                        <a:effectLst/>
                        <a:latin typeface="微软雅黑" panose="020B0503020204020204" pitchFamily="34" charset="-122"/>
                        <a:ea typeface="微软雅黑" panose="020B0503020204020204" pitchFamily="34" charset="-122"/>
                      </a:endParaRPr>
                    </a:p>
                  </a:txBody>
                  <a:tcPr marL="9525" marR="9525" marT="9525" marB="0" anchor="ctr"/>
                </a:tc>
                <a:tc>
                  <a:txBody>
                    <a:bodyPr/>
                    <a:lstStyle/>
                    <a:p>
                      <a:pPr algn="ctr" fontAlgn="ctr"/>
                      <a:r>
                        <a:rPr lang="zh-CN" altLang="en-US" sz="1900" u="none" strike="noStrike" dirty="0">
                          <a:effectLst/>
                          <a:latin typeface="微软雅黑" panose="020B0503020204020204" pitchFamily="34" charset="-122"/>
                          <a:ea typeface="微软雅黑" panose="020B0503020204020204" pitchFamily="34" charset="-122"/>
                        </a:rPr>
                        <a:t>众神之一</a:t>
                      </a:r>
                      <a:endParaRPr lang="zh-CN" altLang="en-US" sz="1900" b="0" i="0" u="none" strike="noStrike" dirty="0">
                        <a:solidFill>
                          <a:srgbClr val="000000"/>
                        </a:solidFill>
                        <a:effectLst/>
                        <a:latin typeface="微软雅黑" panose="020B0503020204020204" pitchFamily="34" charset="-122"/>
                        <a:ea typeface="微软雅黑" panose="020B0503020204020204" pitchFamily="34" charset="-122"/>
                      </a:endParaRPr>
                    </a:p>
                  </a:txBody>
                  <a:tcPr marL="9525" marR="9525" marT="9525" marB="0" anchor="ctr"/>
                </a:tc>
                <a:tc>
                  <a:txBody>
                    <a:bodyPr/>
                    <a:lstStyle/>
                    <a:p>
                      <a:pPr algn="ctr" fontAlgn="ctr"/>
                      <a:r>
                        <a:rPr lang="zh-CN" altLang="en-US" sz="1900" u="none" strike="noStrike" dirty="0">
                          <a:effectLst/>
                          <a:latin typeface="微软雅黑" panose="020B0503020204020204" pitchFamily="34" charset="-122"/>
                          <a:ea typeface="微软雅黑" panose="020B0503020204020204" pitchFamily="34" charset="-122"/>
                        </a:rPr>
                        <a:t>轮回</a:t>
                      </a:r>
                      <a:endParaRPr lang="zh-CN" altLang="en-US" sz="1900" b="0" i="0" u="none" strike="noStrike" dirty="0">
                        <a:solidFill>
                          <a:srgbClr val="000000"/>
                        </a:solidFill>
                        <a:effectLst/>
                        <a:latin typeface="微软雅黑" panose="020B0503020204020204" pitchFamily="34" charset="-122"/>
                        <a:ea typeface="微软雅黑" panose="020B0503020204020204" pitchFamily="34" charset="-122"/>
                      </a:endParaRPr>
                    </a:p>
                  </a:txBody>
                  <a:tcPr marL="9525" marR="9525" marT="9525" marB="0" anchor="ctr"/>
                </a:tc>
                <a:tc>
                  <a:txBody>
                    <a:bodyPr/>
                    <a:lstStyle/>
                    <a:p>
                      <a:pPr marL="0" algn="ctr" defTabSz="685800" rtl="0" eaLnBrk="1" fontAlgn="ctr" latinLnBrk="0" hangingPunct="1"/>
                      <a:endParaRPr lang="zh-CN" altLang="en-US" sz="1900" u="none" strike="noStrike" kern="1200" dirty="0">
                        <a:solidFill>
                          <a:schemeClr val="dk1"/>
                        </a:solidFill>
                        <a:effectLst/>
                        <a:latin typeface="微软雅黑" panose="020B0503020204020204" pitchFamily="34" charset="-122"/>
                        <a:ea typeface="微软雅黑" panose="020B0503020204020204" pitchFamily="34" charset="-122"/>
                        <a:cs typeface="+mn-cs"/>
                      </a:endParaRPr>
                    </a:p>
                  </a:txBody>
                  <a:tcPr marL="9525" marR="9525" marT="9525" marB="0" anchor="ctr"/>
                </a:tc>
                <a:tc>
                  <a:txBody>
                    <a:bodyPr/>
                    <a:lstStyle/>
                    <a:p>
                      <a:pPr marL="0" marR="0" lvl="0" indent="0" algn="ctr" defTabSz="685800" rtl="0" eaLnBrk="1" fontAlgn="ctr" latinLnBrk="0" hangingPunct="1">
                        <a:lnSpc>
                          <a:spcPct val="100000"/>
                        </a:lnSpc>
                        <a:spcBef>
                          <a:spcPts val="0"/>
                        </a:spcBef>
                        <a:spcAft>
                          <a:spcPts val="0"/>
                        </a:spcAft>
                        <a:buClrTx/>
                        <a:buSzTx/>
                        <a:buFontTx/>
                        <a:buNone/>
                        <a:tabLst/>
                        <a:defRPr/>
                      </a:pPr>
                      <a:r>
                        <a:rPr lang="zh-CN" altLang="en-US" sz="1900" u="none" strike="noStrike" kern="1200">
                          <a:solidFill>
                            <a:schemeClr val="dk1"/>
                          </a:solidFill>
                          <a:effectLst/>
                          <a:latin typeface="微软雅黑" panose="020B0503020204020204" pitchFamily="34" charset="-122"/>
                          <a:ea typeface="微软雅黑" panose="020B0503020204020204" pitchFamily="34" charset="-122"/>
                          <a:cs typeface="+mn-cs"/>
                        </a:rPr>
                        <a:t>无明确规定</a:t>
                      </a:r>
                    </a:p>
                  </a:txBody>
                  <a:tcPr marL="9525" marR="9525" marT="9525" marB="0" anchor="ctr"/>
                </a:tc>
                <a:extLst>
                  <a:ext uri="{0D108BD9-81ED-4DB2-BD59-A6C34878D82A}">
                    <a16:rowId xmlns:a16="http://schemas.microsoft.com/office/drawing/2014/main" val="3587048993"/>
                  </a:ext>
                </a:extLst>
              </a:tr>
              <a:tr h="445593">
                <a:tc>
                  <a:txBody>
                    <a:bodyPr/>
                    <a:lstStyle/>
                    <a:p>
                      <a:pPr algn="ctr" fontAlgn="ctr"/>
                      <a:r>
                        <a:rPr lang="zh-CN" altLang="en-US" sz="1900" u="none" strike="noStrike" dirty="0">
                          <a:effectLst/>
                          <a:latin typeface="微软雅黑" panose="020B0503020204020204" pitchFamily="34" charset="-122"/>
                          <a:ea typeface="微软雅黑" panose="020B0503020204020204" pitchFamily="34" charset="-122"/>
                        </a:rPr>
                        <a:t> 佛教</a:t>
                      </a:r>
                      <a:endParaRPr lang="zh-CN" altLang="en-US" sz="1900" b="1" i="0" u="none" strike="noStrike" dirty="0">
                        <a:solidFill>
                          <a:srgbClr val="000000"/>
                        </a:solidFill>
                        <a:effectLst/>
                        <a:latin typeface="微软雅黑" panose="020B0503020204020204" pitchFamily="34" charset="-122"/>
                        <a:ea typeface="微软雅黑" panose="020B0503020204020204" pitchFamily="34" charset="-122"/>
                      </a:endParaRPr>
                    </a:p>
                  </a:txBody>
                  <a:tcPr marL="9525" marR="9525" marT="9525" marB="0" anchor="ctr"/>
                </a:tc>
                <a:tc>
                  <a:txBody>
                    <a:bodyPr/>
                    <a:lstStyle/>
                    <a:p>
                      <a:pPr algn="ctr" fontAlgn="ctr"/>
                      <a:r>
                        <a:rPr lang="zh-CN" altLang="en-US" sz="1900" u="none" strike="noStrike" dirty="0">
                          <a:effectLst/>
                          <a:latin typeface="微软雅黑" panose="020B0503020204020204" pitchFamily="34" charset="-122"/>
                          <a:ea typeface="微软雅黑" panose="020B0503020204020204" pitchFamily="34" charset="-122"/>
                        </a:rPr>
                        <a:t>多位</a:t>
                      </a:r>
                      <a:endParaRPr lang="zh-CN" altLang="en-US" sz="1900" b="0" i="0" u="none" strike="noStrike" dirty="0">
                        <a:solidFill>
                          <a:srgbClr val="000000"/>
                        </a:solidFill>
                        <a:effectLst/>
                        <a:latin typeface="微软雅黑" panose="020B0503020204020204" pitchFamily="34" charset="-122"/>
                        <a:ea typeface="微软雅黑" panose="020B0503020204020204" pitchFamily="34" charset="-122"/>
                      </a:endParaRPr>
                    </a:p>
                  </a:txBody>
                  <a:tcPr marL="9525" marR="9525" marT="9525" marB="0" anchor="ctr"/>
                </a:tc>
                <a:tc>
                  <a:txBody>
                    <a:bodyPr/>
                    <a:lstStyle/>
                    <a:p>
                      <a:pPr algn="ctr" fontAlgn="ctr"/>
                      <a:endParaRPr lang="zh-CN" altLang="en-US" sz="1900" b="0" i="0" u="none" strike="noStrike" dirty="0">
                        <a:solidFill>
                          <a:srgbClr val="000000"/>
                        </a:solidFill>
                        <a:effectLst/>
                        <a:latin typeface="微软雅黑" panose="020B0503020204020204" pitchFamily="34" charset="-122"/>
                        <a:ea typeface="微软雅黑" panose="020B0503020204020204" pitchFamily="34" charset="-122"/>
                      </a:endParaRPr>
                    </a:p>
                  </a:txBody>
                  <a:tcPr marL="9525" marR="9525" marT="9525" marB="0" anchor="ctr"/>
                </a:tc>
                <a:tc>
                  <a:txBody>
                    <a:bodyPr/>
                    <a:lstStyle/>
                    <a:p>
                      <a:pPr algn="ctr" fontAlgn="ctr"/>
                      <a:r>
                        <a:rPr lang="zh-CN" altLang="en-US" sz="1900" u="none" strike="noStrike" dirty="0">
                          <a:effectLst/>
                          <a:latin typeface="微软雅黑" panose="020B0503020204020204" pitchFamily="34" charset="-122"/>
                          <a:ea typeface="微软雅黑" panose="020B0503020204020204" pitchFamily="34" charset="-122"/>
                        </a:rPr>
                        <a:t>可以拜</a:t>
                      </a:r>
                      <a:endParaRPr lang="zh-CN" altLang="en-US" sz="1900" b="0" i="0" u="none" strike="noStrike" dirty="0">
                        <a:solidFill>
                          <a:srgbClr val="000000"/>
                        </a:solidFill>
                        <a:effectLst/>
                        <a:latin typeface="微软雅黑" panose="020B0503020204020204" pitchFamily="34" charset="-122"/>
                        <a:ea typeface="微软雅黑" panose="020B0503020204020204" pitchFamily="34" charset="-122"/>
                      </a:endParaRPr>
                    </a:p>
                  </a:txBody>
                  <a:tcPr marL="9525" marR="9525" marT="9525" marB="0" anchor="ctr"/>
                </a:tc>
                <a:tc>
                  <a:txBody>
                    <a:bodyPr/>
                    <a:lstStyle/>
                    <a:p>
                      <a:pPr algn="ctr" fontAlgn="ctr"/>
                      <a:endParaRPr lang="zh-CN" altLang="en-US" sz="1900" b="0" i="0" u="none" strike="noStrike" dirty="0">
                        <a:solidFill>
                          <a:srgbClr val="000000"/>
                        </a:solidFill>
                        <a:effectLst/>
                        <a:latin typeface="微软雅黑" panose="020B0503020204020204" pitchFamily="34" charset="-122"/>
                        <a:ea typeface="微软雅黑" panose="020B0503020204020204" pitchFamily="34" charset="-122"/>
                      </a:endParaRPr>
                    </a:p>
                  </a:txBody>
                  <a:tcPr marL="9525" marR="9525" marT="9525" marB="0" anchor="ctr"/>
                </a:tc>
                <a:tc>
                  <a:txBody>
                    <a:bodyPr/>
                    <a:lstStyle/>
                    <a:p>
                      <a:pPr algn="ctr" fontAlgn="ctr"/>
                      <a:r>
                        <a:rPr lang="zh-CN" altLang="en-US" sz="1900" u="none" strike="noStrike" dirty="0">
                          <a:effectLst/>
                          <a:latin typeface="微软雅黑" panose="020B0503020204020204" pitchFamily="34" charset="-122"/>
                          <a:ea typeface="微软雅黑" panose="020B0503020204020204" pitchFamily="34" charset="-122"/>
                        </a:rPr>
                        <a:t>轮回</a:t>
                      </a:r>
                      <a:endParaRPr lang="zh-CN" altLang="en-US" sz="1900" b="0" i="0" u="none" strike="noStrike" dirty="0">
                        <a:solidFill>
                          <a:srgbClr val="000000"/>
                        </a:solidFill>
                        <a:effectLst/>
                        <a:latin typeface="微软雅黑" panose="020B0503020204020204" pitchFamily="34" charset="-122"/>
                        <a:ea typeface="微软雅黑" panose="020B0503020204020204" pitchFamily="34" charset="-122"/>
                      </a:endParaRPr>
                    </a:p>
                  </a:txBody>
                  <a:tcPr marL="9525" marR="9525" marT="9525" marB="0" anchor="ctr"/>
                </a:tc>
                <a:tc>
                  <a:txBody>
                    <a:bodyPr/>
                    <a:lstStyle/>
                    <a:p>
                      <a:pPr marL="0" algn="ctr" defTabSz="685800" rtl="0" eaLnBrk="1" fontAlgn="ctr" latinLnBrk="0" hangingPunct="1"/>
                      <a:r>
                        <a:rPr lang="zh-CN" altLang="en-US" sz="1900" u="none" strike="noStrike" kern="1200" dirty="0">
                          <a:solidFill>
                            <a:schemeClr val="dk1"/>
                          </a:solidFill>
                          <a:effectLst/>
                          <a:latin typeface="微软雅黑" panose="020B0503020204020204" pitchFamily="34" charset="-122"/>
                          <a:ea typeface="微软雅黑" panose="020B0503020204020204" pitchFamily="34" charset="-122"/>
                          <a:cs typeface="+mn-cs"/>
                        </a:rPr>
                        <a:t>戒欲开悟</a:t>
                      </a:r>
                    </a:p>
                  </a:txBody>
                  <a:tcPr marL="9525" marR="9525" marT="9525" marB="0" anchor="ctr"/>
                </a:tc>
                <a:tc>
                  <a:txBody>
                    <a:bodyPr/>
                    <a:lstStyle/>
                    <a:p>
                      <a:pPr marL="0" marR="0" lvl="0" indent="0" algn="ctr" defTabSz="685800" rtl="0" eaLnBrk="1" fontAlgn="ctr" latinLnBrk="0" hangingPunct="1">
                        <a:lnSpc>
                          <a:spcPct val="100000"/>
                        </a:lnSpc>
                        <a:spcBef>
                          <a:spcPts val="0"/>
                        </a:spcBef>
                        <a:spcAft>
                          <a:spcPts val="0"/>
                        </a:spcAft>
                        <a:buClrTx/>
                        <a:buSzTx/>
                        <a:buFontTx/>
                        <a:buNone/>
                        <a:tabLst/>
                        <a:defRPr/>
                      </a:pPr>
                      <a:r>
                        <a:rPr lang="zh-CN" altLang="en-US" sz="1900" u="none" strike="noStrike" kern="1200" dirty="0">
                          <a:solidFill>
                            <a:schemeClr val="dk1"/>
                          </a:solidFill>
                          <a:effectLst/>
                          <a:latin typeface="微软雅黑" panose="020B0503020204020204" pitchFamily="34" charset="-122"/>
                          <a:ea typeface="微软雅黑" panose="020B0503020204020204" pitchFamily="34" charset="-122"/>
                          <a:cs typeface="+mn-cs"/>
                        </a:rPr>
                        <a:t>无明确规定</a:t>
                      </a:r>
                    </a:p>
                  </a:txBody>
                  <a:tcPr marL="9525" marR="9525" marT="9525" marB="0" anchor="ctr"/>
                </a:tc>
                <a:extLst>
                  <a:ext uri="{0D108BD9-81ED-4DB2-BD59-A6C34878D82A}">
                    <a16:rowId xmlns:a16="http://schemas.microsoft.com/office/drawing/2014/main" val="1052221228"/>
                  </a:ext>
                </a:extLst>
              </a:tr>
              <a:tr h="445593">
                <a:tc>
                  <a:txBody>
                    <a:bodyPr/>
                    <a:lstStyle/>
                    <a:p>
                      <a:pPr algn="ctr" fontAlgn="ctr"/>
                      <a:r>
                        <a:rPr lang="zh-CN" altLang="en-US" sz="1900" u="none" strike="noStrike" dirty="0">
                          <a:effectLst/>
                          <a:latin typeface="微软雅黑" panose="020B0503020204020204" pitchFamily="34" charset="-122"/>
                          <a:ea typeface="微软雅黑" panose="020B0503020204020204" pitchFamily="34" charset="-122"/>
                        </a:rPr>
                        <a:t>伊斯兰教</a:t>
                      </a:r>
                      <a:endParaRPr lang="zh-CN" altLang="en-US" sz="1900" b="1" i="0" u="none" strike="noStrike" dirty="0">
                        <a:solidFill>
                          <a:srgbClr val="000000"/>
                        </a:solidFill>
                        <a:effectLst/>
                        <a:latin typeface="微软雅黑" panose="020B0503020204020204" pitchFamily="34" charset="-122"/>
                        <a:ea typeface="微软雅黑" panose="020B0503020204020204" pitchFamily="34" charset="-122"/>
                      </a:endParaRPr>
                    </a:p>
                  </a:txBody>
                  <a:tcPr marL="9525" marR="9525" marT="9525" marB="0" anchor="ctr"/>
                </a:tc>
                <a:tc>
                  <a:txBody>
                    <a:bodyPr/>
                    <a:lstStyle/>
                    <a:p>
                      <a:pPr algn="ctr" fontAlgn="ctr"/>
                      <a:r>
                        <a:rPr lang="zh-CN" altLang="en-US" sz="1900" u="none" strike="noStrike" dirty="0">
                          <a:effectLst/>
                          <a:latin typeface="微软雅黑" panose="020B0503020204020204" pitchFamily="34" charset="-122"/>
                          <a:ea typeface="微软雅黑" panose="020B0503020204020204" pitchFamily="34" charset="-122"/>
                        </a:rPr>
                        <a:t>一位</a:t>
                      </a:r>
                      <a:endParaRPr lang="zh-CN" altLang="en-US" sz="1900" b="0" i="0" u="none" strike="noStrike" dirty="0">
                        <a:solidFill>
                          <a:srgbClr val="000000"/>
                        </a:solidFill>
                        <a:effectLst/>
                        <a:latin typeface="微软雅黑" panose="020B0503020204020204" pitchFamily="34" charset="-122"/>
                        <a:ea typeface="微软雅黑" panose="020B0503020204020204" pitchFamily="34" charset="-122"/>
                      </a:endParaRPr>
                    </a:p>
                  </a:txBody>
                  <a:tcPr marL="9525" marR="9525" marT="9525" marB="0" anchor="ctr"/>
                </a:tc>
                <a:tc>
                  <a:txBody>
                    <a:bodyPr/>
                    <a:lstStyle/>
                    <a:p>
                      <a:pPr algn="ctr" fontAlgn="ctr"/>
                      <a:r>
                        <a:rPr lang="zh-CN" altLang="en-US" sz="1900" u="none" strike="noStrike">
                          <a:effectLst/>
                          <a:latin typeface="微软雅黑" panose="020B0503020204020204" pitchFamily="34" charset="-122"/>
                          <a:ea typeface="微软雅黑" panose="020B0503020204020204" pitchFamily="34" charset="-122"/>
                        </a:rPr>
                        <a:t>一位一体</a:t>
                      </a:r>
                      <a:endParaRPr lang="zh-CN" altLang="en-US" sz="1900" b="0" i="0" u="none" strike="noStrike">
                        <a:solidFill>
                          <a:srgbClr val="000000"/>
                        </a:solidFill>
                        <a:effectLst/>
                        <a:latin typeface="微软雅黑" panose="020B0503020204020204" pitchFamily="34" charset="-122"/>
                        <a:ea typeface="微软雅黑" panose="020B0503020204020204" pitchFamily="34" charset="-122"/>
                      </a:endParaRPr>
                    </a:p>
                  </a:txBody>
                  <a:tcPr marL="9525" marR="9525" marT="9525" marB="0" anchor="ctr"/>
                </a:tc>
                <a:tc>
                  <a:txBody>
                    <a:bodyPr/>
                    <a:lstStyle/>
                    <a:p>
                      <a:pPr algn="ctr" fontAlgn="ctr"/>
                      <a:r>
                        <a:rPr lang="zh-CN" altLang="en-US" sz="1900" u="none" strike="noStrike" dirty="0">
                          <a:effectLst/>
                          <a:latin typeface="微软雅黑" panose="020B0503020204020204" pitchFamily="34" charset="-122"/>
                          <a:ea typeface="微软雅黑" panose="020B0503020204020204" pitchFamily="34" charset="-122"/>
                        </a:rPr>
                        <a:t>禁止拜</a:t>
                      </a:r>
                      <a:endParaRPr lang="zh-CN" altLang="en-US" sz="1900" b="0" i="0" u="none" strike="noStrike" dirty="0">
                        <a:solidFill>
                          <a:srgbClr val="000000"/>
                        </a:solidFill>
                        <a:effectLst/>
                        <a:latin typeface="微软雅黑" panose="020B0503020204020204" pitchFamily="34" charset="-122"/>
                        <a:ea typeface="微软雅黑" panose="020B0503020204020204" pitchFamily="34" charset="-122"/>
                      </a:endParaRPr>
                    </a:p>
                  </a:txBody>
                  <a:tcPr marL="9525" marR="9525" marT="9525" marB="0" anchor="ctr"/>
                </a:tc>
                <a:tc>
                  <a:txBody>
                    <a:bodyPr/>
                    <a:lstStyle/>
                    <a:p>
                      <a:pPr algn="ctr" fontAlgn="ctr"/>
                      <a:r>
                        <a:rPr lang="zh-CN" altLang="en-US" sz="1900" u="none" strike="noStrike" dirty="0">
                          <a:effectLst/>
                          <a:latin typeface="微软雅黑" panose="020B0503020204020204" pitchFamily="34" charset="-122"/>
                          <a:ea typeface="微软雅黑" panose="020B0503020204020204" pitchFamily="34" charset="-122"/>
                        </a:rPr>
                        <a:t>一位先知</a:t>
                      </a:r>
                      <a:endParaRPr lang="zh-CN" altLang="en-US" sz="1900" b="0" i="0" u="none" strike="noStrike" dirty="0">
                        <a:solidFill>
                          <a:srgbClr val="000000"/>
                        </a:solidFill>
                        <a:effectLst/>
                        <a:latin typeface="微软雅黑" panose="020B0503020204020204" pitchFamily="34" charset="-122"/>
                        <a:ea typeface="微软雅黑" panose="020B0503020204020204" pitchFamily="34" charset="-122"/>
                      </a:endParaRPr>
                    </a:p>
                  </a:txBody>
                  <a:tcPr marL="9525" marR="9525" marT="9525" marB="0" anchor="ctr"/>
                </a:tc>
                <a:tc>
                  <a:txBody>
                    <a:bodyPr/>
                    <a:lstStyle/>
                    <a:p>
                      <a:pPr algn="ctr" fontAlgn="ctr"/>
                      <a:r>
                        <a:rPr lang="zh-CN" altLang="en-US" sz="1900" u="none" strike="noStrike" dirty="0">
                          <a:effectLst/>
                          <a:latin typeface="微软雅黑" panose="020B0503020204020204" pitchFamily="34" charset="-122"/>
                          <a:ea typeface="微软雅黑" panose="020B0503020204020204" pitchFamily="34" charset="-122"/>
                        </a:rPr>
                        <a:t> 无轮回</a:t>
                      </a:r>
                      <a:endParaRPr lang="zh-CN" altLang="en-US" sz="1900" b="0" i="0" u="none" strike="noStrike" dirty="0">
                        <a:solidFill>
                          <a:srgbClr val="000000"/>
                        </a:solidFill>
                        <a:effectLst/>
                        <a:latin typeface="微软雅黑" panose="020B0503020204020204" pitchFamily="34" charset="-122"/>
                        <a:ea typeface="微软雅黑" panose="020B0503020204020204" pitchFamily="34" charset="-122"/>
                      </a:endParaRPr>
                    </a:p>
                  </a:txBody>
                  <a:tcPr marL="9525" marR="9525" marT="9525" marB="0" anchor="ctr"/>
                </a:tc>
                <a:tc>
                  <a:txBody>
                    <a:bodyPr/>
                    <a:lstStyle/>
                    <a:p>
                      <a:pPr marL="0" algn="ctr" defTabSz="685800" rtl="0" eaLnBrk="1" fontAlgn="ctr" latinLnBrk="0" hangingPunct="1"/>
                      <a:r>
                        <a:rPr lang="zh-CN" altLang="en-US" sz="1900" u="none" strike="noStrike" kern="1200" dirty="0">
                          <a:solidFill>
                            <a:schemeClr val="dk1"/>
                          </a:solidFill>
                          <a:effectLst/>
                          <a:latin typeface="微软雅黑" panose="020B0503020204020204" pitchFamily="34" charset="-122"/>
                          <a:ea typeface="微软雅黑" panose="020B0503020204020204" pitchFamily="34" charset="-122"/>
                          <a:cs typeface="+mn-cs"/>
                        </a:rPr>
                        <a:t>履行宗教义务</a:t>
                      </a:r>
                    </a:p>
                  </a:txBody>
                  <a:tcPr marL="9525" marR="9525" marT="9525" marB="0" anchor="ctr"/>
                </a:tc>
                <a:tc>
                  <a:txBody>
                    <a:bodyPr/>
                    <a:lstStyle/>
                    <a:p>
                      <a:pPr marL="0" marR="0" lvl="0" indent="0" algn="ctr" defTabSz="685800" rtl="0" eaLnBrk="1" fontAlgn="ctr" latinLnBrk="0" hangingPunct="1">
                        <a:lnSpc>
                          <a:spcPct val="100000"/>
                        </a:lnSpc>
                        <a:spcBef>
                          <a:spcPts val="0"/>
                        </a:spcBef>
                        <a:spcAft>
                          <a:spcPts val="0"/>
                        </a:spcAft>
                        <a:buClrTx/>
                        <a:buSzTx/>
                        <a:buFontTx/>
                        <a:buNone/>
                        <a:tabLst/>
                        <a:defRPr/>
                      </a:pPr>
                      <a:r>
                        <a:rPr lang="zh-CN" altLang="en-US" sz="1900" u="none" strike="noStrike" kern="1200" dirty="0">
                          <a:solidFill>
                            <a:schemeClr val="dk1"/>
                          </a:solidFill>
                          <a:effectLst/>
                          <a:latin typeface="微软雅黑" panose="020B0503020204020204" pitchFamily="34" charset="-122"/>
                          <a:ea typeface="微软雅黑" panose="020B0503020204020204" pitchFamily="34" charset="-122"/>
                          <a:cs typeface="+mn-cs"/>
                        </a:rPr>
                        <a:t>最多四位</a:t>
                      </a:r>
                    </a:p>
                  </a:txBody>
                  <a:tcPr marL="9525" marR="9525" marT="9525" marB="0" anchor="ctr"/>
                </a:tc>
                <a:extLst>
                  <a:ext uri="{0D108BD9-81ED-4DB2-BD59-A6C34878D82A}">
                    <a16:rowId xmlns:a16="http://schemas.microsoft.com/office/drawing/2014/main" val="3993657286"/>
                  </a:ext>
                </a:extLst>
              </a:tr>
              <a:tr h="445593">
                <a:tc>
                  <a:txBody>
                    <a:bodyPr/>
                    <a:lstStyle/>
                    <a:p>
                      <a:pPr algn="ctr" fontAlgn="ctr"/>
                      <a:r>
                        <a:rPr lang="zh-CN" altLang="en-US" sz="1900" u="none" strike="noStrike" dirty="0">
                          <a:effectLst/>
                          <a:latin typeface="微软雅黑" panose="020B0503020204020204" pitchFamily="34" charset="-122"/>
                          <a:ea typeface="微软雅黑" panose="020B0503020204020204" pitchFamily="34" charset="-122"/>
                        </a:rPr>
                        <a:t>基督教</a:t>
                      </a:r>
                      <a:endParaRPr lang="zh-CN" altLang="en-US" sz="1900" b="1" i="0" u="none" strike="noStrike" dirty="0">
                        <a:solidFill>
                          <a:srgbClr val="000000"/>
                        </a:solidFill>
                        <a:effectLst/>
                        <a:latin typeface="微软雅黑" panose="020B0503020204020204" pitchFamily="34" charset="-122"/>
                        <a:ea typeface="微软雅黑" panose="020B0503020204020204" pitchFamily="34" charset="-122"/>
                      </a:endParaRPr>
                    </a:p>
                  </a:txBody>
                  <a:tcPr marL="9525" marR="9525" marT="9525" marB="0" anchor="ctr"/>
                </a:tc>
                <a:tc>
                  <a:txBody>
                    <a:bodyPr/>
                    <a:lstStyle/>
                    <a:p>
                      <a:pPr algn="ctr" fontAlgn="ctr"/>
                      <a:r>
                        <a:rPr lang="zh-CN" altLang="en-US" sz="1900" u="none" strike="noStrike" dirty="0">
                          <a:effectLst/>
                          <a:latin typeface="微软雅黑" panose="020B0503020204020204" pitchFamily="34" charset="-122"/>
                          <a:ea typeface="微软雅黑" panose="020B0503020204020204" pitchFamily="34" charset="-122"/>
                        </a:rPr>
                        <a:t>一位</a:t>
                      </a:r>
                      <a:endParaRPr lang="zh-CN" altLang="en-US" sz="1900" b="0" i="0" u="none" strike="noStrike" dirty="0">
                        <a:solidFill>
                          <a:srgbClr val="000000"/>
                        </a:solidFill>
                        <a:effectLst/>
                        <a:latin typeface="微软雅黑" panose="020B0503020204020204" pitchFamily="34" charset="-122"/>
                        <a:ea typeface="微软雅黑" panose="020B0503020204020204" pitchFamily="34" charset="-122"/>
                      </a:endParaRPr>
                    </a:p>
                  </a:txBody>
                  <a:tcPr marL="9525" marR="9525" marT="9525" marB="0" anchor="ctr"/>
                </a:tc>
                <a:tc>
                  <a:txBody>
                    <a:bodyPr/>
                    <a:lstStyle/>
                    <a:p>
                      <a:pPr algn="ctr" fontAlgn="ctr"/>
                      <a:r>
                        <a:rPr lang="zh-CN" altLang="en-US" sz="1900" u="none" strike="noStrike">
                          <a:effectLst/>
                          <a:latin typeface="微软雅黑" panose="020B0503020204020204" pitchFamily="34" charset="-122"/>
                          <a:ea typeface="微软雅黑" panose="020B0503020204020204" pitchFamily="34" charset="-122"/>
                        </a:rPr>
                        <a:t> 三位一体</a:t>
                      </a:r>
                      <a:endParaRPr lang="zh-CN" altLang="en-US" sz="1900" b="0" i="0" u="none" strike="noStrike">
                        <a:solidFill>
                          <a:srgbClr val="000000"/>
                        </a:solidFill>
                        <a:effectLst/>
                        <a:latin typeface="微软雅黑" panose="020B0503020204020204" pitchFamily="34" charset="-122"/>
                        <a:ea typeface="微软雅黑" panose="020B0503020204020204" pitchFamily="34" charset="-122"/>
                      </a:endParaRPr>
                    </a:p>
                  </a:txBody>
                  <a:tcPr marL="9525" marR="9525" marT="9525" marB="0" anchor="ctr"/>
                </a:tc>
                <a:tc>
                  <a:txBody>
                    <a:bodyPr/>
                    <a:lstStyle/>
                    <a:p>
                      <a:pPr algn="ctr" fontAlgn="ctr"/>
                      <a:r>
                        <a:rPr lang="zh-CN" altLang="en-US" sz="1900" u="none" strike="noStrike">
                          <a:effectLst/>
                          <a:latin typeface="微软雅黑" panose="020B0503020204020204" pitchFamily="34" charset="-122"/>
                          <a:ea typeface="微软雅黑" panose="020B0503020204020204" pitchFamily="34" charset="-122"/>
                        </a:rPr>
                        <a:t>禁止拜</a:t>
                      </a:r>
                      <a:endParaRPr lang="zh-CN" altLang="en-US" sz="1900" b="0" i="0" u="none" strike="noStrike">
                        <a:solidFill>
                          <a:srgbClr val="000000"/>
                        </a:solidFill>
                        <a:effectLst/>
                        <a:latin typeface="微软雅黑" panose="020B0503020204020204" pitchFamily="34" charset="-122"/>
                        <a:ea typeface="微软雅黑" panose="020B0503020204020204" pitchFamily="34" charset="-122"/>
                      </a:endParaRPr>
                    </a:p>
                  </a:txBody>
                  <a:tcPr marL="9525" marR="9525" marT="9525" marB="0" anchor="ctr"/>
                </a:tc>
                <a:tc>
                  <a:txBody>
                    <a:bodyPr/>
                    <a:lstStyle/>
                    <a:p>
                      <a:pPr algn="ctr" fontAlgn="ctr"/>
                      <a:r>
                        <a:rPr lang="zh-CN" altLang="en-US" sz="1900" u="none" strike="noStrike" dirty="0">
                          <a:effectLst/>
                          <a:latin typeface="微软雅黑" panose="020B0503020204020204" pitchFamily="34" charset="-122"/>
                          <a:ea typeface="微软雅黑" panose="020B0503020204020204" pitchFamily="34" charset="-122"/>
                        </a:rPr>
                        <a:t> 神的独生子</a:t>
                      </a:r>
                      <a:endParaRPr lang="zh-CN" altLang="en-US" sz="1900" b="0" i="0" u="none" strike="noStrike" dirty="0">
                        <a:solidFill>
                          <a:srgbClr val="000000"/>
                        </a:solidFill>
                        <a:effectLst/>
                        <a:latin typeface="微软雅黑" panose="020B0503020204020204" pitchFamily="34" charset="-122"/>
                        <a:ea typeface="微软雅黑" panose="020B0503020204020204" pitchFamily="34" charset="-122"/>
                      </a:endParaRPr>
                    </a:p>
                  </a:txBody>
                  <a:tcPr marL="9525" marR="9525" marT="9525" marB="0" anchor="ctr"/>
                </a:tc>
                <a:tc>
                  <a:txBody>
                    <a:bodyPr/>
                    <a:lstStyle/>
                    <a:p>
                      <a:pPr algn="ctr" fontAlgn="ctr"/>
                      <a:r>
                        <a:rPr lang="zh-CN" altLang="en-US" sz="1900" u="none" strike="noStrike" dirty="0">
                          <a:effectLst/>
                          <a:latin typeface="微软雅黑" panose="020B0503020204020204" pitchFamily="34" charset="-122"/>
                          <a:ea typeface="微软雅黑" panose="020B0503020204020204" pitchFamily="34" charset="-122"/>
                        </a:rPr>
                        <a:t> 无轮回</a:t>
                      </a:r>
                      <a:endParaRPr lang="zh-CN" altLang="en-US" sz="1900" b="0" i="0" u="none" strike="noStrike" dirty="0">
                        <a:solidFill>
                          <a:srgbClr val="000000"/>
                        </a:solidFill>
                        <a:effectLst/>
                        <a:latin typeface="微软雅黑" panose="020B0503020204020204" pitchFamily="34" charset="-122"/>
                        <a:ea typeface="微软雅黑" panose="020B0503020204020204" pitchFamily="34" charset="-122"/>
                      </a:endParaRPr>
                    </a:p>
                  </a:txBody>
                  <a:tcPr marL="9525" marR="9525" marT="9525" marB="0" anchor="ctr"/>
                </a:tc>
                <a:tc>
                  <a:txBody>
                    <a:bodyPr/>
                    <a:lstStyle/>
                    <a:p>
                      <a:pPr marL="0" algn="ctr" defTabSz="685800" rtl="0" eaLnBrk="1" fontAlgn="ctr" latinLnBrk="0" hangingPunct="1"/>
                      <a:r>
                        <a:rPr lang="zh-CN" altLang="en-US" sz="1900" u="none" strike="noStrike" kern="1200" dirty="0">
                          <a:solidFill>
                            <a:schemeClr val="dk1"/>
                          </a:solidFill>
                          <a:effectLst/>
                          <a:latin typeface="微软雅黑" panose="020B0503020204020204" pitchFamily="34" charset="-122"/>
                          <a:ea typeface="微软雅黑" panose="020B0503020204020204" pitchFamily="34" charset="-122"/>
                          <a:cs typeface="+mn-cs"/>
                        </a:rPr>
                        <a:t>信靠耶稣</a:t>
                      </a:r>
                    </a:p>
                  </a:txBody>
                  <a:tcPr marL="9525" marR="9525" marT="9525" marB="0" anchor="ctr"/>
                </a:tc>
                <a:tc>
                  <a:txBody>
                    <a:bodyPr/>
                    <a:lstStyle/>
                    <a:p>
                      <a:pPr marL="0" algn="ctr" defTabSz="685800" rtl="0" eaLnBrk="1" fontAlgn="ctr" latinLnBrk="0" hangingPunct="1"/>
                      <a:r>
                        <a:rPr lang="zh-CN" altLang="en-US" sz="1900" u="none" strike="noStrike" kern="1200" dirty="0">
                          <a:solidFill>
                            <a:schemeClr val="dk1"/>
                          </a:solidFill>
                          <a:effectLst/>
                          <a:latin typeface="微软雅黑" panose="020B0503020204020204" pitchFamily="34" charset="-122"/>
                          <a:ea typeface="微软雅黑" panose="020B0503020204020204" pitchFamily="34" charset="-122"/>
                          <a:cs typeface="+mn-cs"/>
                        </a:rPr>
                        <a:t>只能一位</a:t>
                      </a:r>
                    </a:p>
                  </a:txBody>
                  <a:tcPr marL="9525" marR="9525" marT="9525" marB="0" anchor="ctr"/>
                </a:tc>
                <a:extLst>
                  <a:ext uri="{0D108BD9-81ED-4DB2-BD59-A6C34878D82A}">
                    <a16:rowId xmlns:a16="http://schemas.microsoft.com/office/drawing/2014/main" val="3807641505"/>
                  </a:ext>
                </a:extLst>
              </a:tr>
            </a:tbl>
          </a:graphicData>
        </a:graphic>
      </p:graphicFrame>
      <p:pic>
        <p:nvPicPr>
          <p:cNvPr id="12" name="Picture 6">
            <a:extLst>
              <a:ext uri="{FF2B5EF4-FFF2-40B4-BE49-F238E27FC236}">
                <a16:creationId xmlns:a16="http://schemas.microsoft.com/office/drawing/2014/main" id="{502DB62F-6887-4F55-AFCA-EA82F633008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05070" y="3886190"/>
            <a:ext cx="3057254" cy="2971810"/>
          </a:xfrm>
          <a:prstGeom prst="rect">
            <a:avLst/>
          </a:prstGeom>
          <a:solidFill>
            <a:srgbClr val="FFFFFF">
              <a:shade val="85000"/>
            </a:srgbClr>
          </a:solidFill>
          <a:ln w="28575">
            <a:solidFill>
              <a:schemeClr val="bg1"/>
            </a:solidFill>
            <a:miter lim="800000"/>
            <a:headEnd/>
            <a:tailEnd/>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5" name="图片 14" descr="图片包含 建筑, 室内, 窗户, 钟表&#10;&#10;描述已自动生成">
            <a:extLst>
              <a:ext uri="{FF2B5EF4-FFF2-40B4-BE49-F238E27FC236}">
                <a16:creationId xmlns:a16="http://schemas.microsoft.com/office/drawing/2014/main" id="{0468228F-B84C-4399-81B5-420879CA79D2}"/>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156897" y="3886100"/>
            <a:ext cx="1982308" cy="2971810"/>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16" name="Oval 1">
            <a:extLst>
              <a:ext uri="{FF2B5EF4-FFF2-40B4-BE49-F238E27FC236}">
                <a16:creationId xmlns:a16="http://schemas.microsoft.com/office/drawing/2014/main" id="{A3C2F988-842D-4258-BA3B-0F4259884683}"/>
              </a:ext>
            </a:extLst>
          </p:cNvPr>
          <p:cNvSpPr/>
          <p:nvPr/>
        </p:nvSpPr>
        <p:spPr>
          <a:xfrm>
            <a:off x="2209862" y="381080"/>
            <a:ext cx="5029068" cy="6286335"/>
          </a:xfrm>
          <a:prstGeom prst="ellipse">
            <a:avLst/>
          </a:prstGeom>
          <a:gradFill flip="none" rotWithShape="1">
            <a:gsLst>
              <a:gs pos="73000">
                <a:srgbClr val="A8E3E7">
                  <a:alpha val="0"/>
                </a:srgbClr>
              </a:gs>
              <a:gs pos="47000">
                <a:srgbClr val="8DC3D8"/>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zh-CN" altLang="en-US" sz="18700" b="1" dirty="0">
                <a:solidFill>
                  <a:srgbClr val="FFFF00"/>
                </a:solidFill>
                <a:latin typeface="Microsoft YaHei" panose="020B0503020204020204" pitchFamily="34" charset="-122"/>
                <a:ea typeface="Microsoft YaHei" panose="020B0503020204020204" pitchFamily="34" charset="-122"/>
              </a:rPr>
              <a:t>？</a:t>
            </a:r>
            <a:endParaRPr kumimoji="1" lang="en-US" altLang="zh-CN" sz="2800" b="1" dirty="0">
              <a:solidFill>
                <a:srgbClr val="FFFF00"/>
              </a:solidFill>
              <a:latin typeface="Microsoft YaHei" panose="020B0503020204020204" pitchFamily="34" charset="-122"/>
              <a:ea typeface="Microsoft YaHei" panose="020B0503020204020204" pitchFamily="34" charset="-122"/>
            </a:endParaRPr>
          </a:p>
          <a:p>
            <a:pPr algn="ctr"/>
            <a:r>
              <a:rPr kumimoji="1" lang="zh-CN" altLang="en-US" sz="2800" b="1" dirty="0">
                <a:solidFill>
                  <a:srgbClr val="FFFF00"/>
                </a:solidFill>
                <a:latin typeface="Microsoft YaHei" panose="020B0503020204020204" pitchFamily="34" charset="-122"/>
                <a:ea typeface="Microsoft YaHei" panose="020B0503020204020204" pitchFamily="34" charset="-122"/>
              </a:rPr>
              <a:t>不可能都是源自真神</a:t>
            </a:r>
            <a:endParaRPr kumimoji="1" lang="en-US" altLang="zh-CN" sz="2800" b="1" dirty="0">
              <a:solidFill>
                <a:srgbClr val="FFFF00"/>
              </a:solidFill>
              <a:latin typeface="Microsoft YaHei" panose="020B0503020204020204" pitchFamily="34" charset="-122"/>
              <a:ea typeface="Microsoft YaHei" panose="020B0503020204020204" pitchFamily="34" charset="-122"/>
            </a:endParaRPr>
          </a:p>
          <a:p>
            <a:pPr algn="ctr"/>
            <a:r>
              <a:rPr kumimoji="1" lang="zh-CN" altLang="en-US" sz="2800" b="1" dirty="0">
                <a:solidFill>
                  <a:srgbClr val="FFFF00"/>
                </a:solidFill>
                <a:latin typeface="Microsoft YaHei" panose="020B0503020204020204" pitchFamily="34" charset="-122"/>
                <a:ea typeface="Microsoft YaHei" panose="020B0503020204020204" pitchFamily="34" charset="-122"/>
              </a:rPr>
              <a:t>到底哪个是真的？</a:t>
            </a:r>
            <a:endParaRPr kumimoji="1" lang="en-US" altLang="zh-CN" sz="2800" b="1" dirty="0">
              <a:solidFill>
                <a:srgbClr val="FFFF00"/>
              </a:solidFill>
              <a:latin typeface="Microsoft YaHei" panose="020B0503020204020204" pitchFamily="34" charset="-122"/>
              <a:ea typeface="Microsoft YaHei" panose="020B0503020204020204" pitchFamily="34" charset="-122"/>
            </a:endParaRPr>
          </a:p>
          <a:p>
            <a:pPr algn="ctr"/>
            <a:endParaRPr kumimoji="1" lang="en-US" altLang="zh-CN" sz="2800" b="1" dirty="0">
              <a:solidFill>
                <a:srgbClr val="FFFF00"/>
              </a:solidFill>
              <a:latin typeface="Microsoft YaHei" panose="020B0503020204020204" pitchFamily="34" charset="-122"/>
              <a:ea typeface="Microsoft YaHei" panose="020B0503020204020204" pitchFamily="34" charset="-122"/>
            </a:endParaRPr>
          </a:p>
          <a:p>
            <a:pPr algn="ctr"/>
            <a:endParaRPr kumimoji="1" lang="en-US" altLang="zh-CN" sz="2800" b="1" dirty="0">
              <a:solidFill>
                <a:srgbClr val="FFFF00"/>
              </a:solidFill>
              <a:latin typeface="Microsoft YaHei" panose="020B0503020204020204" pitchFamily="34" charset="-122"/>
              <a:ea typeface="Microsoft YaHei" panose="020B0503020204020204" pitchFamily="34" charset="-122"/>
            </a:endParaRPr>
          </a:p>
        </p:txBody>
      </p:sp>
      <p:pic>
        <p:nvPicPr>
          <p:cNvPr id="17" name="图片 16">
            <a:extLst>
              <a:ext uri="{FF2B5EF4-FFF2-40B4-BE49-F238E27FC236}">
                <a16:creationId xmlns:a16="http://schemas.microsoft.com/office/drawing/2014/main" id="{1C7E0FF0-B4E2-4B54-ACAF-6B05B08A3A06}"/>
              </a:ext>
            </a:extLst>
          </p:cNvPr>
          <p:cNvPicPr>
            <a:picLocks noChangeAspect="1"/>
          </p:cNvPicPr>
          <p:nvPr/>
        </p:nvPicPr>
        <p:blipFill>
          <a:blip r:embed="rId5"/>
          <a:stretch>
            <a:fillRect/>
          </a:stretch>
        </p:blipFill>
        <p:spPr>
          <a:xfrm>
            <a:off x="0" y="152486"/>
            <a:ext cx="9144000" cy="975360"/>
          </a:xfrm>
          <a:prstGeom prst="rect">
            <a:avLst/>
          </a:prstGeom>
        </p:spPr>
      </p:pic>
    </p:spTree>
    <p:extLst>
      <p:ext uri="{BB962C8B-B14F-4D97-AF65-F5344CB8AC3E}">
        <p14:creationId xmlns:p14="http://schemas.microsoft.com/office/powerpoint/2010/main" val="12673649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animBg="1"/>
    </p:bld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标题 3">
            <a:extLst>
              <a:ext uri="{FF2B5EF4-FFF2-40B4-BE49-F238E27FC236}">
                <a16:creationId xmlns:a16="http://schemas.microsoft.com/office/drawing/2014/main" id="{3B5D6F3C-B575-DA4C-BD8D-78875C92BAEF}"/>
              </a:ext>
            </a:extLst>
          </p:cNvPr>
          <p:cNvSpPr>
            <a:spLocks noGrp="1"/>
          </p:cNvSpPr>
          <p:nvPr>
            <p:ph type="title"/>
          </p:nvPr>
        </p:nvSpPr>
        <p:spPr/>
        <p:txBody>
          <a:bodyPr/>
          <a:lstStyle/>
          <a:p>
            <a:r>
              <a:rPr lang="zh-CN" altLang="en-US" dirty="0"/>
              <a:t>客观证据指向真神</a:t>
            </a:r>
          </a:p>
        </p:txBody>
      </p:sp>
      <p:pic>
        <p:nvPicPr>
          <p:cNvPr id="2" name="图片 1">
            <a:extLst>
              <a:ext uri="{FF2B5EF4-FFF2-40B4-BE49-F238E27FC236}">
                <a16:creationId xmlns:a16="http://schemas.microsoft.com/office/drawing/2014/main" id="{E0DD6016-BAD8-334B-9C33-E06BFB2D5F52}"/>
              </a:ext>
            </a:extLst>
          </p:cNvPr>
          <p:cNvPicPr>
            <a:picLocks noChangeAspect="1"/>
          </p:cNvPicPr>
          <p:nvPr/>
        </p:nvPicPr>
        <p:blipFill>
          <a:blip r:embed="rId3"/>
          <a:stretch>
            <a:fillRect/>
          </a:stretch>
        </p:blipFill>
        <p:spPr>
          <a:xfrm>
            <a:off x="571545" y="1493918"/>
            <a:ext cx="8000910" cy="5124178"/>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3672647684"/>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任意形状 25">
            <a:extLst>
              <a:ext uri="{FF2B5EF4-FFF2-40B4-BE49-F238E27FC236}">
                <a16:creationId xmlns:a16="http://schemas.microsoft.com/office/drawing/2014/main" id="{CBB0856A-F626-064B-BC92-F3467D691D8D}"/>
              </a:ext>
            </a:extLst>
          </p:cNvPr>
          <p:cNvSpPr/>
          <p:nvPr/>
        </p:nvSpPr>
        <p:spPr>
          <a:xfrm>
            <a:off x="539972" y="1965103"/>
            <a:ext cx="2228688" cy="891475"/>
          </a:xfrm>
          <a:custGeom>
            <a:avLst/>
            <a:gdLst>
              <a:gd name="connsiteX0" fmla="*/ 0 w 2937420"/>
              <a:gd name="connsiteY0" fmla="*/ 0 h 1174968"/>
              <a:gd name="connsiteX1" fmla="*/ 2349936 w 2937420"/>
              <a:gd name="connsiteY1" fmla="*/ 0 h 1174968"/>
              <a:gd name="connsiteX2" fmla="*/ 2937420 w 2937420"/>
              <a:gd name="connsiteY2" fmla="*/ 587484 h 1174968"/>
              <a:gd name="connsiteX3" fmla="*/ 2349936 w 2937420"/>
              <a:gd name="connsiteY3" fmla="*/ 1174968 h 1174968"/>
              <a:gd name="connsiteX4" fmla="*/ 0 w 2937420"/>
              <a:gd name="connsiteY4" fmla="*/ 1174968 h 1174968"/>
              <a:gd name="connsiteX5" fmla="*/ 587484 w 2937420"/>
              <a:gd name="connsiteY5" fmla="*/ 587484 h 1174968"/>
              <a:gd name="connsiteX6" fmla="*/ 0 w 2937420"/>
              <a:gd name="connsiteY6" fmla="*/ 0 h 11749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937420" h="1174968">
                <a:moveTo>
                  <a:pt x="0" y="0"/>
                </a:moveTo>
                <a:lnTo>
                  <a:pt x="2349936" y="0"/>
                </a:lnTo>
                <a:lnTo>
                  <a:pt x="2937420" y="587484"/>
                </a:lnTo>
                <a:lnTo>
                  <a:pt x="2349936" y="1174968"/>
                </a:lnTo>
                <a:lnTo>
                  <a:pt x="0" y="1174968"/>
                </a:lnTo>
                <a:lnTo>
                  <a:pt x="587484" y="587484"/>
                </a:lnTo>
                <a:lnTo>
                  <a:pt x="0" y="0"/>
                </a:lnTo>
                <a:close/>
              </a:path>
            </a:pathLst>
          </a:custGeom>
          <a:solidFill>
            <a:srgbClr val="002060"/>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851517" tIns="88011" rIns="675495" bIns="88011" numCol="1" spcCol="1270" anchor="ctr" anchorCtr="0">
            <a:noAutofit/>
          </a:bodyPr>
          <a:lstStyle/>
          <a:p>
            <a:pPr marL="0" lvl="0" indent="0" algn="ctr" defTabSz="2933700">
              <a:lnSpc>
                <a:spcPct val="90000"/>
              </a:lnSpc>
              <a:spcBef>
                <a:spcPct val="0"/>
              </a:spcBef>
              <a:spcAft>
                <a:spcPct val="35000"/>
              </a:spcAft>
              <a:buNone/>
            </a:pPr>
            <a:r>
              <a:rPr lang="en-US" altLang="zh-CN" sz="4800" b="1" kern="1200" dirty="0">
                <a:latin typeface="Arial" panose="020B0604020202020204" pitchFamily="34" charset="0"/>
                <a:ea typeface="微软雅黑" panose="020B0503020204020204" pitchFamily="34" charset="-122"/>
                <a:cs typeface="Arial" panose="020B0604020202020204" pitchFamily="34" charset="0"/>
              </a:rPr>
              <a:t>1</a:t>
            </a:r>
            <a:endParaRPr lang="zh-CN" altLang="en-US" sz="4800" b="1" kern="1200" dirty="0">
              <a:latin typeface="Arial" panose="020B0604020202020204" pitchFamily="34" charset="0"/>
              <a:ea typeface="微软雅黑" panose="020B0503020204020204" pitchFamily="34" charset="-122"/>
              <a:cs typeface="Arial" panose="020B0604020202020204" pitchFamily="34" charset="0"/>
            </a:endParaRPr>
          </a:p>
        </p:txBody>
      </p:sp>
      <p:sp>
        <p:nvSpPr>
          <p:cNvPr id="27" name="矩形 26">
            <a:extLst>
              <a:ext uri="{FF2B5EF4-FFF2-40B4-BE49-F238E27FC236}">
                <a16:creationId xmlns:a16="http://schemas.microsoft.com/office/drawing/2014/main" id="{EB2ACC17-195D-7444-9BA5-BEC9A27F64E7}"/>
              </a:ext>
            </a:extLst>
          </p:cNvPr>
          <p:cNvSpPr/>
          <p:nvPr/>
        </p:nvSpPr>
        <p:spPr>
          <a:xfrm>
            <a:off x="395288" y="2997200"/>
            <a:ext cx="2518056" cy="3530922"/>
          </a:xfrm>
          <a:prstGeom prst="rect">
            <a:avLst/>
          </a:prstGeom>
          <a:solidFill>
            <a:schemeClr val="bg1">
              <a:lumMod val="85000"/>
            </a:schemeClr>
          </a:solidFill>
          <a:ln>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noProof="1"/>
          </a:p>
        </p:txBody>
      </p:sp>
      <p:sp>
        <p:nvSpPr>
          <p:cNvPr id="28" name="矩形 4">
            <a:extLst>
              <a:ext uri="{FF2B5EF4-FFF2-40B4-BE49-F238E27FC236}">
                <a16:creationId xmlns:a16="http://schemas.microsoft.com/office/drawing/2014/main" id="{B970AF74-A7C4-1247-8AE4-10AB15EEB483}"/>
              </a:ext>
            </a:extLst>
          </p:cNvPr>
          <p:cNvSpPr>
            <a:spLocks noChangeArrowheads="1"/>
          </p:cNvSpPr>
          <p:nvPr/>
        </p:nvSpPr>
        <p:spPr bwMode="auto">
          <a:xfrm>
            <a:off x="548087" y="3278442"/>
            <a:ext cx="2567829" cy="2887408"/>
          </a:xfrm>
          <a:prstGeom prst="rect">
            <a:avLst/>
          </a:prstGeom>
          <a:noFill/>
          <a:ln>
            <a:noFill/>
          </a:ln>
        </p:spPr>
        <p:txBody>
          <a:bodyPr anchor="t"/>
          <a:lstStyle/>
          <a:p>
            <a:pPr eaLnBrk="0" hangingPunct="0">
              <a:lnSpc>
                <a:spcPts val="3860"/>
              </a:lnSpc>
            </a:pPr>
            <a:r>
              <a:rPr lang="zh-CN" altLang="en-US" sz="3200" dirty="0">
                <a:latin typeface="Microsoft YaHei" panose="020B0503020204020204" pitchFamily="34" charset="-122"/>
                <a:ea typeface="Microsoft YaHei" panose="020B0503020204020204" pitchFamily="34" charset="-122"/>
                <a:cs typeface="Arial" panose="020B0604020202020204" pitchFamily="34" charset="0"/>
              </a:rPr>
              <a:t>第一：</a:t>
            </a:r>
            <a:r>
              <a:rPr lang="zh-CN" altLang="en-US" sz="3200" b="1" dirty="0">
                <a:solidFill>
                  <a:srgbClr val="002060"/>
                </a:solidFill>
                <a:latin typeface="Microsoft YaHei" panose="020B0503020204020204" pitchFamily="34" charset="-122"/>
                <a:ea typeface="Microsoft YaHei" panose="020B0503020204020204" pitchFamily="34" charset="-122"/>
                <a:cs typeface="Arial" panose="020B0604020202020204" pitchFamily="34" charset="0"/>
              </a:rPr>
              <a:t>自然界</a:t>
            </a:r>
            <a:r>
              <a:rPr lang="zh-CN" altLang="en-US" sz="3200" dirty="0">
                <a:latin typeface="Microsoft YaHei" panose="020B0503020204020204" pitchFamily="34" charset="-122"/>
                <a:ea typeface="Microsoft YaHei" panose="020B0503020204020204" pitchFamily="34" charset="-122"/>
                <a:cs typeface="Arial" panose="020B0604020202020204" pitchFamily="34" charset="0"/>
              </a:rPr>
              <a:t>证实了存在一位超自然的、非物质的、全能的创造者</a:t>
            </a:r>
          </a:p>
        </p:txBody>
      </p:sp>
      <p:sp>
        <p:nvSpPr>
          <p:cNvPr id="12" name="TextBox 3">
            <a:extLst>
              <a:ext uri="{FF2B5EF4-FFF2-40B4-BE49-F238E27FC236}">
                <a16:creationId xmlns:a16="http://schemas.microsoft.com/office/drawing/2014/main" id="{3085BCA7-D59E-A546-AEC2-A36BFAE0B62D}"/>
              </a:ext>
            </a:extLst>
          </p:cNvPr>
          <p:cNvSpPr txBox="1"/>
          <p:nvPr/>
        </p:nvSpPr>
        <p:spPr>
          <a:xfrm>
            <a:off x="0" y="491669"/>
            <a:ext cx="9144000" cy="646331"/>
          </a:xfrm>
          <a:prstGeom prst="rect">
            <a:avLst/>
          </a:prstGeom>
          <a:noFill/>
        </p:spPr>
        <p:txBody>
          <a:bodyPr wrap="square" rtlCol="0">
            <a:spAutoFit/>
          </a:bodyPr>
          <a:lstStyle/>
          <a:p>
            <a:pPr algn="ctr"/>
            <a:r>
              <a:rPr lang="zh-CN" altLang="en-US" sz="3600" b="1" dirty="0">
                <a:solidFill>
                  <a:srgbClr val="002060"/>
                </a:solidFill>
                <a:latin typeface="Microsoft YaHei" panose="020B0503020204020204" pitchFamily="34" charset="-122"/>
                <a:ea typeface="Microsoft YaHei" panose="020B0503020204020204" pitchFamily="34" charset="-122"/>
              </a:rPr>
              <a:t>复习：证实圣经是真理的三个步骤</a:t>
            </a:r>
          </a:p>
        </p:txBody>
      </p:sp>
      <p:pic>
        <p:nvPicPr>
          <p:cNvPr id="3" name="图片 2" descr="图片包含 蛋糕, 生日, 室内, 火车&#10;&#10;描述已自动生成">
            <a:extLst>
              <a:ext uri="{FF2B5EF4-FFF2-40B4-BE49-F238E27FC236}">
                <a16:creationId xmlns:a16="http://schemas.microsoft.com/office/drawing/2014/main" id="{B2DE405B-15CC-6442-83E7-EEEA7BB13AC1}"/>
              </a:ext>
            </a:extLst>
          </p:cNvPr>
          <p:cNvPicPr>
            <a:picLocks noChangeAspect="1"/>
          </p:cNvPicPr>
          <p:nvPr/>
        </p:nvPicPr>
        <p:blipFill>
          <a:blip r:embed="rId3"/>
          <a:stretch>
            <a:fillRect/>
          </a:stretch>
        </p:blipFill>
        <p:spPr>
          <a:xfrm>
            <a:off x="2998774" y="2997200"/>
            <a:ext cx="2418681" cy="3530922"/>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1201230442"/>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extBox 3">
            <a:extLst>
              <a:ext uri="{FF2B5EF4-FFF2-40B4-BE49-F238E27FC236}">
                <a16:creationId xmlns:a16="http://schemas.microsoft.com/office/drawing/2014/main" id="{3085BCA7-D59E-A546-AEC2-A36BFAE0B62D}"/>
              </a:ext>
            </a:extLst>
          </p:cNvPr>
          <p:cNvSpPr txBox="1"/>
          <p:nvPr/>
        </p:nvSpPr>
        <p:spPr>
          <a:xfrm>
            <a:off x="0" y="491669"/>
            <a:ext cx="9144000" cy="646331"/>
          </a:xfrm>
          <a:prstGeom prst="rect">
            <a:avLst/>
          </a:prstGeom>
          <a:noFill/>
        </p:spPr>
        <p:txBody>
          <a:bodyPr wrap="square" rtlCol="0">
            <a:spAutoFit/>
          </a:bodyPr>
          <a:lstStyle/>
          <a:p>
            <a:pPr algn="ctr"/>
            <a:r>
              <a:rPr lang="zh-CN" altLang="en-US" sz="3600" b="1" dirty="0">
                <a:solidFill>
                  <a:srgbClr val="002060"/>
                </a:solidFill>
                <a:latin typeface="Microsoft YaHei" panose="020B0503020204020204" pitchFamily="34" charset="-122"/>
                <a:ea typeface="Microsoft YaHei" panose="020B0503020204020204" pitchFamily="34" charset="-122"/>
              </a:rPr>
              <a:t>复习：证实圣经是真理的三个步骤</a:t>
            </a:r>
          </a:p>
        </p:txBody>
      </p:sp>
      <p:sp>
        <p:nvSpPr>
          <p:cNvPr id="9" name="任意形状 8">
            <a:extLst>
              <a:ext uri="{FF2B5EF4-FFF2-40B4-BE49-F238E27FC236}">
                <a16:creationId xmlns:a16="http://schemas.microsoft.com/office/drawing/2014/main" id="{07BD79FA-2747-BD43-8BD2-103DDC7F9803}"/>
              </a:ext>
            </a:extLst>
          </p:cNvPr>
          <p:cNvSpPr/>
          <p:nvPr/>
        </p:nvSpPr>
        <p:spPr>
          <a:xfrm>
            <a:off x="3393126" y="1965103"/>
            <a:ext cx="2228688" cy="891475"/>
          </a:xfrm>
          <a:custGeom>
            <a:avLst/>
            <a:gdLst>
              <a:gd name="connsiteX0" fmla="*/ 0 w 2937420"/>
              <a:gd name="connsiteY0" fmla="*/ 0 h 1174968"/>
              <a:gd name="connsiteX1" fmla="*/ 2349936 w 2937420"/>
              <a:gd name="connsiteY1" fmla="*/ 0 h 1174968"/>
              <a:gd name="connsiteX2" fmla="*/ 2937420 w 2937420"/>
              <a:gd name="connsiteY2" fmla="*/ 587484 h 1174968"/>
              <a:gd name="connsiteX3" fmla="*/ 2349936 w 2937420"/>
              <a:gd name="connsiteY3" fmla="*/ 1174968 h 1174968"/>
              <a:gd name="connsiteX4" fmla="*/ 0 w 2937420"/>
              <a:gd name="connsiteY4" fmla="*/ 1174968 h 1174968"/>
              <a:gd name="connsiteX5" fmla="*/ 587484 w 2937420"/>
              <a:gd name="connsiteY5" fmla="*/ 587484 h 1174968"/>
              <a:gd name="connsiteX6" fmla="*/ 0 w 2937420"/>
              <a:gd name="connsiteY6" fmla="*/ 0 h 11749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937420" h="1174968">
                <a:moveTo>
                  <a:pt x="0" y="0"/>
                </a:moveTo>
                <a:lnTo>
                  <a:pt x="2349936" y="0"/>
                </a:lnTo>
                <a:lnTo>
                  <a:pt x="2937420" y="587484"/>
                </a:lnTo>
                <a:lnTo>
                  <a:pt x="2349936" y="1174968"/>
                </a:lnTo>
                <a:lnTo>
                  <a:pt x="0" y="1174968"/>
                </a:lnTo>
                <a:lnTo>
                  <a:pt x="587484" y="587484"/>
                </a:lnTo>
                <a:lnTo>
                  <a:pt x="0" y="0"/>
                </a:lnTo>
                <a:close/>
              </a:path>
            </a:pathLst>
          </a:custGeom>
          <a:solidFill>
            <a:srgbClr val="002060"/>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851517" tIns="88011" rIns="675495" bIns="88011" numCol="1" spcCol="1270" anchor="ctr" anchorCtr="0">
            <a:noAutofit/>
          </a:bodyPr>
          <a:lstStyle/>
          <a:p>
            <a:pPr marL="0" lvl="0" indent="0" algn="ctr" defTabSz="2933700">
              <a:lnSpc>
                <a:spcPct val="90000"/>
              </a:lnSpc>
              <a:spcBef>
                <a:spcPct val="0"/>
              </a:spcBef>
              <a:spcAft>
                <a:spcPct val="35000"/>
              </a:spcAft>
              <a:buNone/>
            </a:pPr>
            <a:r>
              <a:rPr lang="en-US" altLang="zh-CN" sz="4800" b="1" kern="1200" dirty="0">
                <a:latin typeface="Arial" panose="020B0604020202020204" pitchFamily="34" charset="0"/>
                <a:ea typeface="微软雅黑" panose="020B0503020204020204" pitchFamily="34" charset="-122"/>
                <a:cs typeface="Arial" panose="020B0604020202020204" pitchFamily="34" charset="0"/>
              </a:rPr>
              <a:t>2</a:t>
            </a:r>
            <a:endParaRPr lang="zh-CN" altLang="en-US" sz="4800" b="1" kern="1200" dirty="0">
              <a:latin typeface="Arial" panose="020B0604020202020204" pitchFamily="34" charset="0"/>
              <a:ea typeface="微软雅黑" panose="020B0503020204020204" pitchFamily="34" charset="-122"/>
              <a:cs typeface="Arial" panose="020B0604020202020204" pitchFamily="34" charset="0"/>
            </a:endParaRPr>
          </a:p>
        </p:txBody>
      </p:sp>
      <p:sp>
        <p:nvSpPr>
          <p:cNvPr id="10" name="矩形 9">
            <a:extLst>
              <a:ext uri="{FF2B5EF4-FFF2-40B4-BE49-F238E27FC236}">
                <a16:creationId xmlns:a16="http://schemas.microsoft.com/office/drawing/2014/main" id="{A372AAFB-A647-9F42-B43B-6D2D1ACF0C51}"/>
              </a:ext>
            </a:extLst>
          </p:cNvPr>
          <p:cNvSpPr/>
          <p:nvPr/>
        </p:nvSpPr>
        <p:spPr>
          <a:xfrm>
            <a:off x="3103758" y="2997200"/>
            <a:ext cx="2736850" cy="3530922"/>
          </a:xfrm>
          <a:prstGeom prst="rect">
            <a:avLst/>
          </a:prstGeom>
          <a:solidFill>
            <a:schemeClr val="bg1">
              <a:lumMod val="85000"/>
            </a:schemeClr>
          </a:solidFill>
          <a:ln>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noProof="1"/>
          </a:p>
        </p:txBody>
      </p:sp>
      <p:sp>
        <p:nvSpPr>
          <p:cNvPr id="11" name="矩形 4">
            <a:extLst>
              <a:ext uri="{FF2B5EF4-FFF2-40B4-BE49-F238E27FC236}">
                <a16:creationId xmlns:a16="http://schemas.microsoft.com/office/drawing/2014/main" id="{33179A1F-1D1C-3041-8175-9F4D85D04B33}"/>
              </a:ext>
            </a:extLst>
          </p:cNvPr>
          <p:cNvSpPr>
            <a:spLocks noChangeArrowheads="1"/>
          </p:cNvSpPr>
          <p:nvPr/>
        </p:nvSpPr>
        <p:spPr bwMode="auto">
          <a:xfrm>
            <a:off x="3150059" y="3278442"/>
            <a:ext cx="2736850" cy="2887408"/>
          </a:xfrm>
          <a:prstGeom prst="rect">
            <a:avLst/>
          </a:prstGeom>
          <a:noFill/>
          <a:ln>
            <a:noFill/>
          </a:ln>
        </p:spPr>
        <p:txBody>
          <a:bodyPr anchor="t"/>
          <a:lstStyle/>
          <a:p>
            <a:pPr eaLnBrk="0" hangingPunct="0">
              <a:lnSpc>
                <a:spcPts val="3860"/>
              </a:lnSpc>
            </a:pPr>
            <a:r>
              <a:rPr lang="zh-CN" altLang="en-US" sz="3200" dirty="0">
                <a:latin typeface="Microsoft YaHei" panose="020B0503020204020204" pitchFamily="34" charset="-122"/>
                <a:ea typeface="Microsoft YaHei" panose="020B0503020204020204" pitchFamily="34" charset="-122"/>
                <a:cs typeface="Arial" panose="020B0604020202020204" pitchFamily="34" charset="0"/>
              </a:rPr>
              <a:t>第二：</a:t>
            </a:r>
            <a:r>
              <a:rPr lang="zh-CN" altLang="en-US" sz="3200" b="1" dirty="0">
                <a:solidFill>
                  <a:srgbClr val="002060"/>
                </a:solidFill>
                <a:latin typeface="Microsoft YaHei" panose="020B0503020204020204" pitchFamily="34" charset="-122"/>
                <a:ea typeface="Microsoft YaHei" panose="020B0503020204020204" pitchFamily="34" charset="-122"/>
                <a:cs typeface="Arial" panose="020B0604020202020204" pitchFamily="34" charset="0"/>
              </a:rPr>
              <a:t>历史学与考古学</a:t>
            </a:r>
            <a:r>
              <a:rPr lang="zh-CN" altLang="en-US" sz="3200" dirty="0">
                <a:latin typeface="Microsoft YaHei" panose="020B0503020204020204" pitchFamily="34" charset="-122"/>
                <a:ea typeface="Microsoft YaHei" panose="020B0503020204020204" pitchFamily="34" charset="-122"/>
                <a:cs typeface="Arial" panose="020B0604020202020204" pitchFamily="34" charset="0"/>
              </a:rPr>
              <a:t>证明圣经的记载是准确的</a:t>
            </a:r>
          </a:p>
        </p:txBody>
      </p:sp>
      <p:pic>
        <p:nvPicPr>
          <p:cNvPr id="3" name="图片 2">
            <a:extLst>
              <a:ext uri="{FF2B5EF4-FFF2-40B4-BE49-F238E27FC236}">
                <a16:creationId xmlns:a16="http://schemas.microsoft.com/office/drawing/2014/main" id="{8BE1AB96-5C8C-E045-B3B7-A2F13D6443D9}"/>
              </a:ext>
            </a:extLst>
          </p:cNvPr>
          <p:cNvPicPr>
            <a:picLocks noChangeAspect="1"/>
          </p:cNvPicPr>
          <p:nvPr/>
        </p:nvPicPr>
        <p:blipFill rotWithShape="1">
          <a:blip r:embed="rId3"/>
          <a:srcRect l="22928" r="19843"/>
          <a:stretch/>
        </p:blipFill>
        <p:spPr>
          <a:xfrm>
            <a:off x="5868621" y="2997199"/>
            <a:ext cx="3031121" cy="3530921"/>
          </a:xfrm>
          <a:prstGeom prst="rect">
            <a:avLst/>
          </a:prstGeom>
          <a:solidFill>
            <a:srgbClr val="FFFFFF">
              <a:shade val="85000"/>
            </a:srgbClr>
          </a:solidFill>
          <a:ln w="9525" cap="sq">
            <a:solidFill>
              <a:schemeClr val="bg1"/>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14" name="任意形状 13">
            <a:extLst>
              <a:ext uri="{FF2B5EF4-FFF2-40B4-BE49-F238E27FC236}">
                <a16:creationId xmlns:a16="http://schemas.microsoft.com/office/drawing/2014/main" id="{83B83810-C123-FF4D-942B-08FAC0C56A09}"/>
              </a:ext>
            </a:extLst>
          </p:cNvPr>
          <p:cNvSpPr/>
          <p:nvPr/>
        </p:nvSpPr>
        <p:spPr>
          <a:xfrm>
            <a:off x="539972" y="1965103"/>
            <a:ext cx="2228688" cy="891475"/>
          </a:xfrm>
          <a:custGeom>
            <a:avLst/>
            <a:gdLst>
              <a:gd name="connsiteX0" fmla="*/ 0 w 2937420"/>
              <a:gd name="connsiteY0" fmla="*/ 0 h 1174968"/>
              <a:gd name="connsiteX1" fmla="*/ 2349936 w 2937420"/>
              <a:gd name="connsiteY1" fmla="*/ 0 h 1174968"/>
              <a:gd name="connsiteX2" fmla="*/ 2937420 w 2937420"/>
              <a:gd name="connsiteY2" fmla="*/ 587484 h 1174968"/>
              <a:gd name="connsiteX3" fmla="*/ 2349936 w 2937420"/>
              <a:gd name="connsiteY3" fmla="*/ 1174968 h 1174968"/>
              <a:gd name="connsiteX4" fmla="*/ 0 w 2937420"/>
              <a:gd name="connsiteY4" fmla="*/ 1174968 h 1174968"/>
              <a:gd name="connsiteX5" fmla="*/ 587484 w 2937420"/>
              <a:gd name="connsiteY5" fmla="*/ 587484 h 1174968"/>
              <a:gd name="connsiteX6" fmla="*/ 0 w 2937420"/>
              <a:gd name="connsiteY6" fmla="*/ 0 h 11749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937420" h="1174968">
                <a:moveTo>
                  <a:pt x="0" y="0"/>
                </a:moveTo>
                <a:lnTo>
                  <a:pt x="2349936" y="0"/>
                </a:lnTo>
                <a:lnTo>
                  <a:pt x="2937420" y="587484"/>
                </a:lnTo>
                <a:lnTo>
                  <a:pt x="2349936" y="1174968"/>
                </a:lnTo>
                <a:lnTo>
                  <a:pt x="0" y="1174968"/>
                </a:lnTo>
                <a:lnTo>
                  <a:pt x="587484" y="587484"/>
                </a:lnTo>
                <a:lnTo>
                  <a:pt x="0" y="0"/>
                </a:lnTo>
                <a:close/>
              </a:path>
            </a:pathLst>
          </a:custGeom>
          <a:solidFill>
            <a:srgbClr val="002060"/>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851517" tIns="88011" rIns="675495" bIns="88011" numCol="1" spcCol="1270" anchor="ctr" anchorCtr="0">
            <a:noAutofit/>
          </a:bodyPr>
          <a:lstStyle/>
          <a:p>
            <a:pPr marL="0" lvl="0" indent="0" algn="ctr" defTabSz="2933700">
              <a:lnSpc>
                <a:spcPct val="90000"/>
              </a:lnSpc>
              <a:spcBef>
                <a:spcPct val="0"/>
              </a:spcBef>
              <a:spcAft>
                <a:spcPct val="35000"/>
              </a:spcAft>
              <a:buNone/>
            </a:pPr>
            <a:r>
              <a:rPr lang="en-US" altLang="zh-CN" sz="4800" b="1" kern="1200" dirty="0">
                <a:latin typeface="Arial" panose="020B0604020202020204" pitchFamily="34" charset="0"/>
                <a:ea typeface="微软雅黑" panose="020B0503020204020204" pitchFamily="34" charset="-122"/>
                <a:cs typeface="Arial" panose="020B0604020202020204" pitchFamily="34" charset="0"/>
              </a:rPr>
              <a:t>1</a:t>
            </a:r>
            <a:endParaRPr lang="zh-CN" altLang="en-US" sz="4800" b="1" kern="1200" dirty="0">
              <a:latin typeface="Arial" panose="020B0604020202020204" pitchFamily="34" charset="0"/>
              <a:ea typeface="微软雅黑" panose="020B0503020204020204" pitchFamily="34" charset="-122"/>
              <a:cs typeface="Arial" panose="020B0604020202020204" pitchFamily="34" charset="0"/>
            </a:endParaRPr>
          </a:p>
        </p:txBody>
      </p:sp>
      <p:sp>
        <p:nvSpPr>
          <p:cNvPr id="15" name="矩形 14">
            <a:extLst>
              <a:ext uri="{FF2B5EF4-FFF2-40B4-BE49-F238E27FC236}">
                <a16:creationId xmlns:a16="http://schemas.microsoft.com/office/drawing/2014/main" id="{B1D73F0C-14AA-5B4E-A044-6B151C4CE02B}"/>
              </a:ext>
            </a:extLst>
          </p:cNvPr>
          <p:cNvSpPr/>
          <p:nvPr/>
        </p:nvSpPr>
        <p:spPr>
          <a:xfrm>
            <a:off x="395288" y="2997200"/>
            <a:ext cx="2518056" cy="3530922"/>
          </a:xfrm>
          <a:prstGeom prst="rect">
            <a:avLst/>
          </a:prstGeom>
          <a:solidFill>
            <a:schemeClr val="bg1">
              <a:lumMod val="85000"/>
            </a:schemeClr>
          </a:solidFill>
          <a:ln>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noProof="1"/>
          </a:p>
        </p:txBody>
      </p:sp>
      <p:sp>
        <p:nvSpPr>
          <p:cNvPr id="16" name="矩形 4">
            <a:extLst>
              <a:ext uri="{FF2B5EF4-FFF2-40B4-BE49-F238E27FC236}">
                <a16:creationId xmlns:a16="http://schemas.microsoft.com/office/drawing/2014/main" id="{2CFD0BD1-2AA8-BE41-8720-AC0A546B62C4}"/>
              </a:ext>
            </a:extLst>
          </p:cNvPr>
          <p:cNvSpPr>
            <a:spLocks noChangeArrowheads="1"/>
          </p:cNvSpPr>
          <p:nvPr/>
        </p:nvSpPr>
        <p:spPr bwMode="auto">
          <a:xfrm>
            <a:off x="548087" y="3278442"/>
            <a:ext cx="2567829" cy="2887408"/>
          </a:xfrm>
          <a:prstGeom prst="rect">
            <a:avLst/>
          </a:prstGeom>
          <a:noFill/>
          <a:ln>
            <a:noFill/>
          </a:ln>
        </p:spPr>
        <p:txBody>
          <a:bodyPr anchor="t"/>
          <a:lstStyle/>
          <a:p>
            <a:pPr eaLnBrk="0" hangingPunct="0">
              <a:lnSpc>
                <a:spcPts val="3860"/>
              </a:lnSpc>
            </a:pPr>
            <a:r>
              <a:rPr lang="zh-CN" altLang="en-US" sz="3200" dirty="0">
                <a:latin typeface="Microsoft YaHei" panose="020B0503020204020204" pitchFamily="34" charset="-122"/>
                <a:ea typeface="Microsoft YaHei" panose="020B0503020204020204" pitchFamily="34" charset="-122"/>
                <a:cs typeface="Arial" panose="020B0604020202020204" pitchFamily="34" charset="0"/>
              </a:rPr>
              <a:t>第一：</a:t>
            </a:r>
            <a:r>
              <a:rPr lang="zh-CN" altLang="en-US" sz="3200" b="1" dirty="0">
                <a:solidFill>
                  <a:srgbClr val="002060"/>
                </a:solidFill>
                <a:latin typeface="Microsoft YaHei" panose="020B0503020204020204" pitchFamily="34" charset="-122"/>
                <a:ea typeface="Microsoft YaHei" panose="020B0503020204020204" pitchFamily="34" charset="-122"/>
                <a:cs typeface="Arial" panose="020B0604020202020204" pitchFamily="34" charset="0"/>
              </a:rPr>
              <a:t>自然界</a:t>
            </a:r>
            <a:r>
              <a:rPr lang="zh-CN" altLang="en-US" sz="3200" dirty="0">
                <a:latin typeface="Microsoft YaHei" panose="020B0503020204020204" pitchFamily="34" charset="-122"/>
                <a:ea typeface="Microsoft YaHei" panose="020B0503020204020204" pitchFamily="34" charset="-122"/>
                <a:cs typeface="Arial" panose="020B0604020202020204" pitchFamily="34" charset="0"/>
              </a:rPr>
              <a:t>证实了存在一位超自然的、非物质的、全能的创造者</a:t>
            </a:r>
          </a:p>
        </p:txBody>
      </p:sp>
    </p:spTree>
    <p:extLst>
      <p:ext uri="{BB962C8B-B14F-4D97-AF65-F5344CB8AC3E}">
        <p14:creationId xmlns:p14="http://schemas.microsoft.com/office/powerpoint/2010/main" val="378592037"/>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任意形状 3">
            <a:extLst>
              <a:ext uri="{FF2B5EF4-FFF2-40B4-BE49-F238E27FC236}">
                <a16:creationId xmlns:a16="http://schemas.microsoft.com/office/drawing/2014/main" id="{9ED8B73C-B4C1-134E-B352-736F8877046D}"/>
              </a:ext>
            </a:extLst>
          </p:cNvPr>
          <p:cNvSpPr/>
          <p:nvPr/>
        </p:nvSpPr>
        <p:spPr>
          <a:xfrm>
            <a:off x="539972" y="1965103"/>
            <a:ext cx="2228688" cy="891475"/>
          </a:xfrm>
          <a:custGeom>
            <a:avLst/>
            <a:gdLst>
              <a:gd name="connsiteX0" fmla="*/ 0 w 2937420"/>
              <a:gd name="connsiteY0" fmla="*/ 0 h 1174968"/>
              <a:gd name="connsiteX1" fmla="*/ 2349936 w 2937420"/>
              <a:gd name="connsiteY1" fmla="*/ 0 h 1174968"/>
              <a:gd name="connsiteX2" fmla="*/ 2937420 w 2937420"/>
              <a:gd name="connsiteY2" fmla="*/ 587484 h 1174968"/>
              <a:gd name="connsiteX3" fmla="*/ 2349936 w 2937420"/>
              <a:gd name="connsiteY3" fmla="*/ 1174968 h 1174968"/>
              <a:gd name="connsiteX4" fmla="*/ 0 w 2937420"/>
              <a:gd name="connsiteY4" fmla="*/ 1174968 h 1174968"/>
              <a:gd name="connsiteX5" fmla="*/ 587484 w 2937420"/>
              <a:gd name="connsiteY5" fmla="*/ 587484 h 1174968"/>
              <a:gd name="connsiteX6" fmla="*/ 0 w 2937420"/>
              <a:gd name="connsiteY6" fmla="*/ 0 h 11749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937420" h="1174968">
                <a:moveTo>
                  <a:pt x="0" y="0"/>
                </a:moveTo>
                <a:lnTo>
                  <a:pt x="2349936" y="0"/>
                </a:lnTo>
                <a:lnTo>
                  <a:pt x="2937420" y="587484"/>
                </a:lnTo>
                <a:lnTo>
                  <a:pt x="2349936" y="1174968"/>
                </a:lnTo>
                <a:lnTo>
                  <a:pt x="0" y="1174968"/>
                </a:lnTo>
                <a:lnTo>
                  <a:pt x="587484" y="587484"/>
                </a:lnTo>
                <a:lnTo>
                  <a:pt x="0" y="0"/>
                </a:lnTo>
                <a:close/>
              </a:path>
            </a:pathLst>
          </a:custGeom>
          <a:solidFill>
            <a:srgbClr val="002060"/>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851517" tIns="88011" rIns="675495" bIns="88011" numCol="1" spcCol="1270" anchor="ctr" anchorCtr="0">
            <a:noAutofit/>
          </a:bodyPr>
          <a:lstStyle/>
          <a:p>
            <a:pPr marL="0" lvl="0" indent="0" algn="ctr" defTabSz="2933700">
              <a:lnSpc>
                <a:spcPct val="90000"/>
              </a:lnSpc>
              <a:spcBef>
                <a:spcPct val="0"/>
              </a:spcBef>
              <a:spcAft>
                <a:spcPct val="35000"/>
              </a:spcAft>
              <a:buNone/>
            </a:pPr>
            <a:r>
              <a:rPr lang="en-US" altLang="zh-CN" sz="4800" b="1" kern="1200" dirty="0">
                <a:latin typeface="Arial" panose="020B0604020202020204" pitchFamily="34" charset="0"/>
                <a:ea typeface="微软雅黑" panose="020B0503020204020204" pitchFamily="34" charset="-122"/>
                <a:cs typeface="Arial" panose="020B0604020202020204" pitchFamily="34" charset="0"/>
              </a:rPr>
              <a:t>1</a:t>
            </a:r>
            <a:endParaRPr lang="zh-CN" altLang="en-US" sz="4800" b="1" kern="1200" dirty="0">
              <a:latin typeface="Arial" panose="020B0604020202020204" pitchFamily="34" charset="0"/>
              <a:ea typeface="微软雅黑" panose="020B0503020204020204" pitchFamily="34" charset="-122"/>
              <a:cs typeface="Arial" panose="020B0604020202020204" pitchFamily="34" charset="0"/>
            </a:endParaRPr>
          </a:p>
        </p:txBody>
      </p:sp>
      <p:sp>
        <p:nvSpPr>
          <p:cNvPr id="17" name="矩形 16">
            <a:extLst>
              <a:ext uri="{FF2B5EF4-FFF2-40B4-BE49-F238E27FC236}">
                <a16:creationId xmlns:a16="http://schemas.microsoft.com/office/drawing/2014/main" id="{312492EF-1D96-E543-A1E6-8BA7547BC314}"/>
              </a:ext>
            </a:extLst>
          </p:cNvPr>
          <p:cNvSpPr/>
          <p:nvPr/>
        </p:nvSpPr>
        <p:spPr>
          <a:xfrm>
            <a:off x="395288" y="2997200"/>
            <a:ext cx="2518056" cy="3530922"/>
          </a:xfrm>
          <a:prstGeom prst="rect">
            <a:avLst/>
          </a:prstGeom>
          <a:solidFill>
            <a:schemeClr val="bg1">
              <a:lumMod val="85000"/>
            </a:schemeClr>
          </a:solidFill>
          <a:ln>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noProof="1"/>
          </a:p>
        </p:txBody>
      </p:sp>
      <p:sp>
        <p:nvSpPr>
          <p:cNvPr id="20" name="矩形 4">
            <a:extLst>
              <a:ext uri="{FF2B5EF4-FFF2-40B4-BE49-F238E27FC236}">
                <a16:creationId xmlns:a16="http://schemas.microsoft.com/office/drawing/2014/main" id="{106EE23F-4219-2441-B9DE-3ADA96F2A905}"/>
              </a:ext>
            </a:extLst>
          </p:cNvPr>
          <p:cNvSpPr>
            <a:spLocks noChangeArrowheads="1"/>
          </p:cNvSpPr>
          <p:nvPr/>
        </p:nvSpPr>
        <p:spPr bwMode="auto">
          <a:xfrm>
            <a:off x="548087" y="3278442"/>
            <a:ext cx="2567829" cy="2887408"/>
          </a:xfrm>
          <a:prstGeom prst="rect">
            <a:avLst/>
          </a:prstGeom>
          <a:noFill/>
          <a:ln>
            <a:noFill/>
          </a:ln>
        </p:spPr>
        <p:txBody>
          <a:bodyPr anchor="t"/>
          <a:lstStyle/>
          <a:p>
            <a:pPr eaLnBrk="0" hangingPunct="0">
              <a:lnSpc>
                <a:spcPts val="3860"/>
              </a:lnSpc>
            </a:pPr>
            <a:r>
              <a:rPr lang="zh-CN" altLang="en-US" sz="3200" dirty="0">
                <a:latin typeface="Microsoft YaHei" panose="020B0503020204020204" pitchFamily="34" charset="-122"/>
                <a:ea typeface="Microsoft YaHei" panose="020B0503020204020204" pitchFamily="34" charset="-122"/>
                <a:cs typeface="Arial" panose="020B0604020202020204" pitchFamily="34" charset="0"/>
              </a:rPr>
              <a:t>第一：</a:t>
            </a:r>
            <a:r>
              <a:rPr lang="zh-CN" altLang="en-US" sz="3200" b="1" dirty="0">
                <a:solidFill>
                  <a:srgbClr val="002060"/>
                </a:solidFill>
                <a:latin typeface="Microsoft YaHei" panose="020B0503020204020204" pitchFamily="34" charset="-122"/>
                <a:ea typeface="Microsoft YaHei" panose="020B0503020204020204" pitchFamily="34" charset="-122"/>
                <a:cs typeface="Arial" panose="020B0604020202020204" pitchFamily="34" charset="0"/>
              </a:rPr>
              <a:t>自然界</a:t>
            </a:r>
            <a:r>
              <a:rPr lang="zh-CN" altLang="en-US" sz="3200" dirty="0">
                <a:latin typeface="Microsoft YaHei" panose="020B0503020204020204" pitchFamily="34" charset="-122"/>
                <a:ea typeface="Microsoft YaHei" panose="020B0503020204020204" pitchFamily="34" charset="-122"/>
                <a:cs typeface="Arial" panose="020B0604020202020204" pitchFamily="34" charset="0"/>
              </a:rPr>
              <a:t>证实了存在一位超自然的、非物质的、全能的创造者</a:t>
            </a:r>
          </a:p>
        </p:txBody>
      </p:sp>
      <p:sp>
        <p:nvSpPr>
          <p:cNvPr id="9" name="任意形状 8">
            <a:extLst>
              <a:ext uri="{FF2B5EF4-FFF2-40B4-BE49-F238E27FC236}">
                <a16:creationId xmlns:a16="http://schemas.microsoft.com/office/drawing/2014/main" id="{07BD79FA-2747-BD43-8BD2-103DDC7F9803}"/>
              </a:ext>
            </a:extLst>
          </p:cNvPr>
          <p:cNvSpPr/>
          <p:nvPr/>
        </p:nvSpPr>
        <p:spPr>
          <a:xfrm>
            <a:off x="3390236" y="1965103"/>
            <a:ext cx="2228688" cy="891475"/>
          </a:xfrm>
          <a:custGeom>
            <a:avLst/>
            <a:gdLst>
              <a:gd name="connsiteX0" fmla="*/ 0 w 2937420"/>
              <a:gd name="connsiteY0" fmla="*/ 0 h 1174968"/>
              <a:gd name="connsiteX1" fmla="*/ 2349936 w 2937420"/>
              <a:gd name="connsiteY1" fmla="*/ 0 h 1174968"/>
              <a:gd name="connsiteX2" fmla="*/ 2937420 w 2937420"/>
              <a:gd name="connsiteY2" fmla="*/ 587484 h 1174968"/>
              <a:gd name="connsiteX3" fmla="*/ 2349936 w 2937420"/>
              <a:gd name="connsiteY3" fmla="*/ 1174968 h 1174968"/>
              <a:gd name="connsiteX4" fmla="*/ 0 w 2937420"/>
              <a:gd name="connsiteY4" fmla="*/ 1174968 h 1174968"/>
              <a:gd name="connsiteX5" fmla="*/ 587484 w 2937420"/>
              <a:gd name="connsiteY5" fmla="*/ 587484 h 1174968"/>
              <a:gd name="connsiteX6" fmla="*/ 0 w 2937420"/>
              <a:gd name="connsiteY6" fmla="*/ 0 h 11749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937420" h="1174968">
                <a:moveTo>
                  <a:pt x="0" y="0"/>
                </a:moveTo>
                <a:lnTo>
                  <a:pt x="2349936" y="0"/>
                </a:lnTo>
                <a:lnTo>
                  <a:pt x="2937420" y="587484"/>
                </a:lnTo>
                <a:lnTo>
                  <a:pt x="2349936" y="1174968"/>
                </a:lnTo>
                <a:lnTo>
                  <a:pt x="0" y="1174968"/>
                </a:lnTo>
                <a:lnTo>
                  <a:pt x="587484" y="587484"/>
                </a:lnTo>
                <a:lnTo>
                  <a:pt x="0" y="0"/>
                </a:lnTo>
                <a:close/>
              </a:path>
            </a:pathLst>
          </a:custGeom>
          <a:solidFill>
            <a:srgbClr val="002060"/>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851517" tIns="88011" rIns="675495" bIns="88011" numCol="1" spcCol="1270" anchor="ctr" anchorCtr="0">
            <a:noAutofit/>
          </a:bodyPr>
          <a:lstStyle/>
          <a:p>
            <a:pPr marL="0" lvl="0" indent="0" algn="ctr" defTabSz="2933700">
              <a:lnSpc>
                <a:spcPct val="90000"/>
              </a:lnSpc>
              <a:spcBef>
                <a:spcPct val="0"/>
              </a:spcBef>
              <a:spcAft>
                <a:spcPct val="35000"/>
              </a:spcAft>
              <a:buNone/>
            </a:pPr>
            <a:r>
              <a:rPr lang="en-US" altLang="zh-CN" sz="4800" b="1" kern="1200" dirty="0">
                <a:latin typeface="Arial" panose="020B0604020202020204" pitchFamily="34" charset="0"/>
                <a:ea typeface="微软雅黑" panose="020B0503020204020204" pitchFamily="34" charset="-122"/>
                <a:cs typeface="Arial" panose="020B0604020202020204" pitchFamily="34" charset="0"/>
              </a:rPr>
              <a:t>2</a:t>
            </a:r>
            <a:endParaRPr lang="zh-CN" altLang="en-US" sz="4800" b="1" kern="1200" dirty="0">
              <a:latin typeface="Arial" panose="020B0604020202020204" pitchFamily="34" charset="0"/>
              <a:ea typeface="微软雅黑" panose="020B0503020204020204" pitchFamily="34" charset="-122"/>
              <a:cs typeface="Arial" panose="020B0604020202020204" pitchFamily="34" charset="0"/>
            </a:endParaRPr>
          </a:p>
        </p:txBody>
      </p:sp>
      <p:sp>
        <p:nvSpPr>
          <p:cNvPr id="10" name="矩形 9">
            <a:extLst>
              <a:ext uri="{FF2B5EF4-FFF2-40B4-BE49-F238E27FC236}">
                <a16:creationId xmlns:a16="http://schemas.microsoft.com/office/drawing/2014/main" id="{A372AAFB-A647-9F42-B43B-6D2D1ACF0C51}"/>
              </a:ext>
            </a:extLst>
          </p:cNvPr>
          <p:cNvSpPr/>
          <p:nvPr/>
        </p:nvSpPr>
        <p:spPr>
          <a:xfrm>
            <a:off x="3100868" y="2997200"/>
            <a:ext cx="2736850" cy="3530922"/>
          </a:xfrm>
          <a:prstGeom prst="rect">
            <a:avLst/>
          </a:prstGeom>
          <a:solidFill>
            <a:schemeClr val="bg1">
              <a:lumMod val="85000"/>
            </a:schemeClr>
          </a:solidFill>
          <a:ln>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noProof="1"/>
          </a:p>
        </p:txBody>
      </p:sp>
      <p:sp>
        <p:nvSpPr>
          <p:cNvPr id="11" name="矩形 4">
            <a:extLst>
              <a:ext uri="{FF2B5EF4-FFF2-40B4-BE49-F238E27FC236}">
                <a16:creationId xmlns:a16="http://schemas.microsoft.com/office/drawing/2014/main" id="{33179A1F-1D1C-3041-8175-9F4D85D04B33}"/>
              </a:ext>
            </a:extLst>
          </p:cNvPr>
          <p:cNvSpPr>
            <a:spLocks noChangeArrowheads="1"/>
          </p:cNvSpPr>
          <p:nvPr/>
        </p:nvSpPr>
        <p:spPr bwMode="auto">
          <a:xfrm>
            <a:off x="3147169" y="3278442"/>
            <a:ext cx="2736850" cy="2887408"/>
          </a:xfrm>
          <a:prstGeom prst="rect">
            <a:avLst/>
          </a:prstGeom>
          <a:noFill/>
          <a:ln>
            <a:noFill/>
          </a:ln>
        </p:spPr>
        <p:txBody>
          <a:bodyPr anchor="t"/>
          <a:lstStyle/>
          <a:p>
            <a:pPr eaLnBrk="0" hangingPunct="0">
              <a:lnSpc>
                <a:spcPts val="3860"/>
              </a:lnSpc>
            </a:pPr>
            <a:r>
              <a:rPr lang="zh-CN" altLang="en-US" sz="3200" dirty="0">
                <a:latin typeface="Microsoft YaHei" panose="020B0503020204020204" pitchFamily="34" charset="-122"/>
                <a:ea typeface="Microsoft YaHei" panose="020B0503020204020204" pitchFamily="34" charset="-122"/>
                <a:cs typeface="Arial" panose="020B0604020202020204" pitchFamily="34" charset="0"/>
              </a:rPr>
              <a:t>第二：</a:t>
            </a:r>
            <a:r>
              <a:rPr lang="zh-CN" altLang="en-US" sz="3200" b="1" dirty="0">
                <a:solidFill>
                  <a:srgbClr val="002060"/>
                </a:solidFill>
                <a:latin typeface="Microsoft YaHei" panose="020B0503020204020204" pitchFamily="34" charset="-122"/>
                <a:ea typeface="Microsoft YaHei" panose="020B0503020204020204" pitchFamily="34" charset="-122"/>
                <a:cs typeface="Arial" panose="020B0604020202020204" pitchFamily="34" charset="0"/>
              </a:rPr>
              <a:t>历史学与考古学</a:t>
            </a:r>
            <a:r>
              <a:rPr lang="zh-CN" altLang="en-US" sz="3200" dirty="0">
                <a:latin typeface="Microsoft YaHei" panose="020B0503020204020204" pitchFamily="34" charset="-122"/>
                <a:ea typeface="Microsoft YaHei" panose="020B0503020204020204" pitchFamily="34" charset="-122"/>
                <a:cs typeface="Arial" panose="020B0604020202020204" pitchFamily="34" charset="0"/>
              </a:rPr>
              <a:t>证明圣经的记载是准确的</a:t>
            </a:r>
          </a:p>
        </p:txBody>
      </p:sp>
      <p:sp>
        <p:nvSpPr>
          <p:cNvPr id="13" name="任意形状 12">
            <a:extLst>
              <a:ext uri="{FF2B5EF4-FFF2-40B4-BE49-F238E27FC236}">
                <a16:creationId xmlns:a16="http://schemas.microsoft.com/office/drawing/2014/main" id="{B56E27B8-8B4F-B34F-8C39-85B18588DE17}"/>
              </a:ext>
            </a:extLst>
          </p:cNvPr>
          <p:cNvSpPr/>
          <p:nvPr/>
        </p:nvSpPr>
        <p:spPr>
          <a:xfrm>
            <a:off x="6318631" y="1965103"/>
            <a:ext cx="2228688" cy="891475"/>
          </a:xfrm>
          <a:custGeom>
            <a:avLst/>
            <a:gdLst>
              <a:gd name="connsiteX0" fmla="*/ 0 w 2937420"/>
              <a:gd name="connsiteY0" fmla="*/ 0 h 1174968"/>
              <a:gd name="connsiteX1" fmla="*/ 2349936 w 2937420"/>
              <a:gd name="connsiteY1" fmla="*/ 0 h 1174968"/>
              <a:gd name="connsiteX2" fmla="*/ 2937420 w 2937420"/>
              <a:gd name="connsiteY2" fmla="*/ 587484 h 1174968"/>
              <a:gd name="connsiteX3" fmla="*/ 2349936 w 2937420"/>
              <a:gd name="connsiteY3" fmla="*/ 1174968 h 1174968"/>
              <a:gd name="connsiteX4" fmla="*/ 0 w 2937420"/>
              <a:gd name="connsiteY4" fmla="*/ 1174968 h 1174968"/>
              <a:gd name="connsiteX5" fmla="*/ 587484 w 2937420"/>
              <a:gd name="connsiteY5" fmla="*/ 587484 h 1174968"/>
              <a:gd name="connsiteX6" fmla="*/ 0 w 2937420"/>
              <a:gd name="connsiteY6" fmla="*/ 0 h 11749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937420" h="1174968">
                <a:moveTo>
                  <a:pt x="0" y="0"/>
                </a:moveTo>
                <a:lnTo>
                  <a:pt x="2349936" y="0"/>
                </a:lnTo>
                <a:lnTo>
                  <a:pt x="2937420" y="587484"/>
                </a:lnTo>
                <a:lnTo>
                  <a:pt x="2349936" y="1174968"/>
                </a:lnTo>
                <a:lnTo>
                  <a:pt x="0" y="1174968"/>
                </a:lnTo>
                <a:lnTo>
                  <a:pt x="587484" y="587484"/>
                </a:lnTo>
                <a:lnTo>
                  <a:pt x="0" y="0"/>
                </a:lnTo>
                <a:close/>
              </a:path>
            </a:pathLst>
          </a:custGeom>
          <a:solidFill>
            <a:srgbClr val="002060"/>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851517" tIns="88011" rIns="675495" bIns="88011" numCol="1" spcCol="1270" anchor="ctr" anchorCtr="0">
            <a:noAutofit/>
          </a:bodyPr>
          <a:lstStyle/>
          <a:p>
            <a:pPr marL="0" lvl="0" indent="0" algn="ctr" defTabSz="2933700">
              <a:lnSpc>
                <a:spcPct val="90000"/>
              </a:lnSpc>
              <a:spcBef>
                <a:spcPct val="0"/>
              </a:spcBef>
              <a:spcAft>
                <a:spcPct val="35000"/>
              </a:spcAft>
              <a:buNone/>
            </a:pPr>
            <a:r>
              <a:rPr lang="en-US" altLang="zh-CN" sz="4800" b="1" kern="1200" dirty="0">
                <a:latin typeface="Arial" panose="020B0604020202020204" pitchFamily="34" charset="0"/>
                <a:ea typeface="微软雅黑" panose="020B0503020204020204" pitchFamily="34" charset="-122"/>
                <a:cs typeface="Arial" panose="020B0604020202020204" pitchFamily="34" charset="0"/>
              </a:rPr>
              <a:t>3</a:t>
            </a:r>
            <a:endParaRPr lang="zh-CN" altLang="en-US" sz="4800" b="1" kern="1200" dirty="0">
              <a:latin typeface="Arial" panose="020B0604020202020204" pitchFamily="34" charset="0"/>
              <a:ea typeface="微软雅黑" panose="020B0503020204020204" pitchFamily="34" charset="-122"/>
              <a:cs typeface="Arial" panose="020B0604020202020204" pitchFamily="34" charset="0"/>
            </a:endParaRPr>
          </a:p>
        </p:txBody>
      </p:sp>
      <p:sp>
        <p:nvSpPr>
          <p:cNvPr id="14" name="矩形 13">
            <a:extLst>
              <a:ext uri="{FF2B5EF4-FFF2-40B4-BE49-F238E27FC236}">
                <a16:creationId xmlns:a16="http://schemas.microsoft.com/office/drawing/2014/main" id="{987A65FB-1385-7E4A-A582-99D28BEDA5C5}"/>
              </a:ext>
            </a:extLst>
          </p:cNvPr>
          <p:cNvSpPr/>
          <p:nvPr/>
        </p:nvSpPr>
        <p:spPr>
          <a:xfrm>
            <a:off x="6029263" y="2997200"/>
            <a:ext cx="2736850" cy="3530922"/>
          </a:xfrm>
          <a:prstGeom prst="rect">
            <a:avLst/>
          </a:prstGeom>
          <a:solidFill>
            <a:schemeClr val="bg1">
              <a:lumMod val="85000"/>
            </a:schemeClr>
          </a:solidFill>
          <a:ln>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noProof="1"/>
          </a:p>
        </p:txBody>
      </p:sp>
      <p:sp>
        <p:nvSpPr>
          <p:cNvPr id="15" name="矩形 4">
            <a:extLst>
              <a:ext uri="{FF2B5EF4-FFF2-40B4-BE49-F238E27FC236}">
                <a16:creationId xmlns:a16="http://schemas.microsoft.com/office/drawing/2014/main" id="{3B4D69E8-31AB-7645-BF91-76B5C4D61ED0}"/>
              </a:ext>
            </a:extLst>
          </p:cNvPr>
          <p:cNvSpPr>
            <a:spLocks noChangeArrowheads="1"/>
          </p:cNvSpPr>
          <p:nvPr/>
        </p:nvSpPr>
        <p:spPr bwMode="auto">
          <a:xfrm>
            <a:off x="6075564" y="3278442"/>
            <a:ext cx="2736850" cy="3249680"/>
          </a:xfrm>
          <a:prstGeom prst="rect">
            <a:avLst/>
          </a:prstGeom>
          <a:noFill/>
          <a:ln>
            <a:noFill/>
          </a:ln>
        </p:spPr>
        <p:txBody>
          <a:bodyPr anchor="t"/>
          <a:lstStyle/>
          <a:p>
            <a:pPr eaLnBrk="0" hangingPunct="0">
              <a:lnSpc>
                <a:spcPts val="3860"/>
              </a:lnSpc>
            </a:pPr>
            <a:r>
              <a:rPr lang="zh-CN" altLang="en-US" sz="3200" dirty="0">
                <a:latin typeface="Microsoft YaHei" panose="020B0503020204020204" pitchFamily="34" charset="-122"/>
                <a:ea typeface="Microsoft YaHei" panose="020B0503020204020204" pitchFamily="34" charset="-122"/>
                <a:cs typeface="Arial" panose="020B0604020202020204" pitchFamily="34" charset="0"/>
              </a:rPr>
              <a:t>第三：圣经中记载的很多</a:t>
            </a:r>
            <a:r>
              <a:rPr lang="zh-CN" altLang="en-US" sz="3200" b="1" dirty="0">
                <a:solidFill>
                  <a:srgbClr val="002060"/>
                </a:solidFill>
                <a:latin typeface="Microsoft YaHei" panose="020B0503020204020204" pitchFamily="34" charset="-122"/>
                <a:ea typeface="Microsoft YaHei" panose="020B0503020204020204" pitchFamily="34" charset="-122"/>
                <a:cs typeface="Arial" panose="020B0604020202020204" pitchFamily="34" charset="0"/>
              </a:rPr>
              <a:t>预言</a:t>
            </a:r>
            <a:r>
              <a:rPr lang="zh-CN" altLang="en-US" sz="3200" dirty="0">
                <a:latin typeface="Microsoft YaHei" panose="020B0503020204020204" pitchFamily="34" charset="-122"/>
                <a:ea typeface="Microsoft YaHei" panose="020B0503020204020204" pitchFamily="34" charset="-122"/>
                <a:cs typeface="Arial" panose="020B0604020202020204" pitchFamily="34" charset="0"/>
              </a:rPr>
              <a:t>在过了很久以后都应验了这证明圣经是神的启示</a:t>
            </a:r>
          </a:p>
        </p:txBody>
      </p:sp>
      <p:sp>
        <p:nvSpPr>
          <p:cNvPr id="12" name="TextBox 3">
            <a:extLst>
              <a:ext uri="{FF2B5EF4-FFF2-40B4-BE49-F238E27FC236}">
                <a16:creationId xmlns:a16="http://schemas.microsoft.com/office/drawing/2014/main" id="{0AE72BDF-10A5-3C47-A9ED-264C4A212FA2}"/>
              </a:ext>
            </a:extLst>
          </p:cNvPr>
          <p:cNvSpPr txBox="1"/>
          <p:nvPr/>
        </p:nvSpPr>
        <p:spPr>
          <a:xfrm>
            <a:off x="0" y="491669"/>
            <a:ext cx="9144000" cy="646331"/>
          </a:xfrm>
          <a:prstGeom prst="rect">
            <a:avLst/>
          </a:prstGeom>
          <a:noFill/>
        </p:spPr>
        <p:txBody>
          <a:bodyPr wrap="square" rtlCol="0">
            <a:spAutoFit/>
          </a:bodyPr>
          <a:lstStyle/>
          <a:p>
            <a:pPr algn="ctr"/>
            <a:r>
              <a:rPr lang="zh-CN" altLang="en-US" sz="3600" b="1" dirty="0">
                <a:solidFill>
                  <a:srgbClr val="002060"/>
                </a:solidFill>
                <a:latin typeface="Microsoft YaHei" panose="020B0503020204020204" pitchFamily="34" charset="-122"/>
                <a:ea typeface="Microsoft YaHei" panose="020B0503020204020204" pitchFamily="34" charset="-122"/>
              </a:rPr>
              <a:t>复习：证实圣经是真理的三个步骤</a:t>
            </a:r>
          </a:p>
        </p:txBody>
      </p:sp>
    </p:spTree>
    <p:extLst>
      <p:ext uri="{BB962C8B-B14F-4D97-AF65-F5344CB8AC3E}">
        <p14:creationId xmlns:p14="http://schemas.microsoft.com/office/powerpoint/2010/main" val="1474788895"/>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矩形 4">
            <a:extLst>
              <a:ext uri="{FF2B5EF4-FFF2-40B4-BE49-F238E27FC236}">
                <a16:creationId xmlns:a16="http://schemas.microsoft.com/office/drawing/2014/main" id="{5F787A48-552D-0145-A825-0F3E3F62CF77}"/>
              </a:ext>
            </a:extLst>
          </p:cNvPr>
          <p:cNvSpPr>
            <a:spLocks noChangeArrowheads="1"/>
          </p:cNvSpPr>
          <p:nvPr/>
        </p:nvSpPr>
        <p:spPr bwMode="auto">
          <a:xfrm>
            <a:off x="712848" y="3078197"/>
            <a:ext cx="4445839" cy="22701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lnSpc>
                <a:spcPts val="4240"/>
              </a:lnSpc>
            </a:pPr>
            <a:r>
              <a:rPr lang="zh-CN" altLang="en-US" sz="3200" dirty="0">
                <a:ea typeface="微软雅黑" panose="020B0503020204020204" pitchFamily="34" charset="-122"/>
              </a:rPr>
              <a:t>使徒行传</a:t>
            </a:r>
            <a:r>
              <a:rPr lang="en-US" altLang="zh-CN" sz="3200" dirty="0">
                <a:ea typeface="微软雅黑" panose="020B0503020204020204" pitchFamily="34" charset="-122"/>
              </a:rPr>
              <a:t>4:12</a:t>
            </a:r>
            <a:r>
              <a:rPr lang="zh-CN" altLang="en-US" sz="3200" dirty="0">
                <a:ea typeface="微软雅黑" panose="020B0503020204020204" pitchFamily="34" charset="-122"/>
              </a:rPr>
              <a:t> 除他以外，别无拯救；因为在天下人间，没有赐下别的名，我们可以靠著得救。</a:t>
            </a:r>
          </a:p>
        </p:txBody>
      </p:sp>
      <p:sp>
        <p:nvSpPr>
          <p:cNvPr id="2" name="标题 1">
            <a:extLst>
              <a:ext uri="{FF2B5EF4-FFF2-40B4-BE49-F238E27FC236}">
                <a16:creationId xmlns:a16="http://schemas.microsoft.com/office/drawing/2014/main" id="{C540BA9F-5A9A-224F-8DE6-8BD408B030E5}"/>
              </a:ext>
            </a:extLst>
          </p:cNvPr>
          <p:cNvSpPr>
            <a:spLocks noGrp="1"/>
          </p:cNvSpPr>
          <p:nvPr>
            <p:ph type="title"/>
          </p:nvPr>
        </p:nvSpPr>
        <p:spPr/>
        <p:txBody>
          <a:bodyPr/>
          <a:lstStyle/>
          <a:p>
            <a:r>
              <a:rPr lang="zh-CN" altLang="en-US" dirty="0"/>
              <a:t>只有一种得救的方法</a:t>
            </a:r>
          </a:p>
        </p:txBody>
      </p:sp>
      <p:cxnSp>
        <p:nvCxnSpPr>
          <p:cNvPr id="11" name="直线连接符 10">
            <a:extLst>
              <a:ext uri="{FF2B5EF4-FFF2-40B4-BE49-F238E27FC236}">
                <a16:creationId xmlns:a16="http://schemas.microsoft.com/office/drawing/2014/main" id="{10950256-050C-8C4B-8DD8-003F8E248A34}"/>
              </a:ext>
            </a:extLst>
          </p:cNvPr>
          <p:cNvCxnSpPr>
            <a:cxnSpLocks/>
          </p:cNvCxnSpPr>
          <p:nvPr/>
        </p:nvCxnSpPr>
        <p:spPr>
          <a:xfrm>
            <a:off x="446088" y="1752644"/>
            <a:ext cx="0" cy="4686256"/>
          </a:xfrm>
          <a:prstGeom prst="line">
            <a:avLst/>
          </a:prstGeom>
          <a:ln w="19050" cmpd="sng">
            <a:solidFill>
              <a:schemeClr val="tx2"/>
            </a:solidFill>
          </a:ln>
          <a:effectLst>
            <a:outerShdw blurRad="50800" dist="12700" dir="2700000" algn="tl" rotWithShape="0">
              <a:prstClr val="black">
                <a:alpha val="40000"/>
              </a:prstClr>
            </a:outerShdw>
          </a:effectLst>
        </p:spPr>
        <p:style>
          <a:lnRef idx="3">
            <a:schemeClr val="accent5"/>
          </a:lnRef>
          <a:fillRef idx="0">
            <a:schemeClr val="accent5"/>
          </a:fillRef>
          <a:effectRef idx="2">
            <a:schemeClr val="accent5"/>
          </a:effectRef>
          <a:fontRef idx="minor">
            <a:schemeClr val="tx1"/>
          </a:fontRef>
        </p:style>
      </p:cxnSp>
      <p:cxnSp>
        <p:nvCxnSpPr>
          <p:cNvPr id="19" name="直线连接符 18">
            <a:extLst>
              <a:ext uri="{FF2B5EF4-FFF2-40B4-BE49-F238E27FC236}">
                <a16:creationId xmlns:a16="http://schemas.microsoft.com/office/drawing/2014/main" id="{6C6E5178-6A51-9E4A-B1DD-F7E4AE7FF961}"/>
              </a:ext>
            </a:extLst>
          </p:cNvPr>
          <p:cNvCxnSpPr>
            <a:cxnSpLocks/>
          </p:cNvCxnSpPr>
          <p:nvPr/>
        </p:nvCxnSpPr>
        <p:spPr>
          <a:xfrm flipH="1">
            <a:off x="454025" y="6438900"/>
            <a:ext cx="7789863" cy="0"/>
          </a:xfrm>
          <a:prstGeom prst="line">
            <a:avLst/>
          </a:prstGeom>
          <a:ln w="19050" cmpd="sng">
            <a:solidFill>
              <a:schemeClr val="tx2"/>
            </a:solidFill>
          </a:ln>
          <a:effectLst>
            <a:outerShdw blurRad="50800" dist="12700" dir="2700000" algn="tl" rotWithShape="0">
              <a:prstClr val="black">
                <a:alpha val="40000"/>
              </a:prstClr>
            </a:outerShdw>
          </a:effectLst>
        </p:spPr>
        <p:style>
          <a:lnRef idx="2">
            <a:schemeClr val="accent5"/>
          </a:lnRef>
          <a:fillRef idx="0">
            <a:schemeClr val="accent5"/>
          </a:fillRef>
          <a:effectRef idx="1">
            <a:schemeClr val="accent5"/>
          </a:effectRef>
          <a:fontRef idx="minor">
            <a:schemeClr val="tx1"/>
          </a:fontRef>
        </p:style>
      </p:cxnSp>
      <p:cxnSp>
        <p:nvCxnSpPr>
          <p:cNvPr id="20" name="直线连接符 19">
            <a:extLst>
              <a:ext uri="{FF2B5EF4-FFF2-40B4-BE49-F238E27FC236}">
                <a16:creationId xmlns:a16="http://schemas.microsoft.com/office/drawing/2014/main" id="{5DB51B2F-65F9-5943-B99A-A11D5136DF84}"/>
              </a:ext>
            </a:extLst>
          </p:cNvPr>
          <p:cNvCxnSpPr>
            <a:cxnSpLocks/>
          </p:cNvCxnSpPr>
          <p:nvPr/>
        </p:nvCxnSpPr>
        <p:spPr>
          <a:xfrm flipH="1">
            <a:off x="971550" y="1774795"/>
            <a:ext cx="7742238" cy="0"/>
          </a:xfrm>
          <a:prstGeom prst="line">
            <a:avLst/>
          </a:prstGeom>
          <a:ln w="12700" cap="flat" cmpd="sng" algn="ctr">
            <a:solidFill>
              <a:schemeClr val="tx2"/>
            </a:solidFill>
            <a:prstDash val="sys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21" name="直线连接符 20">
            <a:extLst>
              <a:ext uri="{FF2B5EF4-FFF2-40B4-BE49-F238E27FC236}">
                <a16:creationId xmlns:a16="http://schemas.microsoft.com/office/drawing/2014/main" id="{701C5773-046A-3D4D-A391-DE97B1899C0C}"/>
              </a:ext>
            </a:extLst>
          </p:cNvPr>
          <p:cNvCxnSpPr>
            <a:cxnSpLocks/>
          </p:cNvCxnSpPr>
          <p:nvPr/>
        </p:nvCxnSpPr>
        <p:spPr>
          <a:xfrm>
            <a:off x="8713788" y="1774795"/>
            <a:ext cx="0" cy="4525993"/>
          </a:xfrm>
          <a:prstGeom prst="line">
            <a:avLst/>
          </a:prstGeom>
          <a:ln w="12700" cap="flat" cmpd="sng" algn="ctr">
            <a:solidFill>
              <a:schemeClr val="tx2"/>
            </a:solidFill>
            <a:prstDash val="sysDash"/>
            <a:round/>
            <a:headEnd type="none" w="med" len="med"/>
            <a:tailEnd type="none" w="med" len="med"/>
          </a:ln>
        </p:spPr>
        <p:style>
          <a:lnRef idx="0">
            <a:scrgbClr r="0" g="0" b="0"/>
          </a:lnRef>
          <a:fillRef idx="0">
            <a:scrgbClr r="0" g="0" b="0"/>
          </a:fillRef>
          <a:effectRef idx="0">
            <a:scrgbClr r="0" g="0" b="0"/>
          </a:effectRef>
          <a:fontRef idx="minor">
            <a:schemeClr val="tx1"/>
          </a:fontRef>
        </p:style>
      </p:cxnSp>
      <p:pic>
        <p:nvPicPr>
          <p:cNvPr id="22" name="图片 2">
            <a:extLst>
              <a:ext uri="{FF2B5EF4-FFF2-40B4-BE49-F238E27FC236}">
                <a16:creationId xmlns:a16="http://schemas.microsoft.com/office/drawing/2014/main" id="{DA3739AC-386F-E545-BE7C-EFCB2FD14A8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l="38821" t="7372" r="20769" b="51299"/>
          <a:stretch>
            <a:fillRect/>
          </a:stretch>
        </p:blipFill>
        <p:spPr bwMode="auto">
          <a:xfrm>
            <a:off x="446088" y="1509682"/>
            <a:ext cx="544512" cy="530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3" name="图片 12">
            <a:extLst>
              <a:ext uri="{FF2B5EF4-FFF2-40B4-BE49-F238E27FC236}">
                <a16:creationId xmlns:a16="http://schemas.microsoft.com/office/drawing/2014/main" id="{E29927EC-0FF7-7F48-B00C-9F111C434138}"/>
              </a:ext>
            </a:extLst>
          </p:cNvPr>
          <p:cNvPicPr>
            <a:picLocks noChangeAspect="1" noChangeArrowheads="1"/>
          </p:cNvPicPr>
          <p:nvPr/>
        </p:nvPicPr>
        <p:blipFill>
          <a:blip r:embed="rId4">
            <a:extLst>
              <a:ext uri="{28A0092B-C50C-407E-A947-70E740481C1C}">
                <a14:useLocalDpi xmlns:a14="http://schemas.microsoft.com/office/drawing/2010/main" val="0"/>
              </a:ext>
            </a:extLst>
          </a:blip>
          <a:srcRect l="25549" t="49611" r="34039"/>
          <a:stretch>
            <a:fillRect/>
          </a:stretch>
        </p:blipFill>
        <p:spPr bwMode="auto">
          <a:xfrm>
            <a:off x="8208963" y="6103938"/>
            <a:ext cx="544512" cy="647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 name="图片 3">
            <a:extLst>
              <a:ext uri="{FF2B5EF4-FFF2-40B4-BE49-F238E27FC236}">
                <a16:creationId xmlns:a16="http://schemas.microsoft.com/office/drawing/2014/main" id="{E2767ACE-81BB-0D47-A57D-7DC85407B789}"/>
              </a:ext>
            </a:extLst>
          </p:cNvPr>
          <p:cNvPicPr>
            <a:picLocks noChangeAspect="1"/>
          </p:cNvPicPr>
          <p:nvPr/>
        </p:nvPicPr>
        <p:blipFill rotWithShape="1">
          <a:blip r:embed="rId5"/>
          <a:srcRect r="2682"/>
          <a:stretch/>
        </p:blipFill>
        <p:spPr>
          <a:xfrm>
            <a:off x="5425446" y="1323945"/>
            <a:ext cx="3368953" cy="4849895"/>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2778603572"/>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矩形 4">
            <a:extLst>
              <a:ext uri="{FF2B5EF4-FFF2-40B4-BE49-F238E27FC236}">
                <a16:creationId xmlns:a16="http://schemas.microsoft.com/office/drawing/2014/main" id="{5F787A48-552D-0145-A825-0F3E3F62CF77}"/>
              </a:ext>
            </a:extLst>
          </p:cNvPr>
          <p:cNvSpPr>
            <a:spLocks noChangeArrowheads="1"/>
          </p:cNvSpPr>
          <p:nvPr/>
        </p:nvSpPr>
        <p:spPr bwMode="auto">
          <a:xfrm>
            <a:off x="747034" y="4593980"/>
            <a:ext cx="7742238" cy="22701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nSpc>
                <a:spcPts val="4538"/>
              </a:lnSpc>
            </a:pPr>
            <a:r>
              <a:rPr lang="zh-CN" altLang="en-US" sz="3200" dirty="0">
                <a:latin typeface="微软雅黑" panose="020B0503020204020204" pitchFamily="34" charset="-122"/>
                <a:ea typeface="微软雅黑" panose="020B0503020204020204" pitchFamily="34" charset="-122"/>
              </a:rPr>
              <a:t>约翰福音</a:t>
            </a:r>
            <a:r>
              <a:rPr lang="en-US" altLang="zh-CN" sz="3200" dirty="0">
                <a:latin typeface="微软雅黑" panose="020B0503020204020204" pitchFamily="34" charset="-122"/>
                <a:ea typeface="微软雅黑" panose="020B0503020204020204" pitchFamily="34" charset="-122"/>
              </a:rPr>
              <a:t>3:18 </a:t>
            </a:r>
            <a:r>
              <a:rPr lang="zh-CN" altLang="en-US" sz="3200" dirty="0">
                <a:latin typeface="微软雅黑" panose="020B0503020204020204" pitchFamily="34" charset="-122"/>
                <a:ea typeface="微软雅黑" panose="020B0503020204020204" pitchFamily="34" charset="-122"/>
              </a:rPr>
              <a:t>信他的人，不被定罪；不信的人，罪已经定了，因为他不信神独生子的名。  </a:t>
            </a:r>
          </a:p>
        </p:txBody>
      </p:sp>
      <p:sp>
        <p:nvSpPr>
          <p:cNvPr id="2" name="标题 1">
            <a:extLst>
              <a:ext uri="{FF2B5EF4-FFF2-40B4-BE49-F238E27FC236}">
                <a16:creationId xmlns:a16="http://schemas.microsoft.com/office/drawing/2014/main" id="{C540BA9F-5A9A-224F-8DE6-8BD408B030E5}"/>
              </a:ext>
            </a:extLst>
          </p:cNvPr>
          <p:cNvSpPr>
            <a:spLocks noGrp="1"/>
          </p:cNvSpPr>
          <p:nvPr>
            <p:ph type="title"/>
          </p:nvPr>
        </p:nvSpPr>
        <p:spPr/>
        <p:txBody>
          <a:bodyPr/>
          <a:lstStyle/>
          <a:p>
            <a:r>
              <a:rPr lang="zh-CN" altLang="en-US" dirty="0"/>
              <a:t>拒绝独一真神的后果</a:t>
            </a:r>
          </a:p>
        </p:txBody>
      </p:sp>
      <p:cxnSp>
        <p:nvCxnSpPr>
          <p:cNvPr id="11" name="直线连接符 10">
            <a:extLst>
              <a:ext uri="{FF2B5EF4-FFF2-40B4-BE49-F238E27FC236}">
                <a16:creationId xmlns:a16="http://schemas.microsoft.com/office/drawing/2014/main" id="{10950256-050C-8C4B-8DD8-003F8E248A34}"/>
              </a:ext>
            </a:extLst>
          </p:cNvPr>
          <p:cNvCxnSpPr>
            <a:cxnSpLocks/>
          </p:cNvCxnSpPr>
          <p:nvPr/>
        </p:nvCxnSpPr>
        <p:spPr>
          <a:xfrm>
            <a:off x="446088" y="1752644"/>
            <a:ext cx="0" cy="4686256"/>
          </a:xfrm>
          <a:prstGeom prst="line">
            <a:avLst/>
          </a:prstGeom>
          <a:ln w="19050" cmpd="sng">
            <a:solidFill>
              <a:schemeClr val="tx2"/>
            </a:solidFill>
          </a:ln>
          <a:effectLst>
            <a:outerShdw blurRad="50800" dist="12700" dir="2700000" algn="tl" rotWithShape="0">
              <a:prstClr val="black">
                <a:alpha val="40000"/>
              </a:prstClr>
            </a:outerShdw>
          </a:effectLst>
        </p:spPr>
        <p:style>
          <a:lnRef idx="3">
            <a:schemeClr val="accent5"/>
          </a:lnRef>
          <a:fillRef idx="0">
            <a:schemeClr val="accent5"/>
          </a:fillRef>
          <a:effectRef idx="2">
            <a:schemeClr val="accent5"/>
          </a:effectRef>
          <a:fontRef idx="minor">
            <a:schemeClr val="tx1"/>
          </a:fontRef>
        </p:style>
      </p:cxnSp>
      <p:cxnSp>
        <p:nvCxnSpPr>
          <p:cNvPr id="19" name="直线连接符 18">
            <a:extLst>
              <a:ext uri="{FF2B5EF4-FFF2-40B4-BE49-F238E27FC236}">
                <a16:creationId xmlns:a16="http://schemas.microsoft.com/office/drawing/2014/main" id="{6C6E5178-6A51-9E4A-B1DD-F7E4AE7FF961}"/>
              </a:ext>
            </a:extLst>
          </p:cNvPr>
          <p:cNvCxnSpPr>
            <a:cxnSpLocks/>
          </p:cNvCxnSpPr>
          <p:nvPr/>
        </p:nvCxnSpPr>
        <p:spPr>
          <a:xfrm flipH="1">
            <a:off x="454025" y="6438900"/>
            <a:ext cx="7789863" cy="0"/>
          </a:xfrm>
          <a:prstGeom prst="line">
            <a:avLst/>
          </a:prstGeom>
          <a:ln w="19050" cmpd="sng">
            <a:solidFill>
              <a:schemeClr val="tx2"/>
            </a:solidFill>
          </a:ln>
          <a:effectLst>
            <a:outerShdw blurRad="50800" dist="12700" dir="2700000" algn="tl" rotWithShape="0">
              <a:prstClr val="black">
                <a:alpha val="40000"/>
              </a:prstClr>
            </a:outerShdw>
          </a:effectLst>
        </p:spPr>
        <p:style>
          <a:lnRef idx="2">
            <a:schemeClr val="accent5"/>
          </a:lnRef>
          <a:fillRef idx="0">
            <a:schemeClr val="accent5"/>
          </a:fillRef>
          <a:effectRef idx="1">
            <a:schemeClr val="accent5"/>
          </a:effectRef>
          <a:fontRef idx="minor">
            <a:schemeClr val="tx1"/>
          </a:fontRef>
        </p:style>
      </p:cxnSp>
      <p:cxnSp>
        <p:nvCxnSpPr>
          <p:cNvPr id="20" name="直线连接符 19">
            <a:extLst>
              <a:ext uri="{FF2B5EF4-FFF2-40B4-BE49-F238E27FC236}">
                <a16:creationId xmlns:a16="http://schemas.microsoft.com/office/drawing/2014/main" id="{5DB51B2F-65F9-5943-B99A-A11D5136DF84}"/>
              </a:ext>
            </a:extLst>
          </p:cNvPr>
          <p:cNvCxnSpPr>
            <a:cxnSpLocks/>
          </p:cNvCxnSpPr>
          <p:nvPr/>
        </p:nvCxnSpPr>
        <p:spPr>
          <a:xfrm flipH="1">
            <a:off x="971550" y="1774795"/>
            <a:ext cx="7742238" cy="0"/>
          </a:xfrm>
          <a:prstGeom prst="line">
            <a:avLst/>
          </a:prstGeom>
          <a:ln w="12700" cap="flat" cmpd="sng" algn="ctr">
            <a:solidFill>
              <a:schemeClr val="tx2"/>
            </a:solidFill>
            <a:prstDash val="sys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21" name="直线连接符 20">
            <a:extLst>
              <a:ext uri="{FF2B5EF4-FFF2-40B4-BE49-F238E27FC236}">
                <a16:creationId xmlns:a16="http://schemas.microsoft.com/office/drawing/2014/main" id="{701C5773-046A-3D4D-A391-DE97B1899C0C}"/>
              </a:ext>
            </a:extLst>
          </p:cNvPr>
          <p:cNvCxnSpPr>
            <a:cxnSpLocks/>
          </p:cNvCxnSpPr>
          <p:nvPr/>
        </p:nvCxnSpPr>
        <p:spPr>
          <a:xfrm>
            <a:off x="8713788" y="1774795"/>
            <a:ext cx="0" cy="4525993"/>
          </a:xfrm>
          <a:prstGeom prst="line">
            <a:avLst/>
          </a:prstGeom>
          <a:ln w="12700" cap="flat" cmpd="sng" algn="ctr">
            <a:solidFill>
              <a:schemeClr val="tx2"/>
            </a:solidFill>
            <a:prstDash val="sysDash"/>
            <a:round/>
            <a:headEnd type="none" w="med" len="med"/>
            <a:tailEnd type="none" w="med" len="med"/>
          </a:ln>
        </p:spPr>
        <p:style>
          <a:lnRef idx="0">
            <a:scrgbClr r="0" g="0" b="0"/>
          </a:lnRef>
          <a:fillRef idx="0">
            <a:scrgbClr r="0" g="0" b="0"/>
          </a:fillRef>
          <a:effectRef idx="0">
            <a:scrgbClr r="0" g="0" b="0"/>
          </a:effectRef>
          <a:fontRef idx="minor">
            <a:schemeClr val="tx1"/>
          </a:fontRef>
        </p:style>
      </p:cxnSp>
      <p:pic>
        <p:nvPicPr>
          <p:cNvPr id="22" name="图片 2">
            <a:extLst>
              <a:ext uri="{FF2B5EF4-FFF2-40B4-BE49-F238E27FC236}">
                <a16:creationId xmlns:a16="http://schemas.microsoft.com/office/drawing/2014/main" id="{DA3739AC-386F-E545-BE7C-EFCB2FD14A8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l="38821" t="7372" r="20769" b="51299"/>
          <a:stretch>
            <a:fillRect/>
          </a:stretch>
        </p:blipFill>
        <p:spPr bwMode="auto">
          <a:xfrm>
            <a:off x="446088" y="1509682"/>
            <a:ext cx="544512" cy="530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3" name="图片 12">
            <a:extLst>
              <a:ext uri="{FF2B5EF4-FFF2-40B4-BE49-F238E27FC236}">
                <a16:creationId xmlns:a16="http://schemas.microsoft.com/office/drawing/2014/main" id="{E29927EC-0FF7-7F48-B00C-9F111C434138}"/>
              </a:ext>
            </a:extLst>
          </p:cNvPr>
          <p:cNvPicPr>
            <a:picLocks noChangeAspect="1" noChangeArrowheads="1"/>
          </p:cNvPicPr>
          <p:nvPr/>
        </p:nvPicPr>
        <p:blipFill>
          <a:blip r:embed="rId4">
            <a:extLst>
              <a:ext uri="{28A0092B-C50C-407E-A947-70E740481C1C}">
                <a14:useLocalDpi xmlns:a14="http://schemas.microsoft.com/office/drawing/2010/main" val="0"/>
              </a:ext>
            </a:extLst>
          </a:blip>
          <a:srcRect l="25549" t="49611" r="34039"/>
          <a:stretch>
            <a:fillRect/>
          </a:stretch>
        </p:blipFill>
        <p:spPr bwMode="auto">
          <a:xfrm>
            <a:off x="8208963" y="6103938"/>
            <a:ext cx="544512" cy="647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Picture 5">
            <a:extLst>
              <a:ext uri="{FF2B5EF4-FFF2-40B4-BE49-F238E27FC236}">
                <a16:creationId xmlns:a16="http://schemas.microsoft.com/office/drawing/2014/main" id="{117A0352-D72C-E247-9367-FDF6027D5BEA}"/>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687753" y="1479803"/>
            <a:ext cx="3860800" cy="2895600"/>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370864989"/>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矩形 4">
            <a:extLst>
              <a:ext uri="{FF2B5EF4-FFF2-40B4-BE49-F238E27FC236}">
                <a16:creationId xmlns:a16="http://schemas.microsoft.com/office/drawing/2014/main" id="{5F787A48-552D-0145-A825-0F3E3F62CF77}"/>
              </a:ext>
            </a:extLst>
          </p:cNvPr>
          <p:cNvSpPr>
            <a:spLocks noChangeArrowheads="1"/>
          </p:cNvSpPr>
          <p:nvPr/>
        </p:nvSpPr>
        <p:spPr bwMode="auto">
          <a:xfrm>
            <a:off x="971550" y="5175454"/>
            <a:ext cx="7461927" cy="16825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nSpc>
                <a:spcPts val="4538"/>
              </a:lnSpc>
            </a:pPr>
            <a:r>
              <a:rPr lang="zh-CN" altLang="en-US" sz="3200" dirty="0">
                <a:latin typeface="微软雅黑" panose="020B0503020204020204" pitchFamily="34" charset="-122"/>
                <a:ea typeface="微软雅黑" panose="020B0503020204020204" pitchFamily="34" charset="-122"/>
              </a:rPr>
              <a:t>就像拒绝相信万有引力定律，并从屋顶跳下来一样。</a:t>
            </a:r>
          </a:p>
        </p:txBody>
      </p:sp>
      <p:sp>
        <p:nvSpPr>
          <p:cNvPr id="2" name="标题 1">
            <a:extLst>
              <a:ext uri="{FF2B5EF4-FFF2-40B4-BE49-F238E27FC236}">
                <a16:creationId xmlns:a16="http://schemas.microsoft.com/office/drawing/2014/main" id="{C540BA9F-5A9A-224F-8DE6-8BD408B030E5}"/>
              </a:ext>
            </a:extLst>
          </p:cNvPr>
          <p:cNvSpPr>
            <a:spLocks noGrp="1"/>
          </p:cNvSpPr>
          <p:nvPr>
            <p:ph type="title"/>
          </p:nvPr>
        </p:nvSpPr>
        <p:spPr/>
        <p:txBody>
          <a:bodyPr/>
          <a:lstStyle/>
          <a:p>
            <a:r>
              <a:rPr lang="zh-CN" altLang="en-US" dirty="0"/>
              <a:t>拒绝客观真理的后果</a:t>
            </a:r>
          </a:p>
        </p:txBody>
      </p:sp>
      <p:cxnSp>
        <p:nvCxnSpPr>
          <p:cNvPr id="11" name="直线连接符 10">
            <a:extLst>
              <a:ext uri="{FF2B5EF4-FFF2-40B4-BE49-F238E27FC236}">
                <a16:creationId xmlns:a16="http://schemas.microsoft.com/office/drawing/2014/main" id="{10950256-050C-8C4B-8DD8-003F8E248A34}"/>
              </a:ext>
            </a:extLst>
          </p:cNvPr>
          <p:cNvCxnSpPr>
            <a:cxnSpLocks/>
          </p:cNvCxnSpPr>
          <p:nvPr/>
        </p:nvCxnSpPr>
        <p:spPr>
          <a:xfrm>
            <a:off x="446088" y="1752644"/>
            <a:ext cx="0" cy="4686256"/>
          </a:xfrm>
          <a:prstGeom prst="line">
            <a:avLst/>
          </a:prstGeom>
          <a:ln w="19050" cmpd="sng">
            <a:solidFill>
              <a:schemeClr val="tx2"/>
            </a:solidFill>
          </a:ln>
          <a:effectLst>
            <a:outerShdw blurRad="50800" dist="12700" dir="2700000" algn="tl" rotWithShape="0">
              <a:prstClr val="black">
                <a:alpha val="40000"/>
              </a:prstClr>
            </a:outerShdw>
          </a:effectLst>
        </p:spPr>
        <p:style>
          <a:lnRef idx="3">
            <a:schemeClr val="accent5"/>
          </a:lnRef>
          <a:fillRef idx="0">
            <a:schemeClr val="accent5"/>
          </a:fillRef>
          <a:effectRef idx="2">
            <a:schemeClr val="accent5"/>
          </a:effectRef>
          <a:fontRef idx="minor">
            <a:schemeClr val="tx1"/>
          </a:fontRef>
        </p:style>
      </p:cxnSp>
      <p:cxnSp>
        <p:nvCxnSpPr>
          <p:cNvPr id="19" name="直线连接符 18">
            <a:extLst>
              <a:ext uri="{FF2B5EF4-FFF2-40B4-BE49-F238E27FC236}">
                <a16:creationId xmlns:a16="http://schemas.microsoft.com/office/drawing/2014/main" id="{6C6E5178-6A51-9E4A-B1DD-F7E4AE7FF961}"/>
              </a:ext>
            </a:extLst>
          </p:cNvPr>
          <p:cNvCxnSpPr>
            <a:cxnSpLocks/>
          </p:cNvCxnSpPr>
          <p:nvPr/>
        </p:nvCxnSpPr>
        <p:spPr>
          <a:xfrm flipH="1">
            <a:off x="454025" y="6438900"/>
            <a:ext cx="7789863" cy="0"/>
          </a:xfrm>
          <a:prstGeom prst="line">
            <a:avLst/>
          </a:prstGeom>
          <a:ln w="19050" cmpd="sng">
            <a:solidFill>
              <a:schemeClr val="tx2"/>
            </a:solidFill>
          </a:ln>
          <a:effectLst>
            <a:outerShdw blurRad="50800" dist="12700" dir="2700000" algn="tl" rotWithShape="0">
              <a:prstClr val="black">
                <a:alpha val="40000"/>
              </a:prstClr>
            </a:outerShdw>
          </a:effectLst>
        </p:spPr>
        <p:style>
          <a:lnRef idx="2">
            <a:schemeClr val="accent5"/>
          </a:lnRef>
          <a:fillRef idx="0">
            <a:schemeClr val="accent5"/>
          </a:fillRef>
          <a:effectRef idx="1">
            <a:schemeClr val="accent5"/>
          </a:effectRef>
          <a:fontRef idx="minor">
            <a:schemeClr val="tx1"/>
          </a:fontRef>
        </p:style>
      </p:cxnSp>
      <p:cxnSp>
        <p:nvCxnSpPr>
          <p:cNvPr id="20" name="直线连接符 19">
            <a:extLst>
              <a:ext uri="{FF2B5EF4-FFF2-40B4-BE49-F238E27FC236}">
                <a16:creationId xmlns:a16="http://schemas.microsoft.com/office/drawing/2014/main" id="{5DB51B2F-65F9-5943-B99A-A11D5136DF84}"/>
              </a:ext>
            </a:extLst>
          </p:cNvPr>
          <p:cNvCxnSpPr>
            <a:cxnSpLocks/>
          </p:cNvCxnSpPr>
          <p:nvPr/>
        </p:nvCxnSpPr>
        <p:spPr>
          <a:xfrm flipH="1">
            <a:off x="971550" y="1774795"/>
            <a:ext cx="7742238" cy="0"/>
          </a:xfrm>
          <a:prstGeom prst="line">
            <a:avLst/>
          </a:prstGeom>
          <a:ln w="12700" cap="flat" cmpd="sng" algn="ctr">
            <a:solidFill>
              <a:schemeClr val="tx2"/>
            </a:solidFill>
            <a:prstDash val="sys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21" name="直线连接符 20">
            <a:extLst>
              <a:ext uri="{FF2B5EF4-FFF2-40B4-BE49-F238E27FC236}">
                <a16:creationId xmlns:a16="http://schemas.microsoft.com/office/drawing/2014/main" id="{701C5773-046A-3D4D-A391-DE97B1899C0C}"/>
              </a:ext>
            </a:extLst>
          </p:cNvPr>
          <p:cNvCxnSpPr>
            <a:cxnSpLocks/>
          </p:cNvCxnSpPr>
          <p:nvPr/>
        </p:nvCxnSpPr>
        <p:spPr>
          <a:xfrm>
            <a:off x="8713788" y="1774795"/>
            <a:ext cx="0" cy="4525993"/>
          </a:xfrm>
          <a:prstGeom prst="line">
            <a:avLst/>
          </a:prstGeom>
          <a:ln w="12700" cap="flat" cmpd="sng" algn="ctr">
            <a:solidFill>
              <a:schemeClr val="tx2"/>
            </a:solidFill>
            <a:prstDash val="sysDash"/>
            <a:round/>
            <a:headEnd type="none" w="med" len="med"/>
            <a:tailEnd type="none" w="med" len="med"/>
          </a:ln>
        </p:spPr>
        <p:style>
          <a:lnRef idx="0">
            <a:scrgbClr r="0" g="0" b="0"/>
          </a:lnRef>
          <a:fillRef idx="0">
            <a:scrgbClr r="0" g="0" b="0"/>
          </a:fillRef>
          <a:effectRef idx="0">
            <a:scrgbClr r="0" g="0" b="0"/>
          </a:effectRef>
          <a:fontRef idx="minor">
            <a:schemeClr val="tx1"/>
          </a:fontRef>
        </p:style>
      </p:cxnSp>
      <p:pic>
        <p:nvPicPr>
          <p:cNvPr id="22" name="图片 2">
            <a:extLst>
              <a:ext uri="{FF2B5EF4-FFF2-40B4-BE49-F238E27FC236}">
                <a16:creationId xmlns:a16="http://schemas.microsoft.com/office/drawing/2014/main" id="{DA3739AC-386F-E545-BE7C-EFCB2FD14A8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l="38821" t="7372" r="20769" b="51299"/>
          <a:stretch>
            <a:fillRect/>
          </a:stretch>
        </p:blipFill>
        <p:spPr bwMode="auto">
          <a:xfrm>
            <a:off x="446088" y="1509682"/>
            <a:ext cx="544512" cy="530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3" name="图片 12">
            <a:extLst>
              <a:ext uri="{FF2B5EF4-FFF2-40B4-BE49-F238E27FC236}">
                <a16:creationId xmlns:a16="http://schemas.microsoft.com/office/drawing/2014/main" id="{E29927EC-0FF7-7F48-B00C-9F111C434138}"/>
              </a:ext>
            </a:extLst>
          </p:cNvPr>
          <p:cNvPicPr>
            <a:picLocks noChangeAspect="1" noChangeArrowheads="1"/>
          </p:cNvPicPr>
          <p:nvPr/>
        </p:nvPicPr>
        <p:blipFill>
          <a:blip r:embed="rId4">
            <a:extLst>
              <a:ext uri="{28A0092B-C50C-407E-A947-70E740481C1C}">
                <a14:useLocalDpi xmlns:a14="http://schemas.microsoft.com/office/drawing/2010/main" val="0"/>
              </a:ext>
            </a:extLst>
          </a:blip>
          <a:srcRect l="25549" t="49611" r="34039"/>
          <a:stretch>
            <a:fillRect/>
          </a:stretch>
        </p:blipFill>
        <p:spPr bwMode="auto">
          <a:xfrm>
            <a:off x="8208963" y="6103938"/>
            <a:ext cx="544512" cy="647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 name="Picture 4">
            <a:extLst>
              <a:ext uri="{FF2B5EF4-FFF2-40B4-BE49-F238E27FC236}">
                <a16:creationId xmlns:a16="http://schemas.microsoft.com/office/drawing/2014/main" id="{0CC7DEEF-3640-AE46-A50F-1E6DC1444DB7}"/>
              </a:ext>
            </a:extLst>
          </p:cNvPr>
          <p:cNvPicPr>
            <a:picLocks noChangeAspect="1"/>
          </p:cNvPicPr>
          <p:nvPr/>
        </p:nvPicPr>
        <p:blipFill rotWithShape="1">
          <a:blip r:embed="rId5"/>
          <a:srcRect r="7105" b="11108"/>
          <a:stretch/>
        </p:blipFill>
        <p:spPr>
          <a:xfrm>
            <a:off x="3251019" y="1447852"/>
            <a:ext cx="2689871" cy="3657504"/>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2234477549"/>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矩形 4">
            <a:extLst>
              <a:ext uri="{FF2B5EF4-FFF2-40B4-BE49-F238E27FC236}">
                <a16:creationId xmlns:a16="http://schemas.microsoft.com/office/drawing/2014/main" id="{5F787A48-552D-0145-A825-0F3E3F62CF77}"/>
              </a:ext>
            </a:extLst>
          </p:cNvPr>
          <p:cNvSpPr>
            <a:spLocks noChangeArrowheads="1"/>
          </p:cNvSpPr>
          <p:nvPr/>
        </p:nvSpPr>
        <p:spPr bwMode="auto">
          <a:xfrm>
            <a:off x="700790" y="3916361"/>
            <a:ext cx="7742238" cy="29416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nSpc>
                <a:spcPts val="4538"/>
              </a:lnSpc>
            </a:pPr>
            <a:endParaRPr lang="zh-CN" altLang="en-US" sz="3200" dirty="0">
              <a:latin typeface="微软雅黑" panose="020B0503020204020204" pitchFamily="34" charset="-122"/>
              <a:ea typeface="微软雅黑" panose="020B0503020204020204" pitchFamily="34" charset="-122"/>
            </a:endParaRPr>
          </a:p>
          <a:p>
            <a:pPr marL="457200" indent="-457200">
              <a:lnSpc>
                <a:spcPts val="4538"/>
              </a:lnSpc>
              <a:buFont typeface="Arial" panose="020B0604020202020204" pitchFamily="34" charset="0"/>
              <a:buChar char="•"/>
            </a:pPr>
            <a:r>
              <a:rPr lang="zh-CN" altLang="en-US" sz="3200" dirty="0">
                <a:latin typeface="微软雅黑" panose="020B0503020204020204" pitchFamily="34" charset="-122"/>
                <a:ea typeface="微软雅黑" panose="020B0503020204020204" pitchFamily="34" charset="-122"/>
              </a:rPr>
              <a:t>就像患了癌症，却拒绝服用可以治愈癌症的唯一药物一样。</a:t>
            </a:r>
          </a:p>
        </p:txBody>
      </p:sp>
      <p:sp>
        <p:nvSpPr>
          <p:cNvPr id="2" name="标题 1">
            <a:extLst>
              <a:ext uri="{FF2B5EF4-FFF2-40B4-BE49-F238E27FC236}">
                <a16:creationId xmlns:a16="http://schemas.microsoft.com/office/drawing/2014/main" id="{C540BA9F-5A9A-224F-8DE6-8BD408B030E5}"/>
              </a:ext>
            </a:extLst>
          </p:cNvPr>
          <p:cNvSpPr>
            <a:spLocks noGrp="1"/>
          </p:cNvSpPr>
          <p:nvPr>
            <p:ph type="title"/>
          </p:nvPr>
        </p:nvSpPr>
        <p:spPr/>
        <p:txBody>
          <a:bodyPr/>
          <a:lstStyle/>
          <a:p>
            <a:r>
              <a:rPr lang="zh-CN" altLang="en-US" dirty="0"/>
              <a:t>拒绝客观真理的后果</a:t>
            </a:r>
          </a:p>
        </p:txBody>
      </p:sp>
      <p:cxnSp>
        <p:nvCxnSpPr>
          <p:cNvPr id="11" name="直线连接符 10">
            <a:extLst>
              <a:ext uri="{FF2B5EF4-FFF2-40B4-BE49-F238E27FC236}">
                <a16:creationId xmlns:a16="http://schemas.microsoft.com/office/drawing/2014/main" id="{10950256-050C-8C4B-8DD8-003F8E248A34}"/>
              </a:ext>
            </a:extLst>
          </p:cNvPr>
          <p:cNvCxnSpPr>
            <a:cxnSpLocks/>
          </p:cNvCxnSpPr>
          <p:nvPr/>
        </p:nvCxnSpPr>
        <p:spPr>
          <a:xfrm>
            <a:off x="446088" y="1752644"/>
            <a:ext cx="0" cy="4686256"/>
          </a:xfrm>
          <a:prstGeom prst="line">
            <a:avLst/>
          </a:prstGeom>
          <a:ln w="19050" cmpd="sng">
            <a:solidFill>
              <a:schemeClr val="tx2"/>
            </a:solidFill>
          </a:ln>
          <a:effectLst>
            <a:outerShdw blurRad="50800" dist="12700" dir="2700000" algn="tl" rotWithShape="0">
              <a:prstClr val="black">
                <a:alpha val="40000"/>
              </a:prstClr>
            </a:outerShdw>
          </a:effectLst>
        </p:spPr>
        <p:style>
          <a:lnRef idx="3">
            <a:schemeClr val="accent5"/>
          </a:lnRef>
          <a:fillRef idx="0">
            <a:schemeClr val="accent5"/>
          </a:fillRef>
          <a:effectRef idx="2">
            <a:schemeClr val="accent5"/>
          </a:effectRef>
          <a:fontRef idx="minor">
            <a:schemeClr val="tx1"/>
          </a:fontRef>
        </p:style>
      </p:cxnSp>
      <p:cxnSp>
        <p:nvCxnSpPr>
          <p:cNvPr id="19" name="直线连接符 18">
            <a:extLst>
              <a:ext uri="{FF2B5EF4-FFF2-40B4-BE49-F238E27FC236}">
                <a16:creationId xmlns:a16="http://schemas.microsoft.com/office/drawing/2014/main" id="{6C6E5178-6A51-9E4A-B1DD-F7E4AE7FF961}"/>
              </a:ext>
            </a:extLst>
          </p:cNvPr>
          <p:cNvCxnSpPr>
            <a:cxnSpLocks/>
          </p:cNvCxnSpPr>
          <p:nvPr/>
        </p:nvCxnSpPr>
        <p:spPr>
          <a:xfrm flipH="1">
            <a:off x="454025" y="6438900"/>
            <a:ext cx="7789863" cy="0"/>
          </a:xfrm>
          <a:prstGeom prst="line">
            <a:avLst/>
          </a:prstGeom>
          <a:ln w="19050" cmpd="sng">
            <a:solidFill>
              <a:schemeClr val="tx2"/>
            </a:solidFill>
          </a:ln>
          <a:effectLst>
            <a:outerShdw blurRad="50800" dist="12700" dir="2700000" algn="tl" rotWithShape="0">
              <a:prstClr val="black">
                <a:alpha val="40000"/>
              </a:prstClr>
            </a:outerShdw>
          </a:effectLst>
        </p:spPr>
        <p:style>
          <a:lnRef idx="2">
            <a:schemeClr val="accent5"/>
          </a:lnRef>
          <a:fillRef idx="0">
            <a:schemeClr val="accent5"/>
          </a:fillRef>
          <a:effectRef idx="1">
            <a:schemeClr val="accent5"/>
          </a:effectRef>
          <a:fontRef idx="minor">
            <a:schemeClr val="tx1"/>
          </a:fontRef>
        </p:style>
      </p:cxnSp>
      <p:cxnSp>
        <p:nvCxnSpPr>
          <p:cNvPr id="20" name="直线连接符 19">
            <a:extLst>
              <a:ext uri="{FF2B5EF4-FFF2-40B4-BE49-F238E27FC236}">
                <a16:creationId xmlns:a16="http://schemas.microsoft.com/office/drawing/2014/main" id="{5DB51B2F-65F9-5943-B99A-A11D5136DF84}"/>
              </a:ext>
            </a:extLst>
          </p:cNvPr>
          <p:cNvCxnSpPr>
            <a:cxnSpLocks/>
          </p:cNvCxnSpPr>
          <p:nvPr/>
        </p:nvCxnSpPr>
        <p:spPr>
          <a:xfrm flipH="1">
            <a:off x="971550" y="1774795"/>
            <a:ext cx="7742238" cy="0"/>
          </a:xfrm>
          <a:prstGeom prst="line">
            <a:avLst/>
          </a:prstGeom>
          <a:ln w="12700" cap="flat" cmpd="sng" algn="ctr">
            <a:solidFill>
              <a:schemeClr val="tx2"/>
            </a:solidFill>
            <a:prstDash val="sys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21" name="直线连接符 20">
            <a:extLst>
              <a:ext uri="{FF2B5EF4-FFF2-40B4-BE49-F238E27FC236}">
                <a16:creationId xmlns:a16="http://schemas.microsoft.com/office/drawing/2014/main" id="{701C5773-046A-3D4D-A391-DE97B1899C0C}"/>
              </a:ext>
            </a:extLst>
          </p:cNvPr>
          <p:cNvCxnSpPr>
            <a:cxnSpLocks/>
          </p:cNvCxnSpPr>
          <p:nvPr/>
        </p:nvCxnSpPr>
        <p:spPr>
          <a:xfrm>
            <a:off x="8713788" y="1774795"/>
            <a:ext cx="0" cy="4525993"/>
          </a:xfrm>
          <a:prstGeom prst="line">
            <a:avLst/>
          </a:prstGeom>
          <a:ln w="12700" cap="flat" cmpd="sng" algn="ctr">
            <a:solidFill>
              <a:schemeClr val="tx2"/>
            </a:solidFill>
            <a:prstDash val="sysDash"/>
            <a:round/>
            <a:headEnd type="none" w="med" len="med"/>
            <a:tailEnd type="none" w="med" len="med"/>
          </a:ln>
        </p:spPr>
        <p:style>
          <a:lnRef idx="0">
            <a:scrgbClr r="0" g="0" b="0"/>
          </a:lnRef>
          <a:fillRef idx="0">
            <a:scrgbClr r="0" g="0" b="0"/>
          </a:fillRef>
          <a:effectRef idx="0">
            <a:scrgbClr r="0" g="0" b="0"/>
          </a:effectRef>
          <a:fontRef idx="minor">
            <a:schemeClr val="tx1"/>
          </a:fontRef>
        </p:style>
      </p:cxnSp>
      <p:pic>
        <p:nvPicPr>
          <p:cNvPr id="22" name="图片 2">
            <a:extLst>
              <a:ext uri="{FF2B5EF4-FFF2-40B4-BE49-F238E27FC236}">
                <a16:creationId xmlns:a16="http://schemas.microsoft.com/office/drawing/2014/main" id="{DA3739AC-386F-E545-BE7C-EFCB2FD14A8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l="38821" t="7372" r="20769" b="51299"/>
          <a:stretch>
            <a:fillRect/>
          </a:stretch>
        </p:blipFill>
        <p:spPr bwMode="auto">
          <a:xfrm>
            <a:off x="446088" y="1509682"/>
            <a:ext cx="544512" cy="530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3" name="图片 12">
            <a:extLst>
              <a:ext uri="{FF2B5EF4-FFF2-40B4-BE49-F238E27FC236}">
                <a16:creationId xmlns:a16="http://schemas.microsoft.com/office/drawing/2014/main" id="{E29927EC-0FF7-7F48-B00C-9F111C434138}"/>
              </a:ext>
            </a:extLst>
          </p:cNvPr>
          <p:cNvPicPr>
            <a:picLocks noChangeAspect="1" noChangeArrowheads="1"/>
          </p:cNvPicPr>
          <p:nvPr/>
        </p:nvPicPr>
        <p:blipFill>
          <a:blip r:embed="rId4">
            <a:extLst>
              <a:ext uri="{28A0092B-C50C-407E-A947-70E740481C1C}">
                <a14:useLocalDpi xmlns:a14="http://schemas.microsoft.com/office/drawing/2010/main" val="0"/>
              </a:ext>
            </a:extLst>
          </a:blip>
          <a:srcRect l="25549" t="49611" r="34039"/>
          <a:stretch>
            <a:fillRect/>
          </a:stretch>
        </p:blipFill>
        <p:spPr bwMode="auto">
          <a:xfrm>
            <a:off x="8208963" y="6103938"/>
            <a:ext cx="544512" cy="647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Picture 6">
            <a:extLst>
              <a:ext uri="{FF2B5EF4-FFF2-40B4-BE49-F238E27FC236}">
                <a16:creationId xmlns:a16="http://schemas.microsoft.com/office/drawing/2014/main" id="{0462BAF5-637F-5C46-A2EE-9F9716A4DC33}"/>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990600" y="1526345"/>
            <a:ext cx="3658804" cy="2364754"/>
          </a:xfrm>
          <a:prstGeom prst="rect">
            <a:avLst/>
          </a:prstGeom>
          <a:solidFill>
            <a:srgbClr val="FFFFFF">
              <a:shade val="85000"/>
            </a:srgbClr>
          </a:solidFill>
          <a:ln w="28575">
            <a:solidFill>
              <a:schemeClr val="bg1"/>
            </a:solidFill>
            <a:miter lim="800000"/>
            <a:headEnd/>
            <a:tailEnd/>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3" name="图片 2">
            <a:extLst>
              <a:ext uri="{FF2B5EF4-FFF2-40B4-BE49-F238E27FC236}">
                <a16:creationId xmlns:a16="http://schemas.microsoft.com/office/drawing/2014/main" id="{9A4313AE-FDEA-D246-A7F0-4D1335DB7FB3}"/>
              </a:ext>
            </a:extLst>
          </p:cNvPr>
          <p:cNvPicPr>
            <a:picLocks noChangeAspect="1"/>
          </p:cNvPicPr>
          <p:nvPr/>
        </p:nvPicPr>
        <p:blipFill>
          <a:blip r:embed="rId6"/>
          <a:stretch>
            <a:fillRect/>
          </a:stretch>
        </p:blipFill>
        <p:spPr>
          <a:xfrm>
            <a:off x="4801801" y="1526345"/>
            <a:ext cx="3410618" cy="2390016"/>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1001861158"/>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矩形 4">
            <a:extLst>
              <a:ext uri="{FF2B5EF4-FFF2-40B4-BE49-F238E27FC236}">
                <a16:creationId xmlns:a16="http://schemas.microsoft.com/office/drawing/2014/main" id="{5F787A48-552D-0145-A825-0F3E3F62CF77}"/>
              </a:ext>
            </a:extLst>
          </p:cNvPr>
          <p:cNvSpPr>
            <a:spLocks noChangeArrowheads="1"/>
          </p:cNvSpPr>
          <p:nvPr/>
        </p:nvSpPr>
        <p:spPr bwMode="auto">
          <a:xfrm>
            <a:off x="609704" y="4009078"/>
            <a:ext cx="8290687" cy="29416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nSpc>
                <a:spcPts val="4538"/>
              </a:lnSpc>
            </a:pPr>
            <a:r>
              <a:rPr lang="zh-CN" altLang="en-US" sz="3200" dirty="0">
                <a:latin typeface="微软雅黑" panose="020B0503020204020204" pitchFamily="34" charset="-122"/>
                <a:ea typeface="微软雅黑" panose="020B0503020204020204" pitchFamily="34" charset="-122"/>
              </a:rPr>
              <a:t>启示录 </a:t>
            </a:r>
            <a:r>
              <a:rPr lang="en-US" altLang="zh-CN" sz="3200" dirty="0">
                <a:latin typeface="微软雅黑" panose="020B0503020204020204" pitchFamily="34" charset="-122"/>
                <a:ea typeface="微软雅黑" panose="020B0503020204020204" pitchFamily="34" charset="-122"/>
              </a:rPr>
              <a:t>21:8</a:t>
            </a:r>
            <a:r>
              <a:rPr lang="zh-CN" altLang="en-US" sz="3200" dirty="0">
                <a:latin typeface="微软雅黑" panose="020B0503020204020204" pitchFamily="34" charset="-122"/>
                <a:ea typeface="微软雅黑" panose="020B0503020204020204" pitchFamily="34" charset="-122"/>
              </a:rPr>
              <a:t> 惟有胆怯的、不信的、可憎的、杀人的、淫乱的、行邪术的、拜偶像的，和一切说谎话的，他们的分就在烧著硫磺的火湖里；这是第二次的死。</a:t>
            </a:r>
          </a:p>
        </p:txBody>
      </p:sp>
      <p:sp>
        <p:nvSpPr>
          <p:cNvPr id="2" name="标题 1">
            <a:extLst>
              <a:ext uri="{FF2B5EF4-FFF2-40B4-BE49-F238E27FC236}">
                <a16:creationId xmlns:a16="http://schemas.microsoft.com/office/drawing/2014/main" id="{C540BA9F-5A9A-224F-8DE6-8BD408B030E5}"/>
              </a:ext>
            </a:extLst>
          </p:cNvPr>
          <p:cNvSpPr>
            <a:spLocks noGrp="1"/>
          </p:cNvSpPr>
          <p:nvPr>
            <p:ph type="title"/>
          </p:nvPr>
        </p:nvSpPr>
        <p:spPr/>
        <p:txBody>
          <a:bodyPr/>
          <a:lstStyle/>
          <a:p>
            <a:r>
              <a:rPr lang="zh-CN" altLang="en-US" dirty="0"/>
              <a:t>拒绝独一真神的后果</a:t>
            </a:r>
          </a:p>
        </p:txBody>
      </p:sp>
      <p:cxnSp>
        <p:nvCxnSpPr>
          <p:cNvPr id="11" name="直线连接符 10">
            <a:extLst>
              <a:ext uri="{FF2B5EF4-FFF2-40B4-BE49-F238E27FC236}">
                <a16:creationId xmlns:a16="http://schemas.microsoft.com/office/drawing/2014/main" id="{10950256-050C-8C4B-8DD8-003F8E248A34}"/>
              </a:ext>
            </a:extLst>
          </p:cNvPr>
          <p:cNvCxnSpPr>
            <a:cxnSpLocks/>
          </p:cNvCxnSpPr>
          <p:nvPr/>
        </p:nvCxnSpPr>
        <p:spPr>
          <a:xfrm>
            <a:off x="446088" y="1752644"/>
            <a:ext cx="0" cy="4686256"/>
          </a:xfrm>
          <a:prstGeom prst="line">
            <a:avLst/>
          </a:prstGeom>
          <a:ln w="19050" cmpd="sng">
            <a:solidFill>
              <a:schemeClr val="tx2"/>
            </a:solidFill>
          </a:ln>
          <a:effectLst>
            <a:outerShdw blurRad="50800" dist="12700" dir="2700000" algn="tl" rotWithShape="0">
              <a:prstClr val="black">
                <a:alpha val="40000"/>
              </a:prstClr>
            </a:outerShdw>
          </a:effectLst>
        </p:spPr>
        <p:style>
          <a:lnRef idx="3">
            <a:schemeClr val="accent5"/>
          </a:lnRef>
          <a:fillRef idx="0">
            <a:schemeClr val="accent5"/>
          </a:fillRef>
          <a:effectRef idx="2">
            <a:schemeClr val="accent5"/>
          </a:effectRef>
          <a:fontRef idx="minor">
            <a:schemeClr val="tx1"/>
          </a:fontRef>
        </p:style>
      </p:cxnSp>
      <p:cxnSp>
        <p:nvCxnSpPr>
          <p:cNvPr id="19" name="直线连接符 18">
            <a:extLst>
              <a:ext uri="{FF2B5EF4-FFF2-40B4-BE49-F238E27FC236}">
                <a16:creationId xmlns:a16="http://schemas.microsoft.com/office/drawing/2014/main" id="{6C6E5178-6A51-9E4A-B1DD-F7E4AE7FF961}"/>
              </a:ext>
            </a:extLst>
          </p:cNvPr>
          <p:cNvCxnSpPr>
            <a:cxnSpLocks/>
          </p:cNvCxnSpPr>
          <p:nvPr/>
        </p:nvCxnSpPr>
        <p:spPr>
          <a:xfrm flipH="1">
            <a:off x="454025" y="6438900"/>
            <a:ext cx="7789863" cy="0"/>
          </a:xfrm>
          <a:prstGeom prst="line">
            <a:avLst/>
          </a:prstGeom>
          <a:ln w="19050" cmpd="sng">
            <a:solidFill>
              <a:schemeClr val="tx2"/>
            </a:solidFill>
          </a:ln>
          <a:effectLst>
            <a:outerShdw blurRad="50800" dist="12700" dir="2700000" algn="tl" rotWithShape="0">
              <a:prstClr val="black">
                <a:alpha val="40000"/>
              </a:prstClr>
            </a:outerShdw>
          </a:effectLst>
        </p:spPr>
        <p:style>
          <a:lnRef idx="2">
            <a:schemeClr val="accent5"/>
          </a:lnRef>
          <a:fillRef idx="0">
            <a:schemeClr val="accent5"/>
          </a:fillRef>
          <a:effectRef idx="1">
            <a:schemeClr val="accent5"/>
          </a:effectRef>
          <a:fontRef idx="minor">
            <a:schemeClr val="tx1"/>
          </a:fontRef>
        </p:style>
      </p:cxnSp>
      <p:cxnSp>
        <p:nvCxnSpPr>
          <p:cNvPr id="20" name="直线连接符 19">
            <a:extLst>
              <a:ext uri="{FF2B5EF4-FFF2-40B4-BE49-F238E27FC236}">
                <a16:creationId xmlns:a16="http://schemas.microsoft.com/office/drawing/2014/main" id="{5DB51B2F-65F9-5943-B99A-A11D5136DF84}"/>
              </a:ext>
            </a:extLst>
          </p:cNvPr>
          <p:cNvCxnSpPr>
            <a:cxnSpLocks/>
          </p:cNvCxnSpPr>
          <p:nvPr/>
        </p:nvCxnSpPr>
        <p:spPr>
          <a:xfrm flipH="1">
            <a:off x="971550" y="1774795"/>
            <a:ext cx="7742238" cy="0"/>
          </a:xfrm>
          <a:prstGeom prst="line">
            <a:avLst/>
          </a:prstGeom>
          <a:ln w="12700" cap="flat" cmpd="sng" algn="ctr">
            <a:solidFill>
              <a:schemeClr val="tx2"/>
            </a:solidFill>
            <a:prstDash val="sys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21" name="直线连接符 20">
            <a:extLst>
              <a:ext uri="{FF2B5EF4-FFF2-40B4-BE49-F238E27FC236}">
                <a16:creationId xmlns:a16="http://schemas.microsoft.com/office/drawing/2014/main" id="{701C5773-046A-3D4D-A391-DE97B1899C0C}"/>
              </a:ext>
            </a:extLst>
          </p:cNvPr>
          <p:cNvCxnSpPr>
            <a:cxnSpLocks/>
          </p:cNvCxnSpPr>
          <p:nvPr/>
        </p:nvCxnSpPr>
        <p:spPr>
          <a:xfrm>
            <a:off x="8713788" y="1774795"/>
            <a:ext cx="0" cy="4525993"/>
          </a:xfrm>
          <a:prstGeom prst="line">
            <a:avLst/>
          </a:prstGeom>
          <a:ln w="12700" cap="flat" cmpd="sng" algn="ctr">
            <a:solidFill>
              <a:schemeClr val="tx2"/>
            </a:solidFill>
            <a:prstDash val="sysDash"/>
            <a:round/>
            <a:headEnd type="none" w="med" len="med"/>
            <a:tailEnd type="none" w="med" len="med"/>
          </a:ln>
        </p:spPr>
        <p:style>
          <a:lnRef idx="0">
            <a:scrgbClr r="0" g="0" b="0"/>
          </a:lnRef>
          <a:fillRef idx="0">
            <a:scrgbClr r="0" g="0" b="0"/>
          </a:fillRef>
          <a:effectRef idx="0">
            <a:scrgbClr r="0" g="0" b="0"/>
          </a:effectRef>
          <a:fontRef idx="minor">
            <a:schemeClr val="tx1"/>
          </a:fontRef>
        </p:style>
      </p:cxnSp>
      <p:pic>
        <p:nvPicPr>
          <p:cNvPr id="22" name="图片 2">
            <a:extLst>
              <a:ext uri="{FF2B5EF4-FFF2-40B4-BE49-F238E27FC236}">
                <a16:creationId xmlns:a16="http://schemas.microsoft.com/office/drawing/2014/main" id="{DA3739AC-386F-E545-BE7C-EFCB2FD14A8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l="38821" t="7372" r="20769" b="51299"/>
          <a:stretch>
            <a:fillRect/>
          </a:stretch>
        </p:blipFill>
        <p:spPr bwMode="auto">
          <a:xfrm>
            <a:off x="446088" y="1509682"/>
            <a:ext cx="544512" cy="530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3" name="图片 12">
            <a:extLst>
              <a:ext uri="{FF2B5EF4-FFF2-40B4-BE49-F238E27FC236}">
                <a16:creationId xmlns:a16="http://schemas.microsoft.com/office/drawing/2014/main" id="{E29927EC-0FF7-7F48-B00C-9F111C434138}"/>
              </a:ext>
            </a:extLst>
          </p:cNvPr>
          <p:cNvPicPr>
            <a:picLocks noChangeAspect="1" noChangeArrowheads="1"/>
          </p:cNvPicPr>
          <p:nvPr/>
        </p:nvPicPr>
        <p:blipFill>
          <a:blip r:embed="rId4">
            <a:extLst>
              <a:ext uri="{28A0092B-C50C-407E-A947-70E740481C1C}">
                <a14:useLocalDpi xmlns:a14="http://schemas.microsoft.com/office/drawing/2010/main" val="0"/>
              </a:ext>
            </a:extLst>
          </a:blip>
          <a:srcRect l="25549" t="49611" r="34039"/>
          <a:stretch>
            <a:fillRect/>
          </a:stretch>
        </p:blipFill>
        <p:spPr bwMode="auto">
          <a:xfrm>
            <a:off x="8208963" y="6103938"/>
            <a:ext cx="544512" cy="647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 name="图片 9">
            <a:extLst>
              <a:ext uri="{FF2B5EF4-FFF2-40B4-BE49-F238E27FC236}">
                <a16:creationId xmlns:a16="http://schemas.microsoft.com/office/drawing/2014/main" id="{A5B2CAC6-0257-674A-A1D7-D4A057D87840}"/>
              </a:ext>
            </a:extLst>
          </p:cNvPr>
          <p:cNvPicPr>
            <a:picLocks noChangeAspect="1"/>
          </p:cNvPicPr>
          <p:nvPr/>
        </p:nvPicPr>
        <p:blipFill>
          <a:blip r:embed="rId5"/>
          <a:stretch>
            <a:fillRect/>
          </a:stretch>
        </p:blipFill>
        <p:spPr>
          <a:xfrm>
            <a:off x="3095072" y="1447852"/>
            <a:ext cx="3085199" cy="2447518"/>
          </a:xfrm>
          <a:prstGeom prst="rect">
            <a:avLst/>
          </a:prstGeom>
          <a:solidFill>
            <a:srgbClr val="FFFFFF">
              <a:shade val="85000"/>
            </a:srgbClr>
          </a:solidFill>
          <a:ln w="28575" cap="sq">
            <a:solidFill>
              <a:srgbClr val="FFFFFF"/>
            </a:solidFill>
            <a:miter lim="800000"/>
            <a:headEnd/>
            <a:tailEnd/>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300628757"/>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6802" name="Picture 6">
            <a:extLst>
              <a:ext uri="{FF2B5EF4-FFF2-40B4-BE49-F238E27FC236}">
                <a16:creationId xmlns:a16="http://schemas.microsoft.com/office/drawing/2014/main" id="{88772A66-DAAA-654A-8FDB-FED3F91554F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3139" y="-7556"/>
            <a:ext cx="9157139" cy="6865556"/>
          </a:xfrm>
          <a:prstGeom prst="rect">
            <a:avLst/>
          </a:prstGeom>
          <a:solidFill>
            <a:srgbClr val="FFFFFF">
              <a:shade val="85000"/>
            </a:srgbClr>
          </a:solidFill>
          <a:ln w="28575">
            <a:solidFill>
              <a:schemeClr val="bg1"/>
            </a:solidFill>
            <a:miter lim="800000"/>
            <a:headEnd/>
            <a:tailEnd/>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3013077367"/>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2">
            <a:extLst>
              <a:ext uri="{FF2B5EF4-FFF2-40B4-BE49-F238E27FC236}">
                <a16:creationId xmlns:a16="http://schemas.microsoft.com/office/drawing/2014/main" id="{59198CDC-2854-5643-9F41-CB6F9806A85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667000" y="1333500"/>
            <a:ext cx="4038600" cy="4191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文本框 3">
            <a:extLst>
              <a:ext uri="{FF2B5EF4-FFF2-40B4-BE49-F238E27FC236}">
                <a16:creationId xmlns:a16="http://schemas.microsoft.com/office/drawing/2014/main" id="{028331B8-4D84-E64C-B1F2-B91B03FF9A93}"/>
              </a:ext>
            </a:extLst>
          </p:cNvPr>
          <p:cNvSpPr txBox="1">
            <a:spLocks noChangeArrowheads="1"/>
          </p:cNvSpPr>
          <p:nvPr/>
        </p:nvSpPr>
        <p:spPr bwMode="auto">
          <a:xfrm>
            <a:off x="4000500" y="2216150"/>
            <a:ext cx="1403350" cy="1554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a:r>
              <a:rPr kumimoji="1" lang="zh-CN" altLang="en-US" sz="3200" noProof="1">
                <a:solidFill>
                  <a:srgbClr val="203864"/>
                </a:solidFill>
                <a:latin typeface="FZLanTingHei-DB-GBK" panose="02000000000000000000" pitchFamily="2" charset="-122"/>
                <a:ea typeface="FZLanTingHei-DB-GBK" panose="02000000000000000000" pitchFamily="2" charset="-122"/>
              </a:rPr>
              <a:t>下节课</a:t>
            </a:r>
            <a:endParaRPr kumimoji="1" lang="zh-CN" altLang="zh-CN" sz="3200" noProof="1">
              <a:solidFill>
                <a:srgbClr val="203864"/>
              </a:solidFill>
              <a:latin typeface="FZLanTingHei-DB-GBK" panose="02000000000000000000" pitchFamily="2" charset="-122"/>
              <a:ea typeface="FZLanTingHei-DB-GBK" panose="02000000000000000000" pitchFamily="2" charset="-122"/>
            </a:endParaRPr>
          </a:p>
          <a:p>
            <a:pPr algn="ctr"/>
            <a:r>
              <a:rPr kumimoji="1" lang="zh-CN" altLang="en-US" sz="3200" noProof="1">
                <a:solidFill>
                  <a:srgbClr val="203864"/>
                </a:solidFill>
                <a:latin typeface="FZLanTingHei-DB-GBK" panose="02000000000000000000" pitchFamily="2" charset="-122"/>
                <a:ea typeface="FZLanTingHei-DB-GBK" panose="02000000000000000000" pitchFamily="2" charset="-122"/>
              </a:rPr>
              <a:t>再见！</a:t>
            </a:r>
            <a:endParaRPr kumimoji="1" lang="zh-CN" altLang="zh-CN" sz="3200" noProof="1">
              <a:solidFill>
                <a:srgbClr val="203864"/>
              </a:solidFill>
              <a:latin typeface="FZLanTingHei-DB-GBK" panose="02000000000000000000" pitchFamily="2" charset="-122"/>
              <a:ea typeface="FZLanTingHei-DB-GBK" panose="02000000000000000000" pitchFamily="2" charset="-122"/>
            </a:endParaRPr>
          </a:p>
          <a:p>
            <a:pPr algn="ctr"/>
            <a:endParaRPr kumimoji="1" lang="zh-CN" altLang="en-US" sz="3200" noProof="1">
              <a:solidFill>
                <a:srgbClr val="203864"/>
              </a:solidFill>
              <a:latin typeface="FZLanTingHei-DB-GBK" panose="02000000000000000000" pitchFamily="2" charset="-122"/>
              <a:ea typeface="FZLanTingHei-DB-GBK" panose="02000000000000000000" pitchFamily="2" charset="-122"/>
            </a:endParaRPr>
          </a:p>
        </p:txBody>
      </p:sp>
    </p:spTree>
    <p:extLst>
      <p:ext uri="{BB962C8B-B14F-4D97-AF65-F5344CB8AC3E}">
        <p14:creationId xmlns:p14="http://schemas.microsoft.com/office/powerpoint/2010/main" val="3825838743"/>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8242</TotalTime>
  <Words>6261</Words>
  <Application>Microsoft Office PowerPoint</Application>
  <PresentationFormat>全屏显示(4:3)</PresentationFormat>
  <Paragraphs>606</Paragraphs>
  <Slides>62</Slides>
  <Notes>62</Notes>
  <HiddenSlides>0</HiddenSlides>
  <MMClips>0</MMClips>
  <ScaleCrop>false</ScaleCrop>
  <HeadingPairs>
    <vt:vector size="6" baseType="variant">
      <vt:variant>
        <vt:lpstr>已用的字体</vt:lpstr>
      </vt:variant>
      <vt:variant>
        <vt:i4>10</vt:i4>
      </vt:variant>
      <vt:variant>
        <vt:lpstr>主题</vt:lpstr>
      </vt:variant>
      <vt:variant>
        <vt:i4>1</vt:i4>
      </vt:variant>
      <vt:variant>
        <vt:lpstr>幻灯片标题</vt:lpstr>
      </vt:variant>
      <vt:variant>
        <vt:i4>62</vt:i4>
      </vt:variant>
    </vt:vector>
  </HeadingPairs>
  <TitlesOfParts>
    <vt:vector size="73" baseType="lpstr">
      <vt:lpstr>Microsoft YaHei</vt:lpstr>
      <vt:lpstr>Microsoft YaHei</vt:lpstr>
      <vt:lpstr>Wingdings 2</vt:lpstr>
      <vt:lpstr>宋体</vt:lpstr>
      <vt:lpstr>Calibri</vt:lpstr>
      <vt:lpstr>等线</vt:lpstr>
      <vt:lpstr>Arial</vt:lpstr>
      <vt:lpstr>Calibri Light</vt:lpstr>
      <vt:lpstr>Times New Roman</vt:lpstr>
      <vt:lpstr>FZLanTingHei-DB-GBK</vt:lpstr>
      <vt:lpstr>Office Theme</vt:lpstr>
      <vt:lpstr>PowerPoint 演示文稿</vt:lpstr>
      <vt:lpstr>PowerPoint 演示文稿</vt:lpstr>
      <vt:lpstr>怎么知道创造者是圣经中的神 </vt:lpstr>
      <vt:lpstr>圣经中的神是创造者</vt:lpstr>
      <vt:lpstr>启示圣经的神是创造者</vt:lpstr>
      <vt:lpstr>PowerPoint 演示文稿</vt:lpstr>
      <vt:lpstr>PowerPoint 演示文稿</vt:lpstr>
      <vt:lpstr>神留给我们的论证方法</vt:lpstr>
      <vt:lpstr>PowerPoint 演示文稿</vt:lpstr>
      <vt:lpstr>PowerPoint 演示文稿</vt:lpstr>
      <vt:lpstr>PowerPoint 演示文稿</vt:lpstr>
      <vt:lpstr>PowerPoint 演示文稿</vt:lpstr>
      <vt:lpstr>耶利哥古城复原图和遗迹</vt:lpstr>
      <vt:lpstr>PowerPoint 演示文稿</vt:lpstr>
      <vt:lpstr>水渠工程纪念碑</vt:lpstr>
      <vt:lpstr>PowerPoint 演示文稿</vt:lpstr>
      <vt:lpstr>PowerPoint 演示文稿</vt:lpstr>
      <vt:lpstr>PowerPoint 演示文稿</vt:lpstr>
      <vt:lpstr>耶和华用预言挑战假神 </vt:lpstr>
      <vt:lpstr>神应验对亚伯拉罕的预言</vt:lpstr>
      <vt:lpstr>PowerPoint 演示文稿</vt:lpstr>
      <vt:lpstr>PowerPoint 演示文稿</vt:lpstr>
      <vt:lpstr>PowerPoint 演示文稿</vt:lpstr>
      <vt:lpstr>人没有能力掌控未来</vt:lpstr>
      <vt:lpstr>人没有能力掌控未来</vt:lpstr>
      <vt:lpstr>人没有能力掌控未来</vt:lpstr>
      <vt:lpstr>PowerPoint 演示文稿</vt:lpstr>
      <vt:lpstr>一位学者对圣经预言的总结</vt:lpstr>
      <vt:lpstr>PowerPoint 演示文稿</vt:lpstr>
      <vt:lpstr>占卜和算卦</vt:lpstr>
      <vt:lpstr>占卜和算卦</vt:lpstr>
      <vt:lpstr>占卜和算卦</vt:lpstr>
      <vt:lpstr>PowerPoint 演示文稿</vt:lpstr>
      <vt:lpstr>PowerPoint 演示文稿</vt:lpstr>
      <vt:lpstr>不断重申圣经的神是独一无二的</vt:lpstr>
      <vt:lpstr>只可拜耶和华</vt:lpstr>
      <vt:lpstr>基督教是排他和自私的吗？</vt:lpstr>
      <vt:lpstr>客观事实绝大部分具有排他性</vt:lpstr>
      <vt:lpstr>客观事实绝大部分具有排他性</vt:lpstr>
      <vt:lpstr>客观事实绝大部分具有排他性</vt:lpstr>
      <vt:lpstr>真实与虚假不能兼容</vt:lpstr>
      <vt:lpstr>不能否认的关系</vt:lpstr>
      <vt:lpstr>神必审判</vt:lpstr>
      <vt:lpstr>所有宗教都殊途同归吗？</vt:lpstr>
      <vt:lpstr>各宗教的巨大差异 </vt:lpstr>
      <vt:lpstr>各宗教的巨大差异 </vt:lpstr>
      <vt:lpstr>各宗教的巨大差异 </vt:lpstr>
      <vt:lpstr>各宗教的巨大差异 </vt:lpstr>
      <vt:lpstr>各宗教的巨大差异 </vt:lpstr>
      <vt:lpstr>各宗教的巨大差异 </vt:lpstr>
      <vt:lpstr>PowerPoint 演示文稿</vt:lpstr>
      <vt:lpstr>客观证据指向真神</vt:lpstr>
      <vt:lpstr>PowerPoint 演示文稿</vt:lpstr>
      <vt:lpstr>PowerPoint 演示文稿</vt:lpstr>
      <vt:lpstr>PowerPoint 演示文稿</vt:lpstr>
      <vt:lpstr>只有一种得救的方法</vt:lpstr>
      <vt:lpstr>拒绝独一真神的后果</vt:lpstr>
      <vt:lpstr>拒绝客观真理的后果</vt:lpstr>
      <vt:lpstr>拒绝客观真理的后果</vt:lpstr>
      <vt:lpstr>拒绝独一真神的后果</vt:lpstr>
      <vt:lpstr>PowerPoint 演示文稿</vt:lpstr>
      <vt:lpstr>PowerPoint 演示文稿</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X</dc:title>
  <dc:creator>user</dc:creator>
  <cp:lastModifiedBy>陈 建平</cp:lastModifiedBy>
  <cp:revision>713</cp:revision>
  <dcterms:created xsi:type="dcterms:W3CDTF">2016-03-28T06:26:00Z</dcterms:created>
  <dcterms:modified xsi:type="dcterms:W3CDTF">2022-01-21T06:55:50Z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2052-11.1.0.9440</vt:lpwstr>
  </property>
</Properties>
</file>