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65"/>
  </p:notesMasterIdLst>
  <p:sldIdLst>
    <p:sldId id="2926" r:id="rId2"/>
    <p:sldId id="929" r:id="rId3"/>
    <p:sldId id="379" r:id="rId4"/>
    <p:sldId id="833" r:id="rId5"/>
    <p:sldId id="834" r:id="rId6"/>
    <p:sldId id="2928" r:id="rId7"/>
    <p:sldId id="837" r:id="rId8"/>
    <p:sldId id="838" r:id="rId9"/>
    <p:sldId id="836" r:id="rId10"/>
    <p:sldId id="349" r:id="rId11"/>
    <p:sldId id="416" r:id="rId12"/>
    <p:sldId id="839" r:id="rId13"/>
    <p:sldId id="840" r:id="rId14"/>
    <p:sldId id="351" r:id="rId15"/>
    <p:sldId id="841" r:id="rId16"/>
    <p:sldId id="842" r:id="rId17"/>
    <p:sldId id="843" r:id="rId18"/>
    <p:sldId id="844" r:id="rId19"/>
    <p:sldId id="845" r:id="rId20"/>
    <p:sldId id="846" r:id="rId21"/>
    <p:sldId id="847" r:id="rId22"/>
    <p:sldId id="848" r:id="rId23"/>
    <p:sldId id="849" r:id="rId24"/>
    <p:sldId id="850" r:id="rId25"/>
    <p:sldId id="851" r:id="rId26"/>
    <p:sldId id="2929" r:id="rId27"/>
    <p:sldId id="854" r:id="rId28"/>
    <p:sldId id="2934" r:id="rId29"/>
    <p:sldId id="855" r:id="rId30"/>
    <p:sldId id="856" r:id="rId31"/>
    <p:sldId id="831" r:id="rId32"/>
    <p:sldId id="857" r:id="rId33"/>
    <p:sldId id="858" r:id="rId34"/>
    <p:sldId id="859" r:id="rId35"/>
    <p:sldId id="822" r:id="rId36"/>
    <p:sldId id="860" r:id="rId37"/>
    <p:sldId id="2931" r:id="rId38"/>
    <p:sldId id="2933" r:id="rId39"/>
    <p:sldId id="863" r:id="rId40"/>
    <p:sldId id="864" r:id="rId41"/>
    <p:sldId id="865" r:id="rId42"/>
    <p:sldId id="866" r:id="rId43"/>
    <p:sldId id="867" r:id="rId44"/>
    <p:sldId id="727" r:id="rId45"/>
    <p:sldId id="868" r:id="rId46"/>
    <p:sldId id="870" r:id="rId47"/>
    <p:sldId id="869" r:id="rId48"/>
    <p:sldId id="2932" r:id="rId49"/>
    <p:sldId id="872" r:id="rId50"/>
    <p:sldId id="873" r:id="rId51"/>
    <p:sldId id="874" r:id="rId52"/>
    <p:sldId id="875" r:id="rId53"/>
    <p:sldId id="2935" r:id="rId54"/>
    <p:sldId id="876" r:id="rId55"/>
    <p:sldId id="368" r:id="rId56"/>
    <p:sldId id="2936" r:id="rId57"/>
    <p:sldId id="878" r:id="rId58"/>
    <p:sldId id="883" r:id="rId59"/>
    <p:sldId id="880" r:id="rId60"/>
    <p:sldId id="881" r:id="rId61"/>
    <p:sldId id="427" r:id="rId62"/>
    <p:sldId id="882" r:id="rId63"/>
    <p:sldId id="2565" r:id="rId64"/>
  </p:sldIdLst>
  <p:sldSz cx="9144000" cy="6858000" type="screen4x3"/>
  <p:notesSz cx="6858000" cy="9144000"/>
  <p:embeddedFontLst>
    <p:embeddedFont>
      <p:font typeface="宋体" panose="02010600030101010101" pitchFamily="2" charset="-122"/>
      <p:regular r:id="rId66"/>
    </p:embeddedFont>
    <p:embeddedFont>
      <p:font typeface="微软雅黑" panose="020B0503020204020204" pitchFamily="34" charset="-122"/>
      <p:regular r:id="rId67"/>
      <p:bold r:id="rId68"/>
    </p:embeddedFont>
    <p:embeddedFont>
      <p:font typeface="微软雅黑" panose="020B0503020204020204" pitchFamily="34" charset="-122"/>
      <p:regular r:id="rId67"/>
      <p:bold r:id="rId68"/>
    </p:embeddedFont>
    <p:embeddedFont>
      <p:font typeface="FZLanTingHei-DB-GBK" panose="02000000000000000000" pitchFamily="2" charset="-122"/>
      <p:regular r:id="rId69"/>
      <p:bold r:id="rId70"/>
    </p:embeddedFont>
    <p:embeddedFont>
      <p:font typeface="FZLanTingHei-EB-GBK" panose="02000000000000000000" pitchFamily="2" charset="-122"/>
      <p:regular r:id="rId71"/>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84898" autoAdjust="0"/>
  </p:normalViewPr>
  <p:slideViewPr>
    <p:cSldViewPr snapToGrid="0" snapToObjects="1">
      <p:cViewPr varScale="1">
        <p:scale>
          <a:sx n="108" d="100"/>
          <a:sy n="108" d="100"/>
        </p:scale>
        <p:origin x="2320" y="18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11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B18709-C549-904C-A573-83AA3A1B1F7E}" type="doc">
      <dgm:prSet loTypeId="urn:microsoft.com/office/officeart/2005/8/layout/process1" loCatId="" qsTypeId="urn:microsoft.com/office/officeart/2005/8/quickstyle/simple3" qsCatId="simple" csTypeId="urn:microsoft.com/office/officeart/2005/8/colors/accent0_1" csCatId="mainScheme" phldr="1"/>
      <dgm:spPr/>
    </dgm:pt>
    <dgm:pt modelId="{7BDC27A3-4A90-D04D-89DB-49D6BD9716DD}">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dirty="0">
            <a:latin typeface="Microsoft YaHei" panose="020B0503020204020204" pitchFamily="34" charset="-122"/>
            <a:ea typeface="Microsoft YaHei" panose="020B0503020204020204" pitchFamily="34" charset="-122"/>
          </a:endParaRPr>
        </a:p>
      </dgm:t>
    </dgm:pt>
    <dgm:pt modelId="{F14A2041-2375-144B-BC4E-555E9E779128}" type="parTrans" cxnId="{D458169F-87D6-6D40-8D9C-C4ABC25BE4C3}">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5A8DEB28-1724-6542-A326-7437BA1EE8FD}" type="sibTrans" cxnId="{D458169F-87D6-6D40-8D9C-C4ABC25BE4C3}">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24049878-E51F-9046-9372-4451B1667FC7}">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endParaRPr>
        </a:p>
        <a:p>
          <a:pPr algn="ctr">
            <a:lnSpc>
              <a:spcPts val="3060"/>
            </a:lnSpc>
          </a:pPr>
          <a:r>
            <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dirty="0">
            <a:latin typeface="Microsoft YaHei" panose="020B0503020204020204" pitchFamily="34" charset="-122"/>
            <a:ea typeface="Microsoft YaHei" panose="020B0503020204020204" pitchFamily="34" charset="-122"/>
          </a:endParaRPr>
        </a:p>
      </dgm:t>
    </dgm:pt>
    <dgm:pt modelId="{311D8BAE-37A7-024C-A46B-B541F7DA0971}" type="parTrans" cxnId="{503A170F-AA6D-8941-ACCB-A2DA109418B0}">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C2B5BF48-823F-3749-97B4-5CEB99CE933A}" type="sibTrans" cxnId="{503A170F-AA6D-8941-ACCB-A2DA109418B0}">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4841FBD-E930-BC4E-A964-FE84E9054A4F}">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生命</a:t>
          </a:r>
        </a:p>
      </dgm:t>
    </dgm:pt>
    <dgm:pt modelId="{3B057946-F30E-5E42-BA14-32652CB5498F}" type="par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E5EA7B0-6336-F544-85A8-B10E8DFA7FD4}" type="sib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87D81476-F313-5748-B8FF-FC182AFAD035}">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dirty="0">
            <a:latin typeface="Microsoft YaHei" panose="020B0503020204020204" pitchFamily="34" charset="-122"/>
            <a:ea typeface="Microsoft YaHei" panose="020B0503020204020204" pitchFamily="34" charset="-122"/>
          </a:endParaRPr>
        </a:p>
      </dgm:t>
    </dgm:pt>
    <dgm:pt modelId="{BAEAFE35-E7DE-CB4F-85DE-3ED8CB1BAAF6}" type="parTrans" cxnId="{71609CE7-79CA-824B-B176-66B5F1FADDCA}">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A5AB58B1-A7C2-8C46-BAF1-4F104EC62C0B}" type="sibTrans" cxnId="{71609CE7-79CA-824B-B176-66B5F1FADDCA}">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7B7E5365-C334-664D-AABF-595B17002D54}">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dirty="0">
            <a:latin typeface="Microsoft YaHei" panose="020B0503020204020204" pitchFamily="34" charset="-122"/>
            <a:ea typeface="Microsoft YaHei" panose="020B0503020204020204" pitchFamily="34" charset="-122"/>
          </a:endParaRPr>
        </a:p>
      </dgm:t>
    </dgm:pt>
    <dgm:pt modelId="{B6B368B7-4800-744E-9308-9C96EC17B41F}" type="sibTrans" cxnId="{08AD5143-8F37-6545-B137-C3F4D99632E4}">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B3C7125F-8C67-5D4C-BE5D-7F0A4534E81B}" type="parTrans" cxnId="{08AD5143-8F37-6545-B137-C3F4D99632E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13AAD8C-B89F-4647-AF17-F7D159B9145A}" type="pres">
      <dgm:prSet presAssocID="{5AB18709-C549-904C-A573-83AA3A1B1F7E}" presName="Name0" presStyleCnt="0">
        <dgm:presLayoutVars>
          <dgm:dir/>
          <dgm:resizeHandles val="exact"/>
        </dgm:presLayoutVars>
      </dgm:prSet>
      <dgm:spPr/>
    </dgm:pt>
    <dgm:pt modelId="{96EBBC90-0449-F743-AA39-3117234F7141}" type="pres">
      <dgm:prSet presAssocID="{87D81476-F313-5748-B8FF-FC182AFAD035}" presName="node" presStyleLbl="node1" presStyleIdx="0" presStyleCnt="5" custScaleX="122147">
        <dgm:presLayoutVars>
          <dgm:bulletEnabled val="1"/>
        </dgm:presLayoutVars>
      </dgm:prSet>
      <dgm:spPr/>
    </dgm:pt>
    <dgm:pt modelId="{D5B8C372-E350-D649-8C76-B10BF87B876F}" type="pres">
      <dgm:prSet presAssocID="{A5AB58B1-A7C2-8C46-BAF1-4F104EC62C0B}" presName="sibTrans" presStyleLbl="sibTrans2D1" presStyleIdx="0" presStyleCnt="4"/>
      <dgm:spPr/>
    </dgm:pt>
    <dgm:pt modelId="{B0C70119-7AC6-9F44-957A-A8D4D9495927}" type="pres">
      <dgm:prSet presAssocID="{A5AB58B1-A7C2-8C46-BAF1-4F104EC62C0B}" presName="connectorText" presStyleLbl="sibTrans2D1" presStyleIdx="0" presStyleCnt="4"/>
      <dgm:spPr/>
    </dgm:pt>
    <dgm:pt modelId="{4FCB518A-C0C8-C743-B123-855A3CF80C46}" type="pres">
      <dgm:prSet presAssocID="{7BDC27A3-4A90-D04D-89DB-49D6BD9716DD}" presName="node" presStyleLbl="node1" presStyleIdx="1" presStyleCnt="5" custScaleX="117817">
        <dgm:presLayoutVars>
          <dgm:bulletEnabled val="1"/>
        </dgm:presLayoutVars>
      </dgm:prSet>
      <dgm:spPr/>
    </dgm:pt>
    <dgm:pt modelId="{4692110E-CE0D-C94F-8DED-D2C0B8641A67}" type="pres">
      <dgm:prSet presAssocID="{5A8DEB28-1724-6542-A326-7437BA1EE8FD}" presName="sibTrans" presStyleLbl="sibTrans2D1" presStyleIdx="1" presStyleCnt="4"/>
      <dgm:spPr/>
    </dgm:pt>
    <dgm:pt modelId="{991CBEBD-A47B-A648-BA44-A9C25B4815D6}" type="pres">
      <dgm:prSet presAssocID="{5A8DEB28-1724-6542-A326-7437BA1EE8FD}" presName="connectorText" presStyleLbl="sibTrans2D1" presStyleIdx="1" presStyleCnt="4"/>
      <dgm:spPr/>
    </dgm:pt>
    <dgm:pt modelId="{26F4F3AB-044C-2447-A1DE-20F70C9B2676}" type="pres">
      <dgm:prSet presAssocID="{24049878-E51F-9046-9372-4451B1667FC7}" presName="node" presStyleLbl="node1" presStyleIdx="2" presStyleCnt="5" custScaleX="126287">
        <dgm:presLayoutVars>
          <dgm:bulletEnabled val="1"/>
        </dgm:presLayoutVars>
      </dgm:prSet>
      <dgm:spPr/>
    </dgm:pt>
    <dgm:pt modelId="{809B661A-F108-684D-893B-3BA60CD7B71D}" type="pres">
      <dgm:prSet presAssocID="{C2B5BF48-823F-3749-97B4-5CEB99CE933A}" presName="sibTrans" presStyleLbl="sibTrans2D1" presStyleIdx="2" presStyleCnt="4"/>
      <dgm:spPr/>
    </dgm:pt>
    <dgm:pt modelId="{55367143-A42F-364E-9FB5-7304972203B9}" type="pres">
      <dgm:prSet presAssocID="{C2B5BF48-823F-3749-97B4-5CEB99CE933A}" presName="connectorText" presStyleLbl="sibTrans2D1" presStyleIdx="2" presStyleCnt="4"/>
      <dgm:spPr/>
    </dgm:pt>
    <dgm:pt modelId="{806AF7CD-0F02-8948-8B7E-950F4592AADA}" type="pres">
      <dgm:prSet presAssocID="{7B7E5365-C334-664D-AABF-595B17002D54}" presName="node" presStyleLbl="node1" presStyleIdx="3" presStyleCnt="5" custScaleX="147369">
        <dgm:presLayoutVars>
          <dgm:bulletEnabled val="1"/>
        </dgm:presLayoutVars>
      </dgm:prSet>
      <dgm:spPr/>
    </dgm:pt>
    <dgm:pt modelId="{A10CB6A2-F97D-974B-A1E2-23636E13A423}" type="pres">
      <dgm:prSet presAssocID="{B6B368B7-4800-744E-9308-9C96EC17B41F}" presName="sibTrans" presStyleLbl="sibTrans2D1" presStyleIdx="3" presStyleCnt="4"/>
      <dgm:spPr/>
    </dgm:pt>
    <dgm:pt modelId="{CDDECFF4-04ED-2844-AED9-12B2929B0231}" type="pres">
      <dgm:prSet presAssocID="{B6B368B7-4800-744E-9308-9C96EC17B41F}" presName="connectorText" presStyleLbl="sibTrans2D1" presStyleIdx="3" presStyleCnt="4"/>
      <dgm:spPr/>
    </dgm:pt>
    <dgm:pt modelId="{C09860FC-34F1-E049-BC5C-C529A150E6D1}" type="pres">
      <dgm:prSet presAssocID="{44841FBD-E930-BC4E-A964-FE84E9054A4F}" presName="node" presStyleLbl="node1" presStyleIdx="4" presStyleCnt="5" custScaleX="91951">
        <dgm:presLayoutVars>
          <dgm:bulletEnabled val="1"/>
        </dgm:presLayoutVars>
      </dgm:prSet>
      <dgm:spPr/>
    </dgm:pt>
  </dgm:ptLst>
  <dgm:cxnLst>
    <dgm:cxn modelId="{503A170F-AA6D-8941-ACCB-A2DA109418B0}" srcId="{5AB18709-C549-904C-A573-83AA3A1B1F7E}" destId="{24049878-E51F-9046-9372-4451B1667FC7}" srcOrd="2" destOrd="0" parTransId="{311D8BAE-37A7-024C-A46B-B541F7DA0971}" sibTransId="{C2B5BF48-823F-3749-97B4-5CEB99CE933A}"/>
    <dgm:cxn modelId="{37F08B1D-25C7-A048-A411-64F17CCAFE04}" type="presOf" srcId="{7B7E5365-C334-664D-AABF-595B17002D54}" destId="{806AF7CD-0F02-8948-8B7E-950F4592AADA}" srcOrd="0" destOrd="0" presId="urn:microsoft.com/office/officeart/2005/8/layout/process1"/>
    <dgm:cxn modelId="{AA07F829-AB82-484F-92D3-2CDB67772FA6}" type="presOf" srcId="{B6B368B7-4800-744E-9308-9C96EC17B41F}" destId="{CDDECFF4-04ED-2844-AED9-12B2929B0231}" srcOrd="1" destOrd="0" presId="urn:microsoft.com/office/officeart/2005/8/layout/process1"/>
    <dgm:cxn modelId="{7145C842-FC63-9243-A11F-EDF8916381EE}" type="presOf" srcId="{A5AB58B1-A7C2-8C46-BAF1-4F104EC62C0B}" destId="{D5B8C372-E350-D649-8C76-B10BF87B876F}" srcOrd="0" destOrd="0" presId="urn:microsoft.com/office/officeart/2005/8/layout/process1"/>
    <dgm:cxn modelId="{08AD5143-8F37-6545-B137-C3F4D99632E4}" srcId="{5AB18709-C549-904C-A573-83AA3A1B1F7E}" destId="{7B7E5365-C334-664D-AABF-595B17002D54}" srcOrd="3" destOrd="0" parTransId="{B3C7125F-8C67-5D4C-BE5D-7F0A4534E81B}" sibTransId="{B6B368B7-4800-744E-9308-9C96EC17B41F}"/>
    <dgm:cxn modelId="{546A0849-8A27-6645-A023-FA13EE4BCBCB}" type="presOf" srcId="{7BDC27A3-4A90-D04D-89DB-49D6BD9716DD}" destId="{4FCB518A-C0C8-C743-B123-855A3CF80C46}" srcOrd="0" destOrd="0" presId="urn:microsoft.com/office/officeart/2005/8/layout/process1"/>
    <dgm:cxn modelId="{5F896F4C-C70E-514E-A96A-8D381E19DB0C}" type="presOf" srcId="{44841FBD-E930-BC4E-A964-FE84E9054A4F}" destId="{C09860FC-34F1-E049-BC5C-C529A150E6D1}" srcOrd="0" destOrd="0" presId="urn:microsoft.com/office/officeart/2005/8/layout/process1"/>
    <dgm:cxn modelId="{2B9EA659-36C0-E049-AD5A-3EB8883C118D}" type="presOf" srcId="{5A8DEB28-1724-6542-A326-7437BA1EE8FD}" destId="{991CBEBD-A47B-A648-BA44-A9C25B4815D6}" srcOrd="1" destOrd="0" presId="urn:microsoft.com/office/officeart/2005/8/layout/process1"/>
    <dgm:cxn modelId="{414CEB73-10FA-6C47-AFDD-ECD917E2DBB7}" type="presOf" srcId="{C2B5BF48-823F-3749-97B4-5CEB99CE933A}" destId="{55367143-A42F-364E-9FB5-7304972203B9}" srcOrd="1" destOrd="0" presId="urn:microsoft.com/office/officeart/2005/8/layout/process1"/>
    <dgm:cxn modelId="{0AC68B87-A713-A743-9B32-1A715CB86A74}" srcId="{5AB18709-C549-904C-A573-83AA3A1B1F7E}" destId="{44841FBD-E930-BC4E-A964-FE84E9054A4F}" srcOrd="4" destOrd="0" parTransId="{3B057946-F30E-5E42-BA14-32652CB5498F}" sibTransId="{4E5EA7B0-6336-F544-85A8-B10E8DFA7FD4}"/>
    <dgm:cxn modelId="{BB214697-2C7C-AC4A-885C-1037AB282E8B}" type="presOf" srcId="{87D81476-F313-5748-B8FF-FC182AFAD035}" destId="{96EBBC90-0449-F743-AA39-3117234F7141}" srcOrd="0" destOrd="0" presId="urn:microsoft.com/office/officeart/2005/8/layout/process1"/>
    <dgm:cxn modelId="{793D1A9A-C67F-4A44-B331-B1506D4C7833}" type="presOf" srcId="{24049878-E51F-9046-9372-4451B1667FC7}" destId="{26F4F3AB-044C-2447-A1DE-20F70C9B2676}" srcOrd="0" destOrd="0" presId="urn:microsoft.com/office/officeart/2005/8/layout/process1"/>
    <dgm:cxn modelId="{D458169F-87D6-6D40-8D9C-C4ABC25BE4C3}" srcId="{5AB18709-C549-904C-A573-83AA3A1B1F7E}" destId="{7BDC27A3-4A90-D04D-89DB-49D6BD9716DD}" srcOrd="1" destOrd="0" parTransId="{F14A2041-2375-144B-BC4E-555E9E779128}" sibTransId="{5A8DEB28-1724-6542-A326-7437BA1EE8FD}"/>
    <dgm:cxn modelId="{CE8CEFA9-1C02-194B-8A20-37CB977B8029}" type="presOf" srcId="{C2B5BF48-823F-3749-97B4-5CEB99CE933A}" destId="{809B661A-F108-684D-893B-3BA60CD7B71D}" srcOrd="0" destOrd="0" presId="urn:microsoft.com/office/officeart/2005/8/layout/process1"/>
    <dgm:cxn modelId="{5AA222B6-D1D4-B14D-B5F3-B7514322C287}" type="presOf" srcId="{A5AB58B1-A7C2-8C46-BAF1-4F104EC62C0B}" destId="{B0C70119-7AC6-9F44-957A-A8D4D9495927}" srcOrd="1" destOrd="0" presId="urn:microsoft.com/office/officeart/2005/8/layout/process1"/>
    <dgm:cxn modelId="{F309BCD4-79AA-6E49-8144-85CE56893779}" type="presOf" srcId="{B6B368B7-4800-744E-9308-9C96EC17B41F}" destId="{A10CB6A2-F97D-974B-A1E2-23636E13A423}" srcOrd="0" destOrd="0" presId="urn:microsoft.com/office/officeart/2005/8/layout/process1"/>
    <dgm:cxn modelId="{71609CE7-79CA-824B-B176-66B5F1FADDCA}" srcId="{5AB18709-C549-904C-A573-83AA3A1B1F7E}" destId="{87D81476-F313-5748-B8FF-FC182AFAD035}" srcOrd="0" destOrd="0" parTransId="{BAEAFE35-E7DE-CB4F-85DE-3ED8CB1BAAF6}" sibTransId="{A5AB58B1-A7C2-8C46-BAF1-4F104EC62C0B}"/>
    <dgm:cxn modelId="{441BCEF0-628D-7A46-8B33-2A902884B833}" type="presOf" srcId="{5AB18709-C549-904C-A573-83AA3A1B1F7E}" destId="{413AAD8C-B89F-4647-AF17-F7D159B9145A}" srcOrd="0" destOrd="0" presId="urn:microsoft.com/office/officeart/2005/8/layout/process1"/>
    <dgm:cxn modelId="{98630EFC-62E3-0942-B620-4D57F5B5EA2D}" type="presOf" srcId="{5A8DEB28-1724-6542-A326-7437BA1EE8FD}" destId="{4692110E-CE0D-C94F-8DED-D2C0B8641A67}" srcOrd="0" destOrd="0" presId="urn:microsoft.com/office/officeart/2005/8/layout/process1"/>
    <dgm:cxn modelId="{0E146EB9-E2B4-654B-8D72-2E3FE2ACE079}" type="presParOf" srcId="{413AAD8C-B89F-4647-AF17-F7D159B9145A}" destId="{96EBBC90-0449-F743-AA39-3117234F7141}" srcOrd="0" destOrd="0" presId="urn:microsoft.com/office/officeart/2005/8/layout/process1"/>
    <dgm:cxn modelId="{7DE902E7-881C-EB4F-957F-6AA478BAD6BE}" type="presParOf" srcId="{413AAD8C-B89F-4647-AF17-F7D159B9145A}" destId="{D5B8C372-E350-D649-8C76-B10BF87B876F}" srcOrd="1" destOrd="0" presId="urn:microsoft.com/office/officeart/2005/8/layout/process1"/>
    <dgm:cxn modelId="{2A1202AE-ACA8-0D44-9E38-A66050C2F547}" type="presParOf" srcId="{D5B8C372-E350-D649-8C76-B10BF87B876F}" destId="{B0C70119-7AC6-9F44-957A-A8D4D9495927}" srcOrd="0" destOrd="0" presId="urn:microsoft.com/office/officeart/2005/8/layout/process1"/>
    <dgm:cxn modelId="{BD9E1049-1409-634F-AD26-C0D86A0FB3FA}" type="presParOf" srcId="{413AAD8C-B89F-4647-AF17-F7D159B9145A}" destId="{4FCB518A-C0C8-C743-B123-855A3CF80C46}" srcOrd="2" destOrd="0" presId="urn:microsoft.com/office/officeart/2005/8/layout/process1"/>
    <dgm:cxn modelId="{0F4E6C90-671D-014B-9B04-6F6E135EDF82}" type="presParOf" srcId="{413AAD8C-B89F-4647-AF17-F7D159B9145A}" destId="{4692110E-CE0D-C94F-8DED-D2C0B8641A67}" srcOrd="3" destOrd="0" presId="urn:microsoft.com/office/officeart/2005/8/layout/process1"/>
    <dgm:cxn modelId="{E99DD942-3B2C-E14A-A740-9949DB02C9FB}" type="presParOf" srcId="{4692110E-CE0D-C94F-8DED-D2C0B8641A67}" destId="{991CBEBD-A47B-A648-BA44-A9C25B4815D6}" srcOrd="0" destOrd="0" presId="urn:microsoft.com/office/officeart/2005/8/layout/process1"/>
    <dgm:cxn modelId="{B450942B-0496-BC46-9575-6E9202543DBE}" type="presParOf" srcId="{413AAD8C-B89F-4647-AF17-F7D159B9145A}" destId="{26F4F3AB-044C-2447-A1DE-20F70C9B2676}" srcOrd="4" destOrd="0" presId="urn:microsoft.com/office/officeart/2005/8/layout/process1"/>
    <dgm:cxn modelId="{845FE31C-A789-714C-B269-E11E6A3FA18D}" type="presParOf" srcId="{413AAD8C-B89F-4647-AF17-F7D159B9145A}" destId="{809B661A-F108-684D-893B-3BA60CD7B71D}" srcOrd="5" destOrd="0" presId="urn:microsoft.com/office/officeart/2005/8/layout/process1"/>
    <dgm:cxn modelId="{8C117A54-BAFF-8A44-B922-5196C77E9EB0}" type="presParOf" srcId="{809B661A-F108-684D-893B-3BA60CD7B71D}" destId="{55367143-A42F-364E-9FB5-7304972203B9}" srcOrd="0" destOrd="0" presId="urn:microsoft.com/office/officeart/2005/8/layout/process1"/>
    <dgm:cxn modelId="{008CEC8D-4DB0-0040-BB72-34DB7F7E4F22}" type="presParOf" srcId="{413AAD8C-B89F-4647-AF17-F7D159B9145A}" destId="{806AF7CD-0F02-8948-8B7E-950F4592AADA}" srcOrd="6" destOrd="0" presId="urn:microsoft.com/office/officeart/2005/8/layout/process1"/>
    <dgm:cxn modelId="{5CD19256-0215-0841-84D4-24C458BBAE74}" type="presParOf" srcId="{413AAD8C-B89F-4647-AF17-F7D159B9145A}" destId="{A10CB6A2-F97D-974B-A1E2-23636E13A423}" srcOrd="7" destOrd="0" presId="urn:microsoft.com/office/officeart/2005/8/layout/process1"/>
    <dgm:cxn modelId="{FF4AA0E6-2E16-6246-BE47-D075D048917F}" type="presParOf" srcId="{A10CB6A2-F97D-974B-A1E2-23636E13A423}" destId="{CDDECFF4-04ED-2844-AED9-12B2929B0231}" srcOrd="0" destOrd="0" presId="urn:microsoft.com/office/officeart/2005/8/layout/process1"/>
    <dgm:cxn modelId="{A89332EC-F34E-524D-B854-AB4FC8E7110E}" type="presParOf" srcId="{413AAD8C-B89F-4647-AF17-F7D159B9145A}" destId="{C09860FC-34F1-E049-BC5C-C529A150E6D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B18709-C549-904C-A573-83AA3A1B1F7E}" type="doc">
      <dgm:prSet loTypeId="urn:microsoft.com/office/officeart/2005/8/layout/process1" loCatId="" qsTypeId="urn:microsoft.com/office/officeart/2005/8/quickstyle/simple3" qsCatId="simple" csTypeId="urn:microsoft.com/office/officeart/2005/8/colors/accent0_1" csCatId="mainScheme" phldr="1"/>
      <dgm:spPr/>
    </dgm:pt>
    <dgm:pt modelId="{7BDC27A3-4A90-D04D-89DB-49D6BD9716DD}">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dirty="0">
            <a:latin typeface="Microsoft YaHei" panose="020B0503020204020204" pitchFamily="34" charset="-122"/>
            <a:ea typeface="Microsoft YaHei" panose="020B0503020204020204" pitchFamily="34" charset="-122"/>
          </a:endParaRPr>
        </a:p>
      </dgm:t>
    </dgm:pt>
    <dgm:pt modelId="{F14A2041-2375-144B-BC4E-555E9E779128}" type="parTrans" cxnId="{D458169F-87D6-6D40-8D9C-C4ABC25BE4C3}">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5A8DEB28-1724-6542-A326-7437BA1EE8FD}" type="sibTrans" cxnId="{D458169F-87D6-6D40-8D9C-C4ABC25BE4C3}">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24049878-E51F-9046-9372-4451B1667FC7}">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endParaRPr>
        </a:p>
        <a:p>
          <a:pPr algn="ctr">
            <a:lnSpc>
              <a:spcPts val="3060"/>
            </a:lnSpc>
          </a:pPr>
          <a:r>
            <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dirty="0">
            <a:latin typeface="Microsoft YaHei" panose="020B0503020204020204" pitchFamily="34" charset="-122"/>
            <a:ea typeface="Microsoft YaHei" panose="020B0503020204020204" pitchFamily="34" charset="-122"/>
          </a:endParaRPr>
        </a:p>
      </dgm:t>
    </dgm:pt>
    <dgm:pt modelId="{311D8BAE-37A7-024C-A46B-B541F7DA0971}" type="parTrans" cxnId="{503A170F-AA6D-8941-ACCB-A2DA109418B0}">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C2B5BF48-823F-3749-97B4-5CEB99CE933A}" type="sibTrans" cxnId="{503A170F-AA6D-8941-ACCB-A2DA109418B0}">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4841FBD-E930-BC4E-A964-FE84E9054A4F}">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生命</a:t>
          </a:r>
        </a:p>
      </dgm:t>
    </dgm:pt>
    <dgm:pt modelId="{3B057946-F30E-5E42-BA14-32652CB5498F}" type="par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E5EA7B0-6336-F544-85A8-B10E8DFA7FD4}" type="sib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87D81476-F313-5748-B8FF-FC182AFAD035}">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dirty="0">
            <a:latin typeface="Microsoft YaHei" panose="020B0503020204020204" pitchFamily="34" charset="-122"/>
            <a:ea typeface="Microsoft YaHei" panose="020B0503020204020204" pitchFamily="34" charset="-122"/>
          </a:endParaRPr>
        </a:p>
      </dgm:t>
    </dgm:pt>
    <dgm:pt modelId="{BAEAFE35-E7DE-CB4F-85DE-3ED8CB1BAAF6}" type="parTrans" cxnId="{71609CE7-79CA-824B-B176-66B5F1FADDCA}">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A5AB58B1-A7C2-8C46-BAF1-4F104EC62C0B}" type="sibTrans" cxnId="{71609CE7-79CA-824B-B176-66B5F1FADDCA}">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7B7E5365-C334-664D-AABF-595B17002D54}">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dirty="0">
            <a:latin typeface="Microsoft YaHei" panose="020B0503020204020204" pitchFamily="34" charset="-122"/>
            <a:ea typeface="Microsoft YaHei" panose="020B0503020204020204" pitchFamily="34" charset="-122"/>
          </a:endParaRPr>
        </a:p>
      </dgm:t>
    </dgm:pt>
    <dgm:pt modelId="{B6B368B7-4800-744E-9308-9C96EC17B41F}" type="sibTrans" cxnId="{08AD5143-8F37-6545-B137-C3F4D99632E4}">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B3C7125F-8C67-5D4C-BE5D-7F0A4534E81B}" type="parTrans" cxnId="{08AD5143-8F37-6545-B137-C3F4D99632E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13AAD8C-B89F-4647-AF17-F7D159B9145A}" type="pres">
      <dgm:prSet presAssocID="{5AB18709-C549-904C-A573-83AA3A1B1F7E}" presName="Name0" presStyleCnt="0">
        <dgm:presLayoutVars>
          <dgm:dir/>
          <dgm:resizeHandles val="exact"/>
        </dgm:presLayoutVars>
      </dgm:prSet>
      <dgm:spPr/>
    </dgm:pt>
    <dgm:pt modelId="{96EBBC90-0449-F743-AA39-3117234F7141}" type="pres">
      <dgm:prSet presAssocID="{87D81476-F313-5748-B8FF-FC182AFAD035}" presName="node" presStyleLbl="node1" presStyleIdx="0" presStyleCnt="5" custScaleX="122147">
        <dgm:presLayoutVars>
          <dgm:bulletEnabled val="1"/>
        </dgm:presLayoutVars>
      </dgm:prSet>
      <dgm:spPr/>
    </dgm:pt>
    <dgm:pt modelId="{D5B8C372-E350-D649-8C76-B10BF87B876F}" type="pres">
      <dgm:prSet presAssocID="{A5AB58B1-A7C2-8C46-BAF1-4F104EC62C0B}" presName="sibTrans" presStyleLbl="sibTrans2D1" presStyleIdx="0" presStyleCnt="4"/>
      <dgm:spPr/>
    </dgm:pt>
    <dgm:pt modelId="{B0C70119-7AC6-9F44-957A-A8D4D9495927}" type="pres">
      <dgm:prSet presAssocID="{A5AB58B1-A7C2-8C46-BAF1-4F104EC62C0B}" presName="connectorText" presStyleLbl="sibTrans2D1" presStyleIdx="0" presStyleCnt="4"/>
      <dgm:spPr/>
    </dgm:pt>
    <dgm:pt modelId="{4FCB518A-C0C8-C743-B123-855A3CF80C46}" type="pres">
      <dgm:prSet presAssocID="{7BDC27A3-4A90-D04D-89DB-49D6BD9716DD}" presName="node" presStyleLbl="node1" presStyleIdx="1" presStyleCnt="5" custScaleX="117817">
        <dgm:presLayoutVars>
          <dgm:bulletEnabled val="1"/>
        </dgm:presLayoutVars>
      </dgm:prSet>
      <dgm:spPr/>
    </dgm:pt>
    <dgm:pt modelId="{4692110E-CE0D-C94F-8DED-D2C0B8641A67}" type="pres">
      <dgm:prSet presAssocID="{5A8DEB28-1724-6542-A326-7437BA1EE8FD}" presName="sibTrans" presStyleLbl="sibTrans2D1" presStyleIdx="1" presStyleCnt="4"/>
      <dgm:spPr/>
    </dgm:pt>
    <dgm:pt modelId="{991CBEBD-A47B-A648-BA44-A9C25B4815D6}" type="pres">
      <dgm:prSet presAssocID="{5A8DEB28-1724-6542-A326-7437BA1EE8FD}" presName="connectorText" presStyleLbl="sibTrans2D1" presStyleIdx="1" presStyleCnt="4"/>
      <dgm:spPr/>
    </dgm:pt>
    <dgm:pt modelId="{26F4F3AB-044C-2447-A1DE-20F70C9B2676}" type="pres">
      <dgm:prSet presAssocID="{24049878-E51F-9046-9372-4451B1667FC7}" presName="node" presStyleLbl="node1" presStyleIdx="2" presStyleCnt="5" custScaleX="126287">
        <dgm:presLayoutVars>
          <dgm:bulletEnabled val="1"/>
        </dgm:presLayoutVars>
      </dgm:prSet>
      <dgm:spPr/>
    </dgm:pt>
    <dgm:pt modelId="{809B661A-F108-684D-893B-3BA60CD7B71D}" type="pres">
      <dgm:prSet presAssocID="{C2B5BF48-823F-3749-97B4-5CEB99CE933A}" presName="sibTrans" presStyleLbl="sibTrans2D1" presStyleIdx="2" presStyleCnt="4"/>
      <dgm:spPr/>
    </dgm:pt>
    <dgm:pt modelId="{55367143-A42F-364E-9FB5-7304972203B9}" type="pres">
      <dgm:prSet presAssocID="{C2B5BF48-823F-3749-97B4-5CEB99CE933A}" presName="connectorText" presStyleLbl="sibTrans2D1" presStyleIdx="2" presStyleCnt="4"/>
      <dgm:spPr/>
    </dgm:pt>
    <dgm:pt modelId="{806AF7CD-0F02-8948-8B7E-950F4592AADA}" type="pres">
      <dgm:prSet presAssocID="{7B7E5365-C334-664D-AABF-595B17002D54}" presName="node" presStyleLbl="node1" presStyleIdx="3" presStyleCnt="5" custScaleX="147369">
        <dgm:presLayoutVars>
          <dgm:bulletEnabled val="1"/>
        </dgm:presLayoutVars>
      </dgm:prSet>
      <dgm:spPr/>
    </dgm:pt>
    <dgm:pt modelId="{A10CB6A2-F97D-974B-A1E2-23636E13A423}" type="pres">
      <dgm:prSet presAssocID="{B6B368B7-4800-744E-9308-9C96EC17B41F}" presName="sibTrans" presStyleLbl="sibTrans2D1" presStyleIdx="3" presStyleCnt="4"/>
      <dgm:spPr/>
    </dgm:pt>
    <dgm:pt modelId="{CDDECFF4-04ED-2844-AED9-12B2929B0231}" type="pres">
      <dgm:prSet presAssocID="{B6B368B7-4800-744E-9308-9C96EC17B41F}" presName="connectorText" presStyleLbl="sibTrans2D1" presStyleIdx="3" presStyleCnt="4"/>
      <dgm:spPr/>
    </dgm:pt>
    <dgm:pt modelId="{C09860FC-34F1-E049-BC5C-C529A150E6D1}" type="pres">
      <dgm:prSet presAssocID="{44841FBD-E930-BC4E-A964-FE84E9054A4F}" presName="node" presStyleLbl="node1" presStyleIdx="4" presStyleCnt="5" custScaleX="91951">
        <dgm:presLayoutVars>
          <dgm:bulletEnabled val="1"/>
        </dgm:presLayoutVars>
      </dgm:prSet>
      <dgm:spPr/>
    </dgm:pt>
  </dgm:ptLst>
  <dgm:cxnLst>
    <dgm:cxn modelId="{503A170F-AA6D-8941-ACCB-A2DA109418B0}" srcId="{5AB18709-C549-904C-A573-83AA3A1B1F7E}" destId="{24049878-E51F-9046-9372-4451B1667FC7}" srcOrd="2" destOrd="0" parTransId="{311D8BAE-37A7-024C-A46B-B541F7DA0971}" sibTransId="{C2B5BF48-823F-3749-97B4-5CEB99CE933A}"/>
    <dgm:cxn modelId="{37F08B1D-25C7-A048-A411-64F17CCAFE04}" type="presOf" srcId="{7B7E5365-C334-664D-AABF-595B17002D54}" destId="{806AF7CD-0F02-8948-8B7E-950F4592AADA}" srcOrd="0" destOrd="0" presId="urn:microsoft.com/office/officeart/2005/8/layout/process1"/>
    <dgm:cxn modelId="{AA07F829-AB82-484F-92D3-2CDB67772FA6}" type="presOf" srcId="{B6B368B7-4800-744E-9308-9C96EC17B41F}" destId="{CDDECFF4-04ED-2844-AED9-12B2929B0231}" srcOrd="1" destOrd="0" presId="urn:microsoft.com/office/officeart/2005/8/layout/process1"/>
    <dgm:cxn modelId="{7145C842-FC63-9243-A11F-EDF8916381EE}" type="presOf" srcId="{A5AB58B1-A7C2-8C46-BAF1-4F104EC62C0B}" destId="{D5B8C372-E350-D649-8C76-B10BF87B876F}" srcOrd="0" destOrd="0" presId="urn:microsoft.com/office/officeart/2005/8/layout/process1"/>
    <dgm:cxn modelId="{08AD5143-8F37-6545-B137-C3F4D99632E4}" srcId="{5AB18709-C549-904C-A573-83AA3A1B1F7E}" destId="{7B7E5365-C334-664D-AABF-595B17002D54}" srcOrd="3" destOrd="0" parTransId="{B3C7125F-8C67-5D4C-BE5D-7F0A4534E81B}" sibTransId="{B6B368B7-4800-744E-9308-9C96EC17B41F}"/>
    <dgm:cxn modelId="{546A0849-8A27-6645-A023-FA13EE4BCBCB}" type="presOf" srcId="{7BDC27A3-4A90-D04D-89DB-49D6BD9716DD}" destId="{4FCB518A-C0C8-C743-B123-855A3CF80C46}" srcOrd="0" destOrd="0" presId="urn:microsoft.com/office/officeart/2005/8/layout/process1"/>
    <dgm:cxn modelId="{5F896F4C-C70E-514E-A96A-8D381E19DB0C}" type="presOf" srcId="{44841FBD-E930-BC4E-A964-FE84E9054A4F}" destId="{C09860FC-34F1-E049-BC5C-C529A150E6D1}" srcOrd="0" destOrd="0" presId="urn:microsoft.com/office/officeart/2005/8/layout/process1"/>
    <dgm:cxn modelId="{2B9EA659-36C0-E049-AD5A-3EB8883C118D}" type="presOf" srcId="{5A8DEB28-1724-6542-A326-7437BA1EE8FD}" destId="{991CBEBD-A47B-A648-BA44-A9C25B4815D6}" srcOrd="1" destOrd="0" presId="urn:microsoft.com/office/officeart/2005/8/layout/process1"/>
    <dgm:cxn modelId="{414CEB73-10FA-6C47-AFDD-ECD917E2DBB7}" type="presOf" srcId="{C2B5BF48-823F-3749-97B4-5CEB99CE933A}" destId="{55367143-A42F-364E-9FB5-7304972203B9}" srcOrd="1" destOrd="0" presId="urn:microsoft.com/office/officeart/2005/8/layout/process1"/>
    <dgm:cxn modelId="{0AC68B87-A713-A743-9B32-1A715CB86A74}" srcId="{5AB18709-C549-904C-A573-83AA3A1B1F7E}" destId="{44841FBD-E930-BC4E-A964-FE84E9054A4F}" srcOrd="4" destOrd="0" parTransId="{3B057946-F30E-5E42-BA14-32652CB5498F}" sibTransId="{4E5EA7B0-6336-F544-85A8-B10E8DFA7FD4}"/>
    <dgm:cxn modelId="{BB214697-2C7C-AC4A-885C-1037AB282E8B}" type="presOf" srcId="{87D81476-F313-5748-B8FF-FC182AFAD035}" destId="{96EBBC90-0449-F743-AA39-3117234F7141}" srcOrd="0" destOrd="0" presId="urn:microsoft.com/office/officeart/2005/8/layout/process1"/>
    <dgm:cxn modelId="{793D1A9A-C67F-4A44-B331-B1506D4C7833}" type="presOf" srcId="{24049878-E51F-9046-9372-4451B1667FC7}" destId="{26F4F3AB-044C-2447-A1DE-20F70C9B2676}" srcOrd="0" destOrd="0" presId="urn:microsoft.com/office/officeart/2005/8/layout/process1"/>
    <dgm:cxn modelId="{D458169F-87D6-6D40-8D9C-C4ABC25BE4C3}" srcId="{5AB18709-C549-904C-A573-83AA3A1B1F7E}" destId="{7BDC27A3-4A90-D04D-89DB-49D6BD9716DD}" srcOrd="1" destOrd="0" parTransId="{F14A2041-2375-144B-BC4E-555E9E779128}" sibTransId="{5A8DEB28-1724-6542-A326-7437BA1EE8FD}"/>
    <dgm:cxn modelId="{CE8CEFA9-1C02-194B-8A20-37CB977B8029}" type="presOf" srcId="{C2B5BF48-823F-3749-97B4-5CEB99CE933A}" destId="{809B661A-F108-684D-893B-3BA60CD7B71D}" srcOrd="0" destOrd="0" presId="urn:microsoft.com/office/officeart/2005/8/layout/process1"/>
    <dgm:cxn modelId="{5AA222B6-D1D4-B14D-B5F3-B7514322C287}" type="presOf" srcId="{A5AB58B1-A7C2-8C46-BAF1-4F104EC62C0B}" destId="{B0C70119-7AC6-9F44-957A-A8D4D9495927}" srcOrd="1" destOrd="0" presId="urn:microsoft.com/office/officeart/2005/8/layout/process1"/>
    <dgm:cxn modelId="{F309BCD4-79AA-6E49-8144-85CE56893779}" type="presOf" srcId="{B6B368B7-4800-744E-9308-9C96EC17B41F}" destId="{A10CB6A2-F97D-974B-A1E2-23636E13A423}" srcOrd="0" destOrd="0" presId="urn:microsoft.com/office/officeart/2005/8/layout/process1"/>
    <dgm:cxn modelId="{71609CE7-79CA-824B-B176-66B5F1FADDCA}" srcId="{5AB18709-C549-904C-A573-83AA3A1B1F7E}" destId="{87D81476-F313-5748-B8FF-FC182AFAD035}" srcOrd="0" destOrd="0" parTransId="{BAEAFE35-E7DE-CB4F-85DE-3ED8CB1BAAF6}" sibTransId="{A5AB58B1-A7C2-8C46-BAF1-4F104EC62C0B}"/>
    <dgm:cxn modelId="{441BCEF0-628D-7A46-8B33-2A902884B833}" type="presOf" srcId="{5AB18709-C549-904C-A573-83AA3A1B1F7E}" destId="{413AAD8C-B89F-4647-AF17-F7D159B9145A}" srcOrd="0" destOrd="0" presId="urn:microsoft.com/office/officeart/2005/8/layout/process1"/>
    <dgm:cxn modelId="{98630EFC-62E3-0942-B620-4D57F5B5EA2D}" type="presOf" srcId="{5A8DEB28-1724-6542-A326-7437BA1EE8FD}" destId="{4692110E-CE0D-C94F-8DED-D2C0B8641A67}" srcOrd="0" destOrd="0" presId="urn:microsoft.com/office/officeart/2005/8/layout/process1"/>
    <dgm:cxn modelId="{0E146EB9-E2B4-654B-8D72-2E3FE2ACE079}" type="presParOf" srcId="{413AAD8C-B89F-4647-AF17-F7D159B9145A}" destId="{96EBBC90-0449-F743-AA39-3117234F7141}" srcOrd="0" destOrd="0" presId="urn:microsoft.com/office/officeart/2005/8/layout/process1"/>
    <dgm:cxn modelId="{7DE902E7-881C-EB4F-957F-6AA478BAD6BE}" type="presParOf" srcId="{413AAD8C-B89F-4647-AF17-F7D159B9145A}" destId="{D5B8C372-E350-D649-8C76-B10BF87B876F}" srcOrd="1" destOrd="0" presId="urn:microsoft.com/office/officeart/2005/8/layout/process1"/>
    <dgm:cxn modelId="{2A1202AE-ACA8-0D44-9E38-A66050C2F547}" type="presParOf" srcId="{D5B8C372-E350-D649-8C76-B10BF87B876F}" destId="{B0C70119-7AC6-9F44-957A-A8D4D9495927}" srcOrd="0" destOrd="0" presId="urn:microsoft.com/office/officeart/2005/8/layout/process1"/>
    <dgm:cxn modelId="{BD9E1049-1409-634F-AD26-C0D86A0FB3FA}" type="presParOf" srcId="{413AAD8C-B89F-4647-AF17-F7D159B9145A}" destId="{4FCB518A-C0C8-C743-B123-855A3CF80C46}" srcOrd="2" destOrd="0" presId="urn:microsoft.com/office/officeart/2005/8/layout/process1"/>
    <dgm:cxn modelId="{0F4E6C90-671D-014B-9B04-6F6E135EDF82}" type="presParOf" srcId="{413AAD8C-B89F-4647-AF17-F7D159B9145A}" destId="{4692110E-CE0D-C94F-8DED-D2C0B8641A67}" srcOrd="3" destOrd="0" presId="urn:microsoft.com/office/officeart/2005/8/layout/process1"/>
    <dgm:cxn modelId="{E99DD942-3B2C-E14A-A740-9949DB02C9FB}" type="presParOf" srcId="{4692110E-CE0D-C94F-8DED-D2C0B8641A67}" destId="{991CBEBD-A47B-A648-BA44-A9C25B4815D6}" srcOrd="0" destOrd="0" presId="urn:microsoft.com/office/officeart/2005/8/layout/process1"/>
    <dgm:cxn modelId="{B450942B-0496-BC46-9575-6E9202543DBE}" type="presParOf" srcId="{413AAD8C-B89F-4647-AF17-F7D159B9145A}" destId="{26F4F3AB-044C-2447-A1DE-20F70C9B2676}" srcOrd="4" destOrd="0" presId="urn:microsoft.com/office/officeart/2005/8/layout/process1"/>
    <dgm:cxn modelId="{845FE31C-A789-714C-B269-E11E6A3FA18D}" type="presParOf" srcId="{413AAD8C-B89F-4647-AF17-F7D159B9145A}" destId="{809B661A-F108-684D-893B-3BA60CD7B71D}" srcOrd="5" destOrd="0" presId="urn:microsoft.com/office/officeart/2005/8/layout/process1"/>
    <dgm:cxn modelId="{8C117A54-BAFF-8A44-B922-5196C77E9EB0}" type="presParOf" srcId="{809B661A-F108-684D-893B-3BA60CD7B71D}" destId="{55367143-A42F-364E-9FB5-7304972203B9}" srcOrd="0" destOrd="0" presId="urn:microsoft.com/office/officeart/2005/8/layout/process1"/>
    <dgm:cxn modelId="{008CEC8D-4DB0-0040-BB72-34DB7F7E4F22}" type="presParOf" srcId="{413AAD8C-B89F-4647-AF17-F7D159B9145A}" destId="{806AF7CD-0F02-8948-8B7E-950F4592AADA}" srcOrd="6" destOrd="0" presId="urn:microsoft.com/office/officeart/2005/8/layout/process1"/>
    <dgm:cxn modelId="{5CD19256-0215-0841-84D4-24C458BBAE74}" type="presParOf" srcId="{413AAD8C-B89F-4647-AF17-F7D159B9145A}" destId="{A10CB6A2-F97D-974B-A1E2-23636E13A423}" srcOrd="7" destOrd="0" presId="urn:microsoft.com/office/officeart/2005/8/layout/process1"/>
    <dgm:cxn modelId="{FF4AA0E6-2E16-6246-BE47-D075D048917F}" type="presParOf" srcId="{A10CB6A2-F97D-974B-A1E2-23636E13A423}" destId="{CDDECFF4-04ED-2844-AED9-12B2929B0231}" srcOrd="0" destOrd="0" presId="urn:microsoft.com/office/officeart/2005/8/layout/process1"/>
    <dgm:cxn modelId="{A89332EC-F34E-524D-B854-AB4FC8E7110E}" type="presParOf" srcId="{413AAD8C-B89F-4647-AF17-F7D159B9145A}" destId="{C09860FC-34F1-E049-BC5C-C529A150E6D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B18709-C549-904C-A573-83AA3A1B1F7E}" type="doc">
      <dgm:prSet loTypeId="urn:microsoft.com/office/officeart/2005/8/layout/process1" loCatId="" qsTypeId="urn:microsoft.com/office/officeart/2005/8/quickstyle/simple3" qsCatId="simple" csTypeId="urn:microsoft.com/office/officeart/2005/8/colors/accent0_1" csCatId="mainScheme" phldr="1"/>
      <dgm:spPr/>
    </dgm:pt>
    <dgm:pt modelId="{7BDC27A3-4A90-D04D-89DB-49D6BD9716DD}">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dirty="0">
            <a:latin typeface="Microsoft YaHei" panose="020B0503020204020204" pitchFamily="34" charset="-122"/>
            <a:ea typeface="Microsoft YaHei" panose="020B0503020204020204" pitchFamily="34" charset="-122"/>
          </a:endParaRPr>
        </a:p>
      </dgm:t>
    </dgm:pt>
    <dgm:pt modelId="{F14A2041-2375-144B-BC4E-555E9E779128}" type="parTrans" cxnId="{D458169F-87D6-6D40-8D9C-C4ABC25BE4C3}">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5A8DEB28-1724-6542-A326-7437BA1EE8FD}" type="sibTrans" cxnId="{D458169F-87D6-6D40-8D9C-C4ABC25BE4C3}">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24049878-E51F-9046-9372-4451B1667FC7}">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endParaRPr>
        </a:p>
        <a:p>
          <a:pPr algn="ctr">
            <a:lnSpc>
              <a:spcPts val="3060"/>
            </a:lnSpc>
          </a:pPr>
          <a:r>
            <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dirty="0">
            <a:latin typeface="Microsoft YaHei" panose="020B0503020204020204" pitchFamily="34" charset="-122"/>
            <a:ea typeface="Microsoft YaHei" panose="020B0503020204020204" pitchFamily="34" charset="-122"/>
          </a:endParaRPr>
        </a:p>
      </dgm:t>
    </dgm:pt>
    <dgm:pt modelId="{311D8BAE-37A7-024C-A46B-B541F7DA0971}" type="parTrans" cxnId="{503A170F-AA6D-8941-ACCB-A2DA109418B0}">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C2B5BF48-823F-3749-97B4-5CEB99CE933A}" type="sibTrans" cxnId="{503A170F-AA6D-8941-ACCB-A2DA109418B0}">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4841FBD-E930-BC4E-A964-FE84E9054A4F}">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生命</a:t>
          </a:r>
        </a:p>
      </dgm:t>
    </dgm:pt>
    <dgm:pt modelId="{3B057946-F30E-5E42-BA14-32652CB5498F}" type="par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E5EA7B0-6336-F544-85A8-B10E8DFA7FD4}" type="sib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87D81476-F313-5748-B8FF-FC182AFAD035}">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dirty="0">
            <a:latin typeface="Microsoft YaHei" panose="020B0503020204020204" pitchFamily="34" charset="-122"/>
            <a:ea typeface="Microsoft YaHei" panose="020B0503020204020204" pitchFamily="34" charset="-122"/>
          </a:endParaRPr>
        </a:p>
      </dgm:t>
    </dgm:pt>
    <dgm:pt modelId="{BAEAFE35-E7DE-CB4F-85DE-3ED8CB1BAAF6}" type="parTrans" cxnId="{71609CE7-79CA-824B-B176-66B5F1FADDCA}">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A5AB58B1-A7C2-8C46-BAF1-4F104EC62C0B}" type="sibTrans" cxnId="{71609CE7-79CA-824B-B176-66B5F1FADDCA}">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7B7E5365-C334-664D-AABF-595B17002D54}">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dirty="0">
            <a:latin typeface="Microsoft YaHei" panose="020B0503020204020204" pitchFamily="34" charset="-122"/>
            <a:ea typeface="Microsoft YaHei" panose="020B0503020204020204" pitchFamily="34" charset="-122"/>
          </a:endParaRPr>
        </a:p>
      </dgm:t>
    </dgm:pt>
    <dgm:pt modelId="{B6B368B7-4800-744E-9308-9C96EC17B41F}" type="sibTrans" cxnId="{08AD5143-8F37-6545-B137-C3F4D99632E4}">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B3C7125F-8C67-5D4C-BE5D-7F0A4534E81B}" type="parTrans" cxnId="{08AD5143-8F37-6545-B137-C3F4D99632E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13AAD8C-B89F-4647-AF17-F7D159B9145A}" type="pres">
      <dgm:prSet presAssocID="{5AB18709-C549-904C-A573-83AA3A1B1F7E}" presName="Name0" presStyleCnt="0">
        <dgm:presLayoutVars>
          <dgm:dir/>
          <dgm:resizeHandles val="exact"/>
        </dgm:presLayoutVars>
      </dgm:prSet>
      <dgm:spPr/>
    </dgm:pt>
    <dgm:pt modelId="{96EBBC90-0449-F743-AA39-3117234F7141}" type="pres">
      <dgm:prSet presAssocID="{87D81476-F313-5748-B8FF-FC182AFAD035}" presName="node" presStyleLbl="node1" presStyleIdx="0" presStyleCnt="5" custScaleX="122147">
        <dgm:presLayoutVars>
          <dgm:bulletEnabled val="1"/>
        </dgm:presLayoutVars>
      </dgm:prSet>
      <dgm:spPr/>
    </dgm:pt>
    <dgm:pt modelId="{D5B8C372-E350-D649-8C76-B10BF87B876F}" type="pres">
      <dgm:prSet presAssocID="{A5AB58B1-A7C2-8C46-BAF1-4F104EC62C0B}" presName="sibTrans" presStyleLbl="sibTrans2D1" presStyleIdx="0" presStyleCnt="4"/>
      <dgm:spPr/>
    </dgm:pt>
    <dgm:pt modelId="{B0C70119-7AC6-9F44-957A-A8D4D9495927}" type="pres">
      <dgm:prSet presAssocID="{A5AB58B1-A7C2-8C46-BAF1-4F104EC62C0B}" presName="connectorText" presStyleLbl="sibTrans2D1" presStyleIdx="0" presStyleCnt="4"/>
      <dgm:spPr/>
    </dgm:pt>
    <dgm:pt modelId="{4FCB518A-C0C8-C743-B123-855A3CF80C46}" type="pres">
      <dgm:prSet presAssocID="{7BDC27A3-4A90-D04D-89DB-49D6BD9716DD}" presName="node" presStyleLbl="node1" presStyleIdx="1" presStyleCnt="5" custScaleX="117817">
        <dgm:presLayoutVars>
          <dgm:bulletEnabled val="1"/>
        </dgm:presLayoutVars>
      </dgm:prSet>
      <dgm:spPr/>
    </dgm:pt>
    <dgm:pt modelId="{4692110E-CE0D-C94F-8DED-D2C0B8641A67}" type="pres">
      <dgm:prSet presAssocID="{5A8DEB28-1724-6542-A326-7437BA1EE8FD}" presName="sibTrans" presStyleLbl="sibTrans2D1" presStyleIdx="1" presStyleCnt="4"/>
      <dgm:spPr/>
    </dgm:pt>
    <dgm:pt modelId="{991CBEBD-A47B-A648-BA44-A9C25B4815D6}" type="pres">
      <dgm:prSet presAssocID="{5A8DEB28-1724-6542-A326-7437BA1EE8FD}" presName="connectorText" presStyleLbl="sibTrans2D1" presStyleIdx="1" presStyleCnt="4"/>
      <dgm:spPr/>
    </dgm:pt>
    <dgm:pt modelId="{26F4F3AB-044C-2447-A1DE-20F70C9B2676}" type="pres">
      <dgm:prSet presAssocID="{24049878-E51F-9046-9372-4451B1667FC7}" presName="node" presStyleLbl="node1" presStyleIdx="2" presStyleCnt="5" custScaleX="126287">
        <dgm:presLayoutVars>
          <dgm:bulletEnabled val="1"/>
        </dgm:presLayoutVars>
      </dgm:prSet>
      <dgm:spPr/>
    </dgm:pt>
    <dgm:pt modelId="{809B661A-F108-684D-893B-3BA60CD7B71D}" type="pres">
      <dgm:prSet presAssocID="{C2B5BF48-823F-3749-97B4-5CEB99CE933A}" presName="sibTrans" presStyleLbl="sibTrans2D1" presStyleIdx="2" presStyleCnt="4"/>
      <dgm:spPr/>
    </dgm:pt>
    <dgm:pt modelId="{55367143-A42F-364E-9FB5-7304972203B9}" type="pres">
      <dgm:prSet presAssocID="{C2B5BF48-823F-3749-97B4-5CEB99CE933A}" presName="connectorText" presStyleLbl="sibTrans2D1" presStyleIdx="2" presStyleCnt="4"/>
      <dgm:spPr/>
    </dgm:pt>
    <dgm:pt modelId="{806AF7CD-0F02-8948-8B7E-950F4592AADA}" type="pres">
      <dgm:prSet presAssocID="{7B7E5365-C334-664D-AABF-595B17002D54}" presName="node" presStyleLbl="node1" presStyleIdx="3" presStyleCnt="5" custScaleX="147369">
        <dgm:presLayoutVars>
          <dgm:bulletEnabled val="1"/>
        </dgm:presLayoutVars>
      </dgm:prSet>
      <dgm:spPr/>
    </dgm:pt>
    <dgm:pt modelId="{A10CB6A2-F97D-974B-A1E2-23636E13A423}" type="pres">
      <dgm:prSet presAssocID="{B6B368B7-4800-744E-9308-9C96EC17B41F}" presName="sibTrans" presStyleLbl="sibTrans2D1" presStyleIdx="3" presStyleCnt="4"/>
      <dgm:spPr/>
    </dgm:pt>
    <dgm:pt modelId="{CDDECFF4-04ED-2844-AED9-12B2929B0231}" type="pres">
      <dgm:prSet presAssocID="{B6B368B7-4800-744E-9308-9C96EC17B41F}" presName="connectorText" presStyleLbl="sibTrans2D1" presStyleIdx="3" presStyleCnt="4"/>
      <dgm:spPr/>
    </dgm:pt>
    <dgm:pt modelId="{C09860FC-34F1-E049-BC5C-C529A150E6D1}" type="pres">
      <dgm:prSet presAssocID="{44841FBD-E930-BC4E-A964-FE84E9054A4F}" presName="node" presStyleLbl="node1" presStyleIdx="4" presStyleCnt="5" custScaleX="91951">
        <dgm:presLayoutVars>
          <dgm:bulletEnabled val="1"/>
        </dgm:presLayoutVars>
      </dgm:prSet>
      <dgm:spPr/>
    </dgm:pt>
  </dgm:ptLst>
  <dgm:cxnLst>
    <dgm:cxn modelId="{503A170F-AA6D-8941-ACCB-A2DA109418B0}" srcId="{5AB18709-C549-904C-A573-83AA3A1B1F7E}" destId="{24049878-E51F-9046-9372-4451B1667FC7}" srcOrd="2" destOrd="0" parTransId="{311D8BAE-37A7-024C-A46B-B541F7DA0971}" sibTransId="{C2B5BF48-823F-3749-97B4-5CEB99CE933A}"/>
    <dgm:cxn modelId="{37F08B1D-25C7-A048-A411-64F17CCAFE04}" type="presOf" srcId="{7B7E5365-C334-664D-AABF-595B17002D54}" destId="{806AF7CD-0F02-8948-8B7E-950F4592AADA}" srcOrd="0" destOrd="0" presId="urn:microsoft.com/office/officeart/2005/8/layout/process1"/>
    <dgm:cxn modelId="{AA07F829-AB82-484F-92D3-2CDB67772FA6}" type="presOf" srcId="{B6B368B7-4800-744E-9308-9C96EC17B41F}" destId="{CDDECFF4-04ED-2844-AED9-12B2929B0231}" srcOrd="1" destOrd="0" presId="urn:microsoft.com/office/officeart/2005/8/layout/process1"/>
    <dgm:cxn modelId="{7145C842-FC63-9243-A11F-EDF8916381EE}" type="presOf" srcId="{A5AB58B1-A7C2-8C46-BAF1-4F104EC62C0B}" destId="{D5B8C372-E350-D649-8C76-B10BF87B876F}" srcOrd="0" destOrd="0" presId="urn:microsoft.com/office/officeart/2005/8/layout/process1"/>
    <dgm:cxn modelId="{08AD5143-8F37-6545-B137-C3F4D99632E4}" srcId="{5AB18709-C549-904C-A573-83AA3A1B1F7E}" destId="{7B7E5365-C334-664D-AABF-595B17002D54}" srcOrd="3" destOrd="0" parTransId="{B3C7125F-8C67-5D4C-BE5D-7F0A4534E81B}" sibTransId="{B6B368B7-4800-744E-9308-9C96EC17B41F}"/>
    <dgm:cxn modelId="{546A0849-8A27-6645-A023-FA13EE4BCBCB}" type="presOf" srcId="{7BDC27A3-4A90-D04D-89DB-49D6BD9716DD}" destId="{4FCB518A-C0C8-C743-B123-855A3CF80C46}" srcOrd="0" destOrd="0" presId="urn:microsoft.com/office/officeart/2005/8/layout/process1"/>
    <dgm:cxn modelId="{5F896F4C-C70E-514E-A96A-8D381E19DB0C}" type="presOf" srcId="{44841FBD-E930-BC4E-A964-FE84E9054A4F}" destId="{C09860FC-34F1-E049-BC5C-C529A150E6D1}" srcOrd="0" destOrd="0" presId="urn:microsoft.com/office/officeart/2005/8/layout/process1"/>
    <dgm:cxn modelId="{2B9EA659-36C0-E049-AD5A-3EB8883C118D}" type="presOf" srcId="{5A8DEB28-1724-6542-A326-7437BA1EE8FD}" destId="{991CBEBD-A47B-A648-BA44-A9C25B4815D6}" srcOrd="1" destOrd="0" presId="urn:microsoft.com/office/officeart/2005/8/layout/process1"/>
    <dgm:cxn modelId="{414CEB73-10FA-6C47-AFDD-ECD917E2DBB7}" type="presOf" srcId="{C2B5BF48-823F-3749-97B4-5CEB99CE933A}" destId="{55367143-A42F-364E-9FB5-7304972203B9}" srcOrd="1" destOrd="0" presId="urn:microsoft.com/office/officeart/2005/8/layout/process1"/>
    <dgm:cxn modelId="{0AC68B87-A713-A743-9B32-1A715CB86A74}" srcId="{5AB18709-C549-904C-A573-83AA3A1B1F7E}" destId="{44841FBD-E930-BC4E-A964-FE84E9054A4F}" srcOrd="4" destOrd="0" parTransId="{3B057946-F30E-5E42-BA14-32652CB5498F}" sibTransId="{4E5EA7B0-6336-F544-85A8-B10E8DFA7FD4}"/>
    <dgm:cxn modelId="{BB214697-2C7C-AC4A-885C-1037AB282E8B}" type="presOf" srcId="{87D81476-F313-5748-B8FF-FC182AFAD035}" destId="{96EBBC90-0449-F743-AA39-3117234F7141}" srcOrd="0" destOrd="0" presId="urn:microsoft.com/office/officeart/2005/8/layout/process1"/>
    <dgm:cxn modelId="{793D1A9A-C67F-4A44-B331-B1506D4C7833}" type="presOf" srcId="{24049878-E51F-9046-9372-4451B1667FC7}" destId="{26F4F3AB-044C-2447-A1DE-20F70C9B2676}" srcOrd="0" destOrd="0" presId="urn:microsoft.com/office/officeart/2005/8/layout/process1"/>
    <dgm:cxn modelId="{D458169F-87D6-6D40-8D9C-C4ABC25BE4C3}" srcId="{5AB18709-C549-904C-A573-83AA3A1B1F7E}" destId="{7BDC27A3-4A90-D04D-89DB-49D6BD9716DD}" srcOrd="1" destOrd="0" parTransId="{F14A2041-2375-144B-BC4E-555E9E779128}" sibTransId="{5A8DEB28-1724-6542-A326-7437BA1EE8FD}"/>
    <dgm:cxn modelId="{CE8CEFA9-1C02-194B-8A20-37CB977B8029}" type="presOf" srcId="{C2B5BF48-823F-3749-97B4-5CEB99CE933A}" destId="{809B661A-F108-684D-893B-3BA60CD7B71D}" srcOrd="0" destOrd="0" presId="urn:microsoft.com/office/officeart/2005/8/layout/process1"/>
    <dgm:cxn modelId="{5AA222B6-D1D4-B14D-B5F3-B7514322C287}" type="presOf" srcId="{A5AB58B1-A7C2-8C46-BAF1-4F104EC62C0B}" destId="{B0C70119-7AC6-9F44-957A-A8D4D9495927}" srcOrd="1" destOrd="0" presId="urn:microsoft.com/office/officeart/2005/8/layout/process1"/>
    <dgm:cxn modelId="{F309BCD4-79AA-6E49-8144-85CE56893779}" type="presOf" srcId="{B6B368B7-4800-744E-9308-9C96EC17B41F}" destId="{A10CB6A2-F97D-974B-A1E2-23636E13A423}" srcOrd="0" destOrd="0" presId="urn:microsoft.com/office/officeart/2005/8/layout/process1"/>
    <dgm:cxn modelId="{71609CE7-79CA-824B-B176-66B5F1FADDCA}" srcId="{5AB18709-C549-904C-A573-83AA3A1B1F7E}" destId="{87D81476-F313-5748-B8FF-FC182AFAD035}" srcOrd="0" destOrd="0" parTransId="{BAEAFE35-E7DE-CB4F-85DE-3ED8CB1BAAF6}" sibTransId="{A5AB58B1-A7C2-8C46-BAF1-4F104EC62C0B}"/>
    <dgm:cxn modelId="{441BCEF0-628D-7A46-8B33-2A902884B833}" type="presOf" srcId="{5AB18709-C549-904C-A573-83AA3A1B1F7E}" destId="{413AAD8C-B89F-4647-AF17-F7D159B9145A}" srcOrd="0" destOrd="0" presId="urn:microsoft.com/office/officeart/2005/8/layout/process1"/>
    <dgm:cxn modelId="{98630EFC-62E3-0942-B620-4D57F5B5EA2D}" type="presOf" srcId="{5A8DEB28-1724-6542-A326-7437BA1EE8FD}" destId="{4692110E-CE0D-C94F-8DED-D2C0B8641A67}" srcOrd="0" destOrd="0" presId="urn:microsoft.com/office/officeart/2005/8/layout/process1"/>
    <dgm:cxn modelId="{0E146EB9-E2B4-654B-8D72-2E3FE2ACE079}" type="presParOf" srcId="{413AAD8C-B89F-4647-AF17-F7D159B9145A}" destId="{96EBBC90-0449-F743-AA39-3117234F7141}" srcOrd="0" destOrd="0" presId="urn:microsoft.com/office/officeart/2005/8/layout/process1"/>
    <dgm:cxn modelId="{7DE902E7-881C-EB4F-957F-6AA478BAD6BE}" type="presParOf" srcId="{413AAD8C-B89F-4647-AF17-F7D159B9145A}" destId="{D5B8C372-E350-D649-8C76-B10BF87B876F}" srcOrd="1" destOrd="0" presId="urn:microsoft.com/office/officeart/2005/8/layout/process1"/>
    <dgm:cxn modelId="{2A1202AE-ACA8-0D44-9E38-A66050C2F547}" type="presParOf" srcId="{D5B8C372-E350-D649-8C76-B10BF87B876F}" destId="{B0C70119-7AC6-9F44-957A-A8D4D9495927}" srcOrd="0" destOrd="0" presId="urn:microsoft.com/office/officeart/2005/8/layout/process1"/>
    <dgm:cxn modelId="{BD9E1049-1409-634F-AD26-C0D86A0FB3FA}" type="presParOf" srcId="{413AAD8C-B89F-4647-AF17-F7D159B9145A}" destId="{4FCB518A-C0C8-C743-B123-855A3CF80C46}" srcOrd="2" destOrd="0" presId="urn:microsoft.com/office/officeart/2005/8/layout/process1"/>
    <dgm:cxn modelId="{0F4E6C90-671D-014B-9B04-6F6E135EDF82}" type="presParOf" srcId="{413AAD8C-B89F-4647-AF17-F7D159B9145A}" destId="{4692110E-CE0D-C94F-8DED-D2C0B8641A67}" srcOrd="3" destOrd="0" presId="urn:microsoft.com/office/officeart/2005/8/layout/process1"/>
    <dgm:cxn modelId="{E99DD942-3B2C-E14A-A740-9949DB02C9FB}" type="presParOf" srcId="{4692110E-CE0D-C94F-8DED-D2C0B8641A67}" destId="{991CBEBD-A47B-A648-BA44-A9C25B4815D6}" srcOrd="0" destOrd="0" presId="urn:microsoft.com/office/officeart/2005/8/layout/process1"/>
    <dgm:cxn modelId="{B450942B-0496-BC46-9575-6E9202543DBE}" type="presParOf" srcId="{413AAD8C-B89F-4647-AF17-F7D159B9145A}" destId="{26F4F3AB-044C-2447-A1DE-20F70C9B2676}" srcOrd="4" destOrd="0" presId="urn:microsoft.com/office/officeart/2005/8/layout/process1"/>
    <dgm:cxn modelId="{845FE31C-A789-714C-B269-E11E6A3FA18D}" type="presParOf" srcId="{413AAD8C-B89F-4647-AF17-F7D159B9145A}" destId="{809B661A-F108-684D-893B-3BA60CD7B71D}" srcOrd="5" destOrd="0" presId="urn:microsoft.com/office/officeart/2005/8/layout/process1"/>
    <dgm:cxn modelId="{8C117A54-BAFF-8A44-B922-5196C77E9EB0}" type="presParOf" srcId="{809B661A-F108-684D-893B-3BA60CD7B71D}" destId="{55367143-A42F-364E-9FB5-7304972203B9}" srcOrd="0" destOrd="0" presId="urn:microsoft.com/office/officeart/2005/8/layout/process1"/>
    <dgm:cxn modelId="{008CEC8D-4DB0-0040-BB72-34DB7F7E4F22}" type="presParOf" srcId="{413AAD8C-B89F-4647-AF17-F7D159B9145A}" destId="{806AF7CD-0F02-8948-8B7E-950F4592AADA}" srcOrd="6" destOrd="0" presId="urn:microsoft.com/office/officeart/2005/8/layout/process1"/>
    <dgm:cxn modelId="{5CD19256-0215-0841-84D4-24C458BBAE74}" type="presParOf" srcId="{413AAD8C-B89F-4647-AF17-F7D159B9145A}" destId="{A10CB6A2-F97D-974B-A1E2-23636E13A423}" srcOrd="7" destOrd="0" presId="urn:microsoft.com/office/officeart/2005/8/layout/process1"/>
    <dgm:cxn modelId="{FF4AA0E6-2E16-6246-BE47-D075D048917F}" type="presParOf" srcId="{A10CB6A2-F97D-974B-A1E2-23636E13A423}" destId="{CDDECFF4-04ED-2844-AED9-12B2929B0231}" srcOrd="0" destOrd="0" presId="urn:microsoft.com/office/officeart/2005/8/layout/process1"/>
    <dgm:cxn modelId="{A89332EC-F34E-524D-B854-AB4FC8E7110E}" type="presParOf" srcId="{413AAD8C-B89F-4647-AF17-F7D159B9145A}" destId="{C09860FC-34F1-E049-BC5C-C529A150E6D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B18709-C549-904C-A573-83AA3A1B1F7E}" type="doc">
      <dgm:prSet loTypeId="urn:microsoft.com/office/officeart/2005/8/layout/process1" loCatId="" qsTypeId="urn:microsoft.com/office/officeart/2005/8/quickstyle/simple3" qsCatId="simple" csTypeId="urn:microsoft.com/office/officeart/2005/8/colors/accent0_1" csCatId="mainScheme" phldr="1"/>
      <dgm:spPr/>
    </dgm:pt>
    <dgm:pt modelId="{7BDC27A3-4A90-D04D-89DB-49D6BD9716DD}">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dirty="0">
            <a:latin typeface="Microsoft YaHei" panose="020B0503020204020204" pitchFamily="34" charset="-122"/>
            <a:ea typeface="Microsoft YaHei" panose="020B0503020204020204" pitchFamily="34" charset="-122"/>
          </a:endParaRPr>
        </a:p>
      </dgm:t>
    </dgm:pt>
    <dgm:pt modelId="{F14A2041-2375-144B-BC4E-555E9E779128}" type="parTrans" cxnId="{D458169F-87D6-6D40-8D9C-C4ABC25BE4C3}">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5A8DEB28-1724-6542-A326-7437BA1EE8FD}" type="sibTrans" cxnId="{D458169F-87D6-6D40-8D9C-C4ABC25BE4C3}">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24049878-E51F-9046-9372-4451B1667FC7}">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endParaRPr>
        </a:p>
        <a:p>
          <a:pPr algn="ctr">
            <a:lnSpc>
              <a:spcPts val="3060"/>
            </a:lnSpc>
          </a:pPr>
          <a:r>
            <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dirty="0">
            <a:latin typeface="Microsoft YaHei" panose="020B0503020204020204" pitchFamily="34" charset="-122"/>
            <a:ea typeface="Microsoft YaHei" panose="020B0503020204020204" pitchFamily="34" charset="-122"/>
          </a:endParaRPr>
        </a:p>
      </dgm:t>
    </dgm:pt>
    <dgm:pt modelId="{311D8BAE-37A7-024C-A46B-B541F7DA0971}" type="parTrans" cxnId="{503A170F-AA6D-8941-ACCB-A2DA109418B0}">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C2B5BF48-823F-3749-97B4-5CEB99CE933A}" type="sibTrans" cxnId="{503A170F-AA6D-8941-ACCB-A2DA109418B0}">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4841FBD-E930-BC4E-A964-FE84E9054A4F}">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生命</a:t>
          </a:r>
        </a:p>
      </dgm:t>
    </dgm:pt>
    <dgm:pt modelId="{3B057946-F30E-5E42-BA14-32652CB5498F}" type="par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E5EA7B0-6336-F544-85A8-B10E8DFA7FD4}" type="sib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87D81476-F313-5748-B8FF-FC182AFAD035}">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dirty="0">
            <a:latin typeface="Microsoft YaHei" panose="020B0503020204020204" pitchFamily="34" charset="-122"/>
            <a:ea typeface="Microsoft YaHei" panose="020B0503020204020204" pitchFamily="34" charset="-122"/>
          </a:endParaRPr>
        </a:p>
      </dgm:t>
    </dgm:pt>
    <dgm:pt modelId="{BAEAFE35-E7DE-CB4F-85DE-3ED8CB1BAAF6}" type="parTrans" cxnId="{71609CE7-79CA-824B-B176-66B5F1FADDCA}">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A5AB58B1-A7C2-8C46-BAF1-4F104EC62C0B}" type="sibTrans" cxnId="{71609CE7-79CA-824B-B176-66B5F1FADDCA}">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7B7E5365-C334-664D-AABF-595B17002D54}">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dirty="0">
            <a:latin typeface="Microsoft YaHei" panose="020B0503020204020204" pitchFamily="34" charset="-122"/>
            <a:ea typeface="Microsoft YaHei" panose="020B0503020204020204" pitchFamily="34" charset="-122"/>
          </a:endParaRPr>
        </a:p>
      </dgm:t>
    </dgm:pt>
    <dgm:pt modelId="{B6B368B7-4800-744E-9308-9C96EC17B41F}" type="sibTrans" cxnId="{08AD5143-8F37-6545-B137-C3F4D99632E4}">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B3C7125F-8C67-5D4C-BE5D-7F0A4534E81B}" type="parTrans" cxnId="{08AD5143-8F37-6545-B137-C3F4D99632E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13AAD8C-B89F-4647-AF17-F7D159B9145A}" type="pres">
      <dgm:prSet presAssocID="{5AB18709-C549-904C-A573-83AA3A1B1F7E}" presName="Name0" presStyleCnt="0">
        <dgm:presLayoutVars>
          <dgm:dir/>
          <dgm:resizeHandles val="exact"/>
        </dgm:presLayoutVars>
      </dgm:prSet>
      <dgm:spPr/>
    </dgm:pt>
    <dgm:pt modelId="{96EBBC90-0449-F743-AA39-3117234F7141}" type="pres">
      <dgm:prSet presAssocID="{87D81476-F313-5748-B8FF-FC182AFAD035}" presName="node" presStyleLbl="node1" presStyleIdx="0" presStyleCnt="5" custScaleX="122147">
        <dgm:presLayoutVars>
          <dgm:bulletEnabled val="1"/>
        </dgm:presLayoutVars>
      </dgm:prSet>
      <dgm:spPr/>
    </dgm:pt>
    <dgm:pt modelId="{D5B8C372-E350-D649-8C76-B10BF87B876F}" type="pres">
      <dgm:prSet presAssocID="{A5AB58B1-A7C2-8C46-BAF1-4F104EC62C0B}" presName="sibTrans" presStyleLbl="sibTrans2D1" presStyleIdx="0" presStyleCnt="4"/>
      <dgm:spPr/>
    </dgm:pt>
    <dgm:pt modelId="{B0C70119-7AC6-9F44-957A-A8D4D9495927}" type="pres">
      <dgm:prSet presAssocID="{A5AB58B1-A7C2-8C46-BAF1-4F104EC62C0B}" presName="connectorText" presStyleLbl="sibTrans2D1" presStyleIdx="0" presStyleCnt="4"/>
      <dgm:spPr/>
    </dgm:pt>
    <dgm:pt modelId="{4FCB518A-C0C8-C743-B123-855A3CF80C46}" type="pres">
      <dgm:prSet presAssocID="{7BDC27A3-4A90-D04D-89DB-49D6BD9716DD}" presName="node" presStyleLbl="node1" presStyleIdx="1" presStyleCnt="5" custScaleX="117817">
        <dgm:presLayoutVars>
          <dgm:bulletEnabled val="1"/>
        </dgm:presLayoutVars>
      </dgm:prSet>
      <dgm:spPr/>
    </dgm:pt>
    <dgm:pt modelId="{4692110E-CE0D-C94F-8DED-D2C0B8641A67}" type="pres">
      <dgm:prSet presAssocID="{5A8DEB28-1724-6542-A326-7437BA1EE8FD}" presName="sibTrans" presStyleLbl="sibTrans2D1" presStyleIdx="1" presStyleCnt="4"/>
      <dgm:spPr/>
    </dgm:pt>
    <dgm:pt modelId="{991CBEBD-A47B-A648-BA44-A9C25B4815D6}" type="pres">
      <dgm:prSet presAssocID="{5A8DEB28-1724-6542-A326-7437BA1EE8FD}" presName="connectorText" presStyleLbl="sibTrans2D1" presStyleIdx="1" presStyleCnt="4"/>
      <dgm:spPr/>
    </dgm:pt>
    <dgm:pt modelId="{26F4F3AB-044C-2447-A1DE-20F70C9B2676}" type="pres">
      <dgm:prSet presAssocID="{24049878-E51F-9046-9372-4451B1667FC7}" presName="node" presStyleLbl="node1" presStyleIdx="2" presStyleCnt="5" custScaleX="126287">
        <dgm:presLayoutVars>
          <dgm:bulletEnabled val="1"/>
        </dgm:presLayoutVars>
      </dgm:prSet>
      <dgm:spPr/>
    </dgm:pt>
    <dgm:pt modelId="{809B661A-F108-684D-893B-3BA60CD7B71D}" type="pres">
      <dgm:prSet presAssocID="{C2B5BF48-823F-3749-97B4-5CEB99CE933A}" presName="sibTrans" presStyleLbl="sibTrans2D1" presStyleIdx="2" presStyleCnt="4"/>
      <dgm:spPr/>
    </dgm:pt>
    <dgm:pt modelId="{55367143-A42F-364E-9FB5-7304972203B9}" type="pres">
      <dgm:prSet presAssocID="{C2B5BF48-823F-3749-97B4-5CEB99CE933A}" presName="connectorText" presStyleLbl="sibTrans2D1" presStyleIdx="2" presStyleCnt="4"/>
      <dgm:spPr/>
    </dgm:pt>
    <dgm:pt modelId="{806AF7CD-0F02-8948-8B7E-950F4592AADA}" type="pres">
      <dgm:prSet presAssocID="{7B7E5365-C334-664D-AABF-595B17002D54}" presName="node" presStyleLbl="node1" presStyleIdx="3" presStyleCnt="5" custScaleX="147369">
        <dgm:presLayoutVars>
          <dgm:bulletEnabled val="1"/>
        </dgm:presLayoutVars>
      </dgm:prSet>
      <dgm:spPr/>
    </dgm:pt>
    <dgm:pt modelId="{A10CB6A2-F97D-974B-A1E2-23636E13A423}" type="pres">
      <dgm:prSet presAssocID="{B6B368B7-4800-744E-9308-9C96EC17B41F}" presName="sibTrans" presStyleLbl="sibTrans2D1" presStyleIdx="3" presStyleCnt="4"/>
      <dgm:spPr/>
    </dgm:pt>
    <dgm:pt modelId="{CDDECFF4-04ED-2844-AED9-12B2929B0231}" type="pres">
      <dgm:prSet presAssocID="{B6B368B7-4800-744E-9308-9C96EC17B41F}" presName="connectorText" presStyleLbl="sibTrans2D1" presStyleIdx="3" presStyleCnt="4"/>
      <dgm:spPr/>
    </dgm:pt>
    <dgm:pt modelId="{C09860FC-34F1-E049-BC5C-C529A150E6D1}" type="pres">
      <dgm:prSet presAssocID="{44841FBD-E930-BC4E-A964-FE84E9054A4F}" presName="node" presStyleLbl="node1" presStyleIdx="4" presStyleCnt="5" custScaleX="91951">
        <dgm:presLayoutVars>
          <dgm:bulletEnabled val="1"/>
        </dgm:presLayoutVars>
      </dgm:prSet>
      <dgm:spPr/>
    </dgm:pt>
  </dgm:ptLst>
  <dgm:cxnLst>
    <dgm:cxn modelId="{503A170F-AA6D-8941-ACCB-A2DA109418B0}" srcId="{5AB18709-C549-904C-A573-83AA3A1B1F7E}" destId="{24049878-E51F-9046-9372-4451B1667FC7}" srcOrd="2" destOrd="0" parTransId="{311D8BAE-37A7-024C-A46B-B541F7DA0971}" sibTransId="{C2B5BF48-823F-3749-97B4-5CEB99CE933A}"/>
    <dgm:cxn modelId="{37F08B1D-25C7-A048-A411-64F17CCAFE04}" type="presOf" srcId="{7B7E5365-C334-664D-AABF-595B17002D54}" destId="{806AF7CD-0F02-8948-8B7E-950F4592AADA}" srcOrd="0" destOrd="0" presId="urn:microsoft.com/office/officeart/2005/8/layout/process1"/>
    <dgm:cxn modelId="{AA07F829-AB82-484F-92D3-2CDB67772FA6}" type="presOf" srcId="{B6B368B7-4800-744E-9308-9C96EC17B41F}" destId="{CDDECFF4-04ED-2844-AED9-12B2929B0231}" srcOrd="1" destOrd="0" presId="urn:microsoft.com/office/officeart/2005/8/layout/process1"/>
    <dgm:cxn modelId="{7145C842-FC63-9243-A11F-EDF8916381EE}" type="presOf" srcId="{A5AB58B1-A7C2-8C46-BAF1-4F104EC62C0B}" destId="{D5B8C372-E350-D649-8C76-B10BF87B876F}" srcOrd="0" destOrd="0" presId="urn:microsoft.com/office/officeart/2005/8/layout/process1"/>
    <dgm:cxn modelId="{08AD5143-8F37-6545-B137-C3F4D99632E4}" srcId="{5AB18709-C549-904C-A573-83AA3A1B1F7E}" destId="{7B7E5365-C334-664D-AABF-595B17002D54}" srcOrd="3" destOrd="0" parTransId="{B3C7125F-8C67-5D4C-BE5D-7F0A4534E81B}" sibTransId="{B6B368B7-4800-744E-9308-9C96EC17B41F}"/>
    <dgm:cxn modelId="{546A0849-8A27-6645-A023-FA13EE4BCBCB}" type="presOf" srcId="{7BDC27A3-4A90-D04D-89DB-49D6BD9716DD}" destId="{4FCB518A-C0C8-C743-B123-855A3CF80C46}" srcOrd="0" destOrd="0" presId="urn:microsoft.com/office/officeart/2005/8/layout/process1"/>
    <dgm:cxn modelId="{5F896F4C-C70E-514E-A96A-8D381E19DB0C}" type="presOf" srcId="{44841FBD-E930-BC4E-A964-FE84E9054A4F}" destId="{C09860FC-34F1-E049-BC5C-C529A150E6D1}" srcOrd="0" destOrd="0" presId="urn:microsoft.com/office/officeart/2005/8/layout/process1"/>
    <dgm:cxn modelId="{2B9EA659-36C0-E049-AD5A-3EB8883C118D}" type="presOf" srcId="{5A8DEB28-1724-6542-A326-7437BA1EE8FD}" destId="{991CBEBD-A47B-A648-BA44-A9C25B4815D6}" srcOrd="1" destOrd="0" presId="urn:microsoft.com/office/officeart/2005/8/layout/process1"/>
    <dgm:cxn modelId="{414CEB73-10FA-6C47-AFDD-ECD917E2DBB7}" type="presOf" srcId="{C2B5BF48-823F-3749-97B4-5CEB99CE933A}" destId="{55367143-A42F-364E-9FB5-7304972203B9}" srcOrd="1" destOrd="0" presId="urn:microsoft.com/office/officeart/2005/8/layout/process1"/>
    <dgm:cxn modelId="{0AC68B87-A713-A743-9B32-1A715CB86A74}" srcId="{5AB18709-C549-904C-A573-83AA3A1B1F7E}" destId="{44841FBD-E930-BC4E-A964-FE84E9054A4F}" srcOrd="4" destOrd="0" parTransId="{3B057946-F30E-5E42-BA14-32652CB5498F}" sibTransId="{4E5EA7B0-6336-F544-85A8-B10E8DFA7FD4}"/>
    <dgm:cxn modelId="{BB214697-2C7C-AC4A-885C-1037AB282E8B}" type="presOf" srcId="{87D81476-F313-5748-B8FF-FC182AFAD035}" destId="{96EBBC90-0449-F743-AA39-3117234F7141}" srcOrd="0" destOrd="0" presId="urn:microsoft.com/office/officeart/2005/8/layout/process1"/>
    <dgm:cxn modelId="{793D1A9A-C67F-4A44-B331-B1506D4C7833}" type="presOf" srcId="{24049878-E51F-9046-9372-4451B1667FC7}" destId="{26F4F3AB-044C-2447-A1DE-20F70C9B2676}" srcOrd="0" destOrd="0" presId="urn:microsoft.com/office/officeart/2005/8/layout/process1"/>
    <dgm:cxn modelId="{D458169F-87D6-6D40-8D9C-C4ABC25BE4C3}" srcId="{5AB18709-C549-904C-A573-83AA3A1B1F7E}" destId="{7BDC27A3-4A90-D04D-89DB-49D6BD9716DD}" srcOrd="1" destOrd="0" parTransId="{F14A2041-2375-144B-BC4E-555E9E779128}" sibTransId="{5A8DEB28-1724-6542-A326-7437BA1EE8FD}"/>
    <dgm:cxn modelId="{CE8CEFA9-1C02-194B-8A20-37CB977B8029}" type="presOf" srcId="{C2B5BF48-823F-3749-97B4-5CEB99CE933A}" destId="{809B661A-F108-684D-893B-3BA60CD7B71D}" srcOrd="0" destOrd="0" presId="urn:microsoft.com/office/officeart/2005/8/layout/process1"/>
    <dgm:cxn modelId="{5AA222B6-D1D4-B14D-B5F3-B7514322C287}" type="presOf" srcId="{A5AB58B1-A7C2-8C46-BAF1-4F104EC62C0B}" destId="{B0C70119-7AC6-9F44-957A-A8D4D9495927}" srcOrd="1" destOrd="0" presId="urn:microsoft.com/office/officeart/2005/8/layout/process1"/>
    <dgm:cxn modelId="{F309BCD4-79AA-6E49-8144-85CE56893779}" type="presOf" srcId="{B6B368B7-4800-744E-9308-9C96EC17B41F}" destId="{A10CB6A2-F97D-974B-A1E2-23636E13A423}" srcOrd="0" destOrd="0" presId="urn:microsoft.com/office/officeart/2005/8/layout/process1"/>
    <dgm:cxn modelId="{71609CE7-79CA-824B-B176-66B5F1FADDCA}" srcId="{5AB18709-C549-904C-A573-83AA3A1B1F7E}" destId="{87D81476-F313-5748-B8FF-FC182AFAD035}" srcOrd="0" destOrd="0" parTransId="{BAEAFE35-E7DE-CB4F-85DE-3ED8CB1BAAF6}" sibTransId="{A5AB58B1-A7C2-8C46-BAF1-4F104EC62C0B}"/>
    <dgm:cxn modelId="{441BCEF0-628D-7A46-8B33-2A902884B833}" type="presOf" srcId="{5AB18709-C549-904C-A573-83AA3A1B1F7E}" destId="{413AAD8C-B89F-4647-AF17-F7D159B9145A}" srcOrd="0" destOrd="0" presId="urn:microsoft.com/office/officeart/2005/8/layout/process1"/>
    <dgm:cxn modelId="{98630EFC-62E3-0942-B620-4D57F5B5EA2D}" type="presOf" srcId="{5A8DEB28-1724-6542-A326-7437BA1EE8FD}" destId="{4692110E-CE0D-C94F-8DED-D2C0B8641A67}" srcOrd="0" destOrd="0" presId="urn:microsoft.com/office/officeart/2005/8/layout/process1"/>
    <dgm:cxn modelId="{0E146EB9-E2B4-654B-8D72-2E3FE2ACE079}" type="presParOf" srcId="{413AAD8C-B89F-4647-AF17-F7D159B9145A}" destId="{96EBBC90-0449-F743-AA39-3117234F7141}" srcOrd="0" destOrd="0" presId="urn:microsoft.com/office/officeart/2005/8/layout/process1"/>
    <dgm:cxn modelId="{7DE902E7-881C-EB4F-957F-6AA478BAD6BE}" type="presParOf" srcId="{413AAD8C-B89F-4647-AF17-F7D159B9145A}" destId="{D5B8C372-E350-D649-8C76-B10BF87B876F}" srcOrd="1" destOrd="0" presId="urn:microsoft.com/office/officeart/2005/8/layout/process1"/>
    <dgm:cxn modelId="{2A1202AE-ACA8-0D44-9E38-A66050C2F547}" type="presParOf" srcId="{D5B8C372-E350-D649-8C76-B10BF87B876F}" destId="{B0C70119-7AC6-9F44-957A-A8D4D9495927}" srcOrd="0" destOrd="0" presId="urn:microsoft.com/office/officeart/2005/8/layout/process1"/>
    <dgm:cxn modelId="{BD9E1049-1409-634F-AD26-C0D86A0FB3FA}" type="presParOf" srcId="{413AAD8C-B89F-4647-AF17-F7D159B9145A}" destId="{4FCB518A-C0C8-C743-B123-855A3CF80C46}" srcOrd="2" destOrd="0" presId="urn:microsoft.com/office/officeart/2005/8/layout/process1"/>
    <dgm:cxn modelId="{0F4E6C90-671D-014B-9B04-6F6E135EDF82}" type="presParOf" srcId="{413AAD8C-B89F-4647-AF17-F7D159B9145A}" destId="{4692110E-CE0D-C94F-8DED-D2C0B8641A67}" srcOrd="3" destOrd="0" presId="urn:microsoft.com/office/officeart/2005/8/layout/process1"/>
    <dgm:cxn modelId="{E99DD942-3B2C-E14A-A740-9949DB02C9FB}" type="presParOf" srcId="{4692110E-CE0D-C94F-8DED-D2C0B8641A67}" destId="{991CBEBD-A47B-A648-BA44-A9C25B4815D6}" srcOrd="0" destOrd="0" presId="urn:microsoft.com/office/officeart/2005/8/layout/process1"/>
    <dgm:cxn modelId="{B450942B-0496-BC46-9575-6E9202543DBE}" type="presParOf" srcId="{413AAD8C-B89F-4647-AF17-F7D159B9145A}" destId="{26F4F3AB-044C-2447-A1DE-20F70C9B2676}" srcOrd="4" destOrd="0" presId="urn:microsoft.com/office/officeart/2005/8/layout/process1"/>
    <dgm:cxn modelId="{845FE31C-A789-714C-B269-E11E6A3FA18D}" type="presParOf" srcId="{413AAD8C-B89F-4647-AF17-F7D159B9145A}" destId="{809B661A-F108-684D-893B-3BA60CD7B71D}" srcOrd="5" destOrd="0" presId="urn:microsoft.com/office/officeart/2005/8/layout/process1"/>
    <dgm:cxn modelId="{8C117A54-BAFF-8A44-B922-5196C77E9EB0}" type="presParOf" srcId="{809B661A-F108-684D-893B-3BA60CD7B71D}" destId="{55367143-A42F-364E-9FB5-7304972203B9}" srcOrd="0" destOrd="0" presId="urn:microsoft.com/office/officeart/2005/8/layout/process1"/>
    <dgm:cxn modelId="{008CEC8D-4DB0-0040-BB72-34DB7F7E4F22}" type="presParOf" srcId="{413AAD8C-B89F-4647-AF17-F7D159B9145A}" destId="{806AF7CD-0F02-8948-8B7E-950F4592AADA}" srcOrd="6" destOrd="0" presId="urn:microsoft.com/office/officeart/2005/8/layout/process1"/>
    <dgm:cxn modelId="{5CD19256-0215-0841-84D4-24C458BBAE74}" type="presParOf" srcId="{413AAD8C-B89F-4647-AF17-F7D159B9145A}" destId="{A10CB6A2-F97D-974B-A1E2-23636E13A423}" srcOrd="7" destOrd="0" presId="urn:microsoft.com/office/officeart/2005/8/layout/process1"/>
    <dgm:cxn modelId="{FF4AA0E6-2E16-6246-BE47-D075D048917F}" type="presParOf" srcId="{A10CB6A2-F97D-974B-A1E2-23636E13A423}" destId="{CDDECFF4-04ED-2844-AED9-12B2929B0231}" srcOrd="0" destOrd="0" presId="urn:microsoft.com/office/officeart/2005/8/layout/process1"/>
    <dgm:cxn modelId="{A89332EC-F34E-524D-B854-AB4FC8E7110E}" type="presParOf" srcId="{413AAD8C-B89F-4647-AF17-F7D159B9145A}" destId="{C09860FC-34F1-E049-BC5C-C529A150E6D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B18709-C549-904C-A573-83AA3A1B1F7E}" type="doc">
      <dgm:prSet loTypeId="urn:microsoft.com/office/officeart/2005/8/layout/process1" loCatId="" qsTypeId="urn:microsoft.com/office/officeart/2005/8/quickstyle/simple3" qsCatId="simple" csTypeId="urn:microsoft.com/office/officeart/2005/8/colors/accent0_1" csCatId="mainScheme" phldr="1"/>
      <dgm:spPr/>
    </dgm:pt>
    <dgm:pt modelId="{7BDC27A3-4A90-D04D-89DB-49D6BD9716DD}">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dirty="0">
            <a:latin typeface="Microsoft YaHei" panose="020B0503020204020204" pitchFamily="34" charset="-122"/>
            <a:ea typeface="Microsoft YaHei" panose="020B0503020204020204" pitchFamily="34" charset="-122"/>
          </a:endParaRPr>
        </a:p>
      </dgm:t>
    </dgm:pt>
    <dgm:pt modelId="{F14A2041-2375-144B-BC4E-555E9E779128}" type="parTrans" cxnId="{D458169F-87D6-6D40-8D9C-C4ABC25BE4C3}">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5A8DEB28-1724-6542-A326-7437BA1EE8FD}" type="sibTrans" cxnId="{D458169F-87D6-6D40-8D9C-C4ABC25BE4C3}">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24049878-E51F-9046-9372-4451B1667FC7}">
      <dgm:prSet phldrT="[文本]"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蛋白质</a:t>
          </a:r>
          <a:r>
            <a:rPr lang="en-US" altLang="zh-CN" sz="2800" b="1" i="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dirty="0">
            <a:latin typeface="Microsoft YaHei" panose="020B0503020204020204" pitchFamily="34" charset="-122"/>
            <a:ea typeface="Microsoft YaHei" panose="020B0503020204020204" pitchFamily="34" charset="-122"/>
          </a:endParaRPr>
        </a:p>
      </dgm:t>
    </dgm:pt>
    <dgm:pt modelId="{311D8BAE-37A7-024C-A46B-B541F7DA0971}" type="parTrans" cxnId="{503A170F-AA6D-8941-ACCB-A2DA109418B0}">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C2B5BF48-823F-3749-97B4-5CEB99CE933A}" type="sibTrans" cxnId="{503A170F-AA6D-8941-ACCB-A2DA109418B0}">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7B7E5365-C334-664D-AABF-595B17002D54}">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dirty="0">
            <a:latin typeface="Microsoft YaHei" panose="020B0503020204020204" pitchFamily="34" charset="-122"/>
            <a:ea typeface="Microsoft YaHei" panose="020B0503020204020204" pitchFamily="34" charset="-122"/>
          </a:endParaRPr>
        </a:p>
      </dgm:t>
    </dgm:pt>
    <dgm:pt modelId="{B3C7125F-8C67-5D4C-BE5D-7F0A4534E81B}" type="parTrans" cxnId="{08AD5143-8F37-6545-B137-C3F4D99632E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B6B368B7-4800-744E-9308-9C96EC17B41F}" type="sibTrans" cxnId="{08AD5143-8F37-6545-B137-C3F4D99632E4}">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4841FBD-E930-BC4E-A964-FE84E9054A4F}">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生</a:t>
          </a:r>
          <a:r>
            <a:rPr lang="zh-CN" altLang="en-US" sz="2800" dirty="0">
              <a:solidFill>
                <a:schemeClr val="accent5">
                  <a:lumMod val="50000"/>
                </a:schemeClr>
              </a:solidFill>
              <a:latin typeface="FZLanTingHei-EB-GBK" panose="02000000000000000000" pitchFamily="2" charset="-122"/>
              <a:ea typeface="FZLanTingHei-EB-GBK" panose="02000000000000000000" pitchFamily="2" charset="-122"/>
            </a:rPr>
            <a:t>命</a:t>
          </a:r>
        </a:p>
      </dgm:t>
    </dgm:pt>
    <dgm:pt modelId="{3B057946-F30E-5E42-BA14-32652CB5498F}" type="par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4E5EA7B0-6336-F544-85A8-B10E8DFA7FD4}" type="sibTrans" cxnId="{0AC68B87-A713-A743-9B32-1A715CB86A74}">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87D81476-F313-5748-B8FF-FC182AFAD035}">
      <dgm:prSet custT="1"/>
      <dgm:spPr/>
      <dgm:t>
        <a:bodyPr anchor="ctr"/>
        <a:lstStyle/>
        <a:p>
          <a:pPr algn="ctr">
            <a:lnSpc>
              <a:spcPts val="3060"/>
            </a:lnSpc>
          </a:pPr>
          <a:r>
            <a:rPr lang="zh-CN" altLang="en-US" sz="2800" b="1" i="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dirty="0">
            <a:latin typeface="Microsoft YaHei" panose="020B0503020204020204" pitchFamily="34" charset="-122"/>
            <a:ea typeface="Microsoft YaHei" panose="020B0503020204020204" pitchFamily="34" charset="-122"/>
          </a:endParaRPr>
        </a:p>
      </dgm:t>
    </dgm:pt>
    <dgm:pt modelId="{BAEAFE35-E7DE-CB4F-85DE-3ED8CB1BAAF6}" type="parTrans" cxnId="{71609CE7-79CA-824B-B176-66B5F1FADDCA}">
      <dgm:prSet/>
      <dgm:spPr/>
      <dgm:t>
        <a:bodyPr/>
        <a:lstStyle/>
        <a:p>
          <a:pPr>
            <a:lnSpc>
              <a:spcPts val="2480"/>
            </a:lnSpc>
          </a:pPr>
          <a:endParaRPr lang="zh-CN" altLang="en-US" sz="2800">
            <a:latin typeface="FZLanTingHei-EB-GBK" panose="02000000000000000000" pitchFamily="2" charset="-122"/>
            <a:ea typeface="FZLanTingHei-EB-GBK" panose="02000000000000000000" pitchFamily="2" charset="-122"/>
          </a:endParaRPr>
        </a:p>
      </dgm:t>
    </dgm:pt>
    <dgm:pt modelId="{A5AB58B1-A7C2-8C46-BAF1-4F104EC62C0B}" type="sibTrans" cxnId="{71609CE7-79CA-824B-B176-66B5F1FADDCA}">
      <dgm:prSet custT="1"/>
      <dgm:spPr/>
      <dgm:t>
        <a:bodyPr/>
        <a:lstStyle/>
        <a:p>
          <a:pPr>
            <a:lnSpc>
              <a:spcPts val="2480"/>
            </a:lnSpc>
          </a:pPr>
          <a:endParaRPr lang="zh-CN" altLang="en-US" sz="1800">
            <a:latin typeface="FZLanTingHei-EB-GBK" panose="02000000000000000000" pitchFamily="2" charset="-122"/>
            <a:ea typeface="FZLanTingHei-EB-GBK" panose="02000000000000000000" pitchFamily="2" charset="-122"/>
          </a:endParaRPr>
        </a:p>
      </dgm:t>
    </dgm:pt>
    <dgm:pt modelId="{413AAD8C-B89F-4647-AF17-F7D159B9145A}" type="pres">
      <dgm:prSet presAssocID="{5AB18709-C549-904C-A573-83AA3A1B1F7E}" presName="Name0" presStyleCnt="0">
        <dgm:presLayoutVars>
          <dgm:dir/>
          <dgm:resizeHandles val="exact"/>
        </dgm:presLayoutVars>
      </dgm:prSet>
      <dgm:spPr/>
    </dgm:pt>
    <dgm:pt modelId="{96EBBC90-0449-F743-AA39-3117234F7141}" type="pres">
      <dgm:prSet presAssocID="{87D81476-F313-5748-B8FF-FC182AFAD035}" presName="node" presStyleLbl="node1" presStyleIdx="0" presStyleCnt="5" custScaleX="122147">
        <dgm:presLayoutVars>
          <dgm:bulletEnabled val="1"/>
        </dgm:presLayoutVars>
      </dgm:prSet>
      <dgm:spPr/>
    </dgm:pt>
    <dgm:pt modelId="{D5B8C372-E350-D649-8C76-B10BF87B876F}" type="pres">
      <dgm:prSet presAssocID="{A5AB58B1-A7C2-8C46-BAF1-4F104EC62C0B}" presName="sibTrans" presStyleLbl="sibTrans2D1" presStyleIdx="0" presStyleCnt="4"/>
      <dgm:spPr/>
    </dgm:pt>
    <dgm:pt modelId="{B0C70119-7AC6-9F44-957A-A8D4D9495927}" type="pres">
      <dgm:prSet presAssocID="{A5AB58B1-A7C2-8C46-BAF1-4F104EC62C0B}" presName="connectorText" presStyleLbl="sibTrans2D1" presStyleIdx="0" presStyleCnt="4"/>
      <dgm:spPr/>
    </dgm:pt>
    <dgm:pt modelId="{4FCB518A-C0C8-C743-B123-855A3CF80C46}" type="pres">
      <dgm:prSet presAssocID="{7BDC27A3-4A90-D04D-89DB-49D6BD9716DD}" presName="node" presStyleLbl="node1" presStyleIdx="1" presStyleCnt="5" custScaleX="117817">
        <dgm:presLayoutVars>
          <dgm:bulletEnabled val="1"/>
        </dgm:presLayoutVars>
      </dgm:prSet>
      <dgm:spPr/>
    </dgm:pt>
    <dgm:pt modelId="{4692110E-CE0D-C94F-8DED-D2C0B8641A67}" type="pres">
      <dgm:prSet presAssocID="{5A8DEB28-1724-6542-A326-7437BA1EE8FD}" presName="sibTrans" presStyleLbl="sibTrans2D1" presStyleIdx="1" presStyleCnt="4"/>
      <dgm:spPr/>
    </dgm:pt>
    <dgm:pt modelId="{991CBEBD-A47B-A648-BA44-A9C25B4815D6}" type="pres">
      <dgm:prSet presAssocID="{5A8DEB28-1724-6542-A326-7437BA1EE8FD}" presName="connectorText" presStyleLbl="sibTrans2D1" presStyleIdx="1" presStyleCnt="4"/>
      <dgm:spPr/>
    </dgm:pt>
    <dgm:pt modelId="{26F4F3AB-044C-2447-A1DE-20F70C9B2676}" type="pres">
      <dgm:prSet presAssocID="{24049878-E51F-9046-9372-4451B1667FC7}" presName="node" presStyleLbl="node1" presStyleIdx="2" presStyleCnt="5" custScaleX="126287">
        <dgm:presLayoutVars>
          <dgm:bulletEnabled val="1"/>
        </dgm:presLayoutVars>
      </dgm:prSet>
      <dgm:spPr/>
    </dgm:pt>
    <dgm:pt modelId="{809B661A-F108-684D-893B-3BA60CD7B71D}" type="pres">
      <dgm:prSet presAssocID="{C2B5BF48-823F-3749-97B4-5CEB99CE933A}" presName="sibTrans" presStyleLbl="sibTrans2D1" presStyleIdx="2" presStyleCnt="4"/>
      <dgm:spPr/>
    </dgm:pt>
    <dgm:pt modelId="{55367143-A42F-364E-9FB5-7304972203B9}" type="pres">
      <dgm:prSet presAssocID="{C2B5BF48-823F-3749-97B4-5CEB99CE933A}" presName="connectorText" presStyleLbl="sibTrans2D1" presStyleIdx="2" presStyleCnt="4"/>
      <dgm:spPr/>
    </dgm:pt>
    <dgm:pt modelId="{806AF7CD-0F02-8948-8B7E-950F4592AADA}" type="pres">
      <dgm:prSet presAssocID="{7B7E5365-C334-664D-AABF-595B17002D54}" presName="node" presStyleLbl="node1" presStyleIdx="3" presStyleCnt="5" custScaleX="147369">
        <dgm:presLayoutVars>
          <dgm:bulletEnabled val="1"/>
        </dgm:presLayoutVars>
      </dgm:prSet>
      <dgm:spPr/>
    </dgm:pt>
    <dgm:pt modelId="{A10CB6A2-F97D-974B-A1E2-23636E13A423}" type="pres">
      <dgm:prSet presAssocID="{B6B368B7-4800-744E-9308-9C96EC17B41F}" presName="sibTrans" presStyleLbl="sibTrans2D1" presStyleIdx="3" presStyleCnt="4"/>
      <dgm:spPr/>
    </dgm:pt>
    <dgm:pt modelId="{CDDECFF4-04ED-2844-AED9-12B2929B0231}" type="pres">
      <dgm:prSet presAssocID="{B6B368B7-4800-744E-9308-9C96EC17B41F}" presName="connectorText" presStyleLbl="sibTrans2D1" presStyleIdx="3" presStyleCnt="4"/>
      <dgm:spPr/>
    </dgm:pt>
    <dgm:pt modelId="{C09860FC-34F1-E049-BC5C-C529A150E6D1}" type="pres">
      <dgm:prSet presAssocID="{44841FBD-E930-BC4E-A964-FE84E9054A4F}" presName="node" presStyleLbl="node1" presStyleIdx="4" presStyleCnt="5" custScaleX="91951">
        <dgm:presLayoutVars>
          <dgm:bulletEnabled val="1"/>
        </dgm:presLayoutVars>
      </dgm:prSet>
      <dgm:spPr/>
    </dgm:pt>
  </dgm:ptLst>
  <dgm:cxnLst>
    <dgm:cxn modelId="{5A97B80C-C4E3-DC45-9625-49E28D81AA84}" type="presOf" srcId="{C2B5BF48-823F-3749-97B4-5CEB99CE933A}" destId="{55367143-A42F-364E-9FB5-7304972203B9}" srcOrd="1" destOrd="0" presId="urn:microsoft.com/office/officeart/2005/8/layout/process1"/>
    <dgm:cxn modelId="{503A170F-AA6D-8941-ACCB-A2DA109418B0}" srcId="{5AB18709-C549-904C-A573-83AA3A1B1F7E}" destId="{24049878-E51F-9046-9372-4451B1667FC7}" srcOrd="2" destOrd="0" parTransId="{311D8BAE-37A7-024C-A46B-B541F7DA0971}" sibTransId="{C2B5BF48-823F-3749-97B4-5CEB99CE933A}"/>
    <dgm:cxn modelId="{7948F727-11B7-0C47-8380-70234F7F3A9D}" type="presOf" srcId="{A5AB58B1-A7C2-8C46-BAF1-4F104EC62C0B}" destId="{B0C70119-7AC6-9F44-957A-A8D4D9495927}" srcOrd="1" destOrd="0" presId="urn:microsoft.com/office/officeart/2005/8/layout/process1"/>
    <dgm:cxn modelId="{750AE32D-9305-BC40-A603-AC26467DAEC4}" type="presOf" srcId="{24049878-E51F-9046-9372-4451B1667FC7}" destId="{26F4F3AB-044C-2447-A1DE-20F70C9B2676}" srcOrd="0" destOrd="0" presId="urn:microsoft.com/office/officeart/2005/8/layout/process1"/>
    <dgm:cxn modelId="{08AD5143-8F37-6545-B137-C3F4D99632E4}" srcId="{5AB18709-C549-904C-A573-83AA3A1B1F7E}" destId="{7B7E5365-C334-664D-AABF-595B17002D54}" srcOrd="3" destOrd="0" parTransId="{B3C7125F-8C67-5D4C-BE5D-7F0A4534E81B}" sibTransId="{B6B368B7-4800-744E-9308-9C96EC17B41F}"/>
    <dgm:cxn modelId="{FD1C6344-F3F7-A643-BE4F-1FA3112DE733}" type="presOf" srcId="{A5AB58B1-A7C2-8C46-BAF1-4F104EC62C0B}" destId="{D5B8C372-E350-D649-8C76-B10BF87B876F}" srcOrd="0" destOrd="0" presId="urn:microsoft.com/office/officeart/2005/8/layout/process1"/>
    <dgm:cxn modelId="{9DE13462-D0D9-A843-8A67-681AF9DDBB60}" type="presOf" srcId="{7BDC27A3-4A90-D04D-89DB-49D6BD9716DD}" destId="{4FCB518A-C0C8-C743-B123-855A3CF80C46}" srcOrd="0" destOrd="0" presId="urn:microsoft.com/office/officeart/2005/8/layout/process1"/>
    <dgm:cxn modelId="{E98E5D6F-3E69-5644-A514-6AA65416F2A1}" type="presOf" srcId="{B6B368B7-4800-744E-9308-9C96EC17B41F}" destId="{CDDECFF4-04ED-2844-AED9-12B2929B0231}" srcOrd="1" destOrd="0" presId="urn:microsoft.com/office/officeart/2005/8/layout/process1"/>
    <dgm:cxn modelId="{C5632B73-F2F1-5145-9FCA-A6E13E5CC759}" type="presOf" srcId="{B6B368B7-4800-744E-9308-9C96EC17B41F}" destId="{A10CB6A2-F97D-974B-A1E2-23636E13A423}" srcOrd="0" destOrd="0" presId="urn:microsoft.com/office/officeart/2005/8/layout/process1"/>
    <dgm:cxn modelId="{0AC68B87-A713-A743-9B32-1A715CB86A74}" srcId="{5AB18709-C549-904C-A573-83AA3A1B1F7E}" destId="{44841FBD-E930-BC4E-A964-FE84E9054A4F}" srcOrd="4" destOrd="0" parTransId="{3B057946-F30E-5E42-BA14-32652CB5498F}" sibTransId="{4E5EA7B0-6336-F544-85A8-B10E8DFA7FD4}"/>
    <dgm:cxn modelId="{D458169F-87D6-6D40-8D9C-C4ABC25BE4C3}" srcId="{5AB18709-C549-904C-A573-83AA3A1B1F7E}" destId="{7BDC27A3-4A90-D04D-89DB-49D6BD9716DD}" srcOrd="1" destOrd="0" parTransId="{F14A2041-2375-144B-BC4E-555E9E779128}" sibTransId="{5A8DEB28-1724-6542-A326-7437BA1EE8FD}"/>
    <dgm:cxn modelId="{564FD7AC-3E21-F941-B752-9BFB36834CDF}" type="presOf" srcId="{C2B5BF48-823F-3749-97B4-5CEB99CE933A}" destId="{809B661A-F108-684D-893B-3BA60CD7B71D}" srcOrd="0" destOrd="0" presId="urn:microsoft.com/office/officeart/2005/8/layout/process1"/>
    <dgm:cxn modelId="{D23A98BE-E5A1-3249-80D1-16F2798A01B9}" type="presOf" srcId="{5A8DEB28-1724-6542-A326-7437BA1EE8FD}" destId="{991CBEBD-A47B-A648-BA44-A9C25B4815D6}" srcOrd="1" destOrd="0" presId="urn:microsoft.com/office/officeart/2005/8/layout/process1"/>
    <dgm:cxn modelId="{A27D46C0-0274-794A-A2CF-62207A3FDDBB}" type="presOf" srcId="{5A8DEB28-1724-6542-A326-7437BA1EE8FD}" destId="{4692110E-CE0D-C94F-8DED-D2C0B8641A67}" srcOrd="0" destOrd="0" presId="urn:microsoft.com/office/officeart/2005/8/layout/process1"/>
    <dgm:cxn modelId="{A50807E7-E767-7B46-9B86-C4B621BB1378}" type="presOf" srcId="{87D81476-F313-5748-B8FF-FC182AFAD035}" destId="{96EBBC90-0449-F743-AA39-3117234F7141}" srcOrd="0" destOrd="0" presId="urn:microsoft.com/office/officeart/2005/8/layout/process1"/>
    <dgm:cxn modelId="{71609CE7-79CA-824B-B176-66B5F1FADDCA}" srcId="{5AB18709-C549-904C-A573-83AA3A1B1F7E}" destId="{87D81476-F313-5748-B8FF-FC182AFAD035}" srcOrd="0" destOrd="0" parTransId="{BAEAFE35-E7DE-CB4F-85DE-3ED8CB1BAAF6}" sibTransId="{A5AB58B1-A7C2-8C46-BAF1-4F104EC62C0B}"/>
    <dgm:cxn modelId="{83D0A5E8-A202-C746-A660-0BC6D665D463}" type="presOf" srcId="{5AB18709-C549-904C-A573-83AA3A1B1F7E}" destId="{413AAD8C-B89F-4647-AF17-F7D159B9145A}" srcOrd="0" destOrd="0" presId="urn:microsoft.com/office/officeart/2005/8/layout/process1"/>
    <dgm:cxn modelId="{6F0697ED-4E2C-6445-812A-D508A6A626E1}" type="presOf" srcId="{44841FBD-E930-BC4E-A964-FE84E9054A4F}" destId="{C09860FC-34F1-E049-BC5C-C529A150E6D1}" srcOrd="0" destOrd="0" presId="urn:microsoft.com/office/officeart/2005/8/layout/process1"/>
    <dgm:cxn modelId="{A2733AF2-BE81-AB48-A3F3-CD3B4A3D7675}" type="presOf" srcId="{7B7E5365-C334-664D-AABF-595B17002D54}" destId="{806AF7CD-0F02-8948-8B7E-950F4592AADA}" srcOrd="0" destOrd="0" presId="urn:microsoft.com/office/officeart/2005/8/layout/process1"/>
    <dgm:cxn modelId="{A18EA680-E8B4-AF4A-B415-5E2A15101E2E}" type="presParOf" srcId="{413AAD8C-B89F-4647-AF17-F7D159B9145A}" destId="{96EBBC90-0449-F743-AA39-3117234F7141}" srcOrd="0" destOrd="0" presId="urn:microsoft.com/office/officeart/2005/8/layout/process1"/>
    <dgm:cxn modelId="{5E044D2B-7683-D245-9F1A-0C522EA6F212}" type="presParOf" srcId="{413AAD8C-B89F-4647-AF17-F7D159B9145A}" destId="{D5B8C372-E350-D649-8C76-B10BF87B876F}" srcOrd="1" destOrd="0" presId="urn:microsoft.com/office/officeart/2005/8/layout/process1"/>
    <dgm:cxn modelId="{DFDA96F0-E1A5-9A4E-9281-BA031A88E451}" type="presParOf" srcId="{D5B8C372-E350-D649-8C76-B10BF87B876F}" destId="{B0C70119-7AC6-9F44-957A-A8D4D9495927}" srcOrd="0" destOrd="0" presId="urn:microsoft.com/office/officeart/2005/8/layout/process1"/>
    <dgm:cxn modelId="{21D8F0FA-A7C8-5741-9D62-DFA79F3658EF}" type="presParOf" srcId="{413AAD8C-B89F-4647-AF17-F7D159B9145A}" destId="{4FCB518A-C0C8-C743-B123-855A3CF80C46}" srcOrd="2" destOrd="0" presId="urn:microsoft.com/office/officeart/2005/8/layout/process1"/>
    <dgm:cxn modelId="{E425815A-86A5-4F49-8188-7ED46A46B25E}" type="presParOf" srcId="{413AAD8C-B89F-4647-AF17-F7D159B9145A}" destId="{4692110E-CE0D-C94F-8DED-D2C0B8641A67}" srcOrd="3" destOrd="0" presId="urn:microsoft.com/office/officeart/2005/8/layout/process1"/>
    <dgm:cxn modelId="{0489F9D9-2BFF-EA41-8B24-F5D6322A77DC}" type="presParOf" srcId="{4692110E-CE0D-C94F-8DED-D2C0B8641A67}" destId="{991CBEBD-A47B-A648-BA44-A9C25B4815D6}" srcOrd="0" destOrd="0" presId="urn:microsoft.com/office/officeart/2005/8/layout/process1"/>
    <dgm:cxn modelId="{FB1E6EAF-962C-624D-B44C-128BD2EAE1AF}" type="presParOf" srcId="{413AAD8C-B89F-4647-AF17-F7D159B9145A}" destId="{26F4F3AB-044C-2447-A1DE-20F70C9B2676}" srcOrd="4" destOrd="0" presId="urn:microsoft.com/office/officeart/2005/8/layout/process1"/>
    <dgm:cxn modelId="{F461C48D-C2C5-2D4B-BF13-BE48D9167F0B}" type="presParOf" srcId="{413AAD8C-B89F-4647-AF17-F7D159B9145A}" destId="{809B661A-F108-684D-893B-3BA60CD7B71D}" srcOrd="5" destOrd="0" presId="urn:microsoft.com/office/officeart/2005/8/layout/process1"/>
    <dgm:cxn modelId="{A91D919F-C04A-2E4E-93B6-95180909D474}" type="presParOf" srcId="{809B661A-F108-684D-893B-3BA60CD7B71D}" destId="{55367143-A42F-364E-9FB5-7304972203B9}" srcOrd="0" destOrd="0" presId="urn:microsoft.com/office/officeart/2005/8/layout/process1"/>
    <dgm:cxn modelId="{DFA82E99-7957-514F-9C7A-2C6388CA67F3}" type="presParOf" srcId="{413AAD8C-B89F-4647-AF17-F7D159B9145A}" destId="{806AF7CD-0F02-8948-8B7E-950F4592AADA}" srcOrd="6" destOrd="0" presId="urn:microsoft.com/office/officeart/2005/8/layout/process1"/>
    <dgm:cxn modelId="{AD4D054F-B45D-DA47-8905-B7A58269554C}" type="presParOf" srcId="{413AAD8C-B89F-4647-AF17-F7D159B9145A}" destId="{A10CB6A2-F97D-974B-A1E2-23636E13A423}" srcOrd="7" destOrd="0" presId="urn:microsoft.com/office/officeart/2005/8/layout/process1"/>
    <dgm:cxn modelId="{008D749D-38FB-D54A-ADB2-F87EA002718D}" type="presParOf" srcId="{A10CB6A2-F97D-974B-A1E2-23636E13A423}" destId="{CDDECFF4-04ED-2844-AED9-12B2929B0231}" srcOrd="0" destOrd="0" presId="urn:microsoft.com/office/officeart/2005/8/layout/process1"/>
    <dgm:cxn modelId="{75561F5A-FEFD-A847-9676-BF970618B048}" type="presParOf" srcId="{413AAD8C-B89F-4647-AF17-F7D159B9145A}" destId="{C09860FC-34F1-E049-BC5C-C529A150E6D1}" srcOrd="8"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BC90-0449-F743-AA39-3117234F7141}">
      <dsp:nvSpPr>
        <dsp:cNvPr id="0" name=""/>
        <dsp:cNvSpPr/>
      </dsp:nvSpPr>
      <dsp:spPr>
        <a:xfrm>
          <a:off x="4682" y="179428"/>
          <a:ext cx="1457432"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kern="1200" dirty="0">
            <a:latin typeface="Microsoft YaHei" panose="020B0503020204020204" pitchFamily="34" charset="-122"/>
            <a:ea typeface="Microsoft YaHei" panose="020B0503020204020204" pitchFamily="34" charset="-122"/>
          </a:endParaRPr>
        </a:p>
      </dsp:txBody>
      <dsp:txXfrm>
        <a:off x="44461" y="219207"/>
        <a:ext cx="1377874" cy="1278585"/>
      </dsp:txXfrm>
    </dsp:sp>
    <dsp:sp modelId="{D5B8C372-E350-D649-8C76-B10BF87B876F}">
      <dsp:nvSpPr>
        <dsp:cNvPr id="0" name=""/>
        <dsp:cNvSpPr/>
      </dsp:nvSpPr>
      <dsp:spPr>
        <a:xfrm>
          <a:off x="158143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1581433" y="769728"/>
        <a:ext cx="177068" cy="177544"/>
      </dsp:txXfrm>
    </dsp:sp>
    <dsp:sp modelId="{4FCB518A-C0C8-C743-B123-855A3CF80C46}">
      <dsp:nvSpPr>
        <dsp:cNvPr id="0" name=""/>
        <dsp:cNvSpPr/>
      </dsp:nvSpPr>
      <dsp:spPr>
        <a:xfrm>
          <a:off x="1939386" y="179428"/>
          <a:ext cx="1405768"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kern="1200" dirty="0">
            <a:latin typeface="Microsoft YaHei" panose="020B0503020204020204" pitchFamily="34" charset="-122"/>
            <a:ea typeface="Microsoft YaHei" panose="020B0503020204020204" pitchFamily="34" charset="-122"/>
          </a:endParaRPr>
        </a:p>
      </dsp:txBody>
      <dsp:txXfrm>
        <a:off x="1979165" y="219207"/>
        <a:ext cx="1326210" cy="1278585"/>
      </dsp:txXfrm>
    </dsp:sp>
    <dsp:sp modelId="{4692110E-CE0D-C94F-8DED-D2C0B8641A67}">
      <dsp:nvSpPr>
        <dsp:cNvPr id="0" name=""/>
        <dsp:cNvSpPr/>
      </dsp:nvSpPr>
      <dsp:spPr>
        <a:xfrm>
          <a:off x="346447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3464473" y="769728"/>
        <a:ext cx="177068" cy="177544"/>
      </dsp:txXfrm>
    </dsp:sp>
    <dsp:sp modelId="{26F4F3AB-044C-2447-A1DE-20F70C9B2676}">
      <dsp:nvSpPr>
        <dsp:cNvPr id="0" name=""/>
        <dsp:cNvSpPr/>
      </dsp:nvSpPr>
      <dsp:spPr>
        <a:xfrm>
          <a:off x="3822426" y="179428"/>
          <a:ext cx="150683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endParaRPr>
        </a:p>
        <a:p>
          <a:pPr marL="0" lvl="0" indent="0" algn="ctr" defTabSz="1244600">
            <a:lnSpc>
              <a:spcPts val="3060"/>
            </a:lnSpc>
            <a:spcBef>
              <a:spcPct val="0"/>
            </a:spcBef>
            <a:spcAft>
              <a:spcPct val="35000"/>
            </a:spcAft>
            <a:buNone/>
          </a:pPr>
          <a:r>
            <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kern="1200" dirty="0">
            <a:latin typeface="Microsoft YaHei" panose="020B0503020204020204" pitchFamily="34" charset="-122"/>
            <a:ea typeface="Microsoft YaHei" panose="020B0503020204020204" pitchFamily="34" charset="-122"/>
          </a:endParaRPr>
        </a:p>
      </dsp:txBody>
      <dsp:txXfrm>
        <a:off x="3862205" y="219207"/>
        <a:ext cx="1427272" cy="1278585"/>
      </dsp:txXfrm>
    </dsp:sp>
    <dsp:sp modelId="{809B661A-F108-684D-893B-3BA60CD7B71D}">
      <dsp:nvSpPr>
        <dsp:cNvPr id="0" name=""/>
        <dsp:cNvSpPr/>
      </dsp:nvSpPr>
      <dsp:spPr>
        <a:xfrm>
          <a:off x="5448575"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5448575" y="769728"/>
        <a:ext cx="177068" cy="177544"/>
      </dsp:txXfrm>
    </dsp:sp>
    <dsp:sp modelId="{806AF7CD-0F02-8948-8B7E-950F4592AADA}">
      <dsp:nvSpPr>
        <dsp:cNvPr id="0" name=""/>
        <dsp:cNvSpPr/>
      </dsp:nvSpPr>
      <dsp:spPr>
        <a:xfrm>
          <a:off x="5806528" y="179428"/>
          <a:ext cx="1758376"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kern="1200" dirty="0">
            <a:latin typeface="Microsoft YaHei" panose="020B0503020204020204" pitchFamily="34" charset="-122"/>
            <a:ea typeface="Microsoft YaHei" panose="020B0503020204020204" pitchFamily="34" charset="-122"/>
          </a:endParaRPr>
        </a:p>
      </dsp:txBody>
      <dsp:txXfrm>
        <a:off x="5846307" y="219207"/>
        <a:ext cx="1678818" cy="1278585"/>
      </dsp:txXfrm>
    </dsp:sp>
    <dsp:sp modelId="{A10CB6A2-F97D-974B-A1E2-23636E13A423}">
      <dsp:nvSpPr>
        <dsp:cNvPr id="0" name=""/>
        <dsp:cNvSpPr/>
      </dsp:nvSpPr>
      <dsp:spPr>
        <a:xfrm>
          <a:off x="768422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7684223" y="769728"/>
        <a:ext cx="177068" cy="177544"/>
      </dsp:txXfrm>
    </dsp:sp>
    <dsp:sp modelId="{C09860FC-34F1-E049-BC5C-C529A150E6D1}">
      <dsp:nvSpPr>
        <dsp:cNvPr id="0" name=""/>
        <dsp:cNvSpPr/>
      </dsp:nvSpPr>
      <dsp:spPr>
        <a:xfrm>
          <a:off x="8042177" y="179428"/>
          <a:ext cx="109714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生命</a:t>
          </a:r>
        </a:p>
      </dsp:txBody>
      <dsp:txXfrm>
        <a:off x="8074311" y="211562"/>
        <a:ext cx="1032872" cy="12938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BC90-0449-F743-AA39-3117234F7141}">
      <dsp:nvSpPr>
        <dsp:cNvPr id="0" name=""/>
        <dsp:cNvSpPr/>
      </dsp:nvSpPr>
      <dsp:spPr>
        <a:xfrm>
          <a:off x="4682" y="179428"/>
          <a:ext cx="1457432"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kern="1200" dirty="0">
            <a:latin typeface="Microsoft YaHei" panose="020B0503020204020204" pitchFamily="34" charset="-122"/>
            <a:ea typeface="Microsoft YaHei" panose="020B0503020204020204" pitchFamily="34" charset="-122"/>
          </a:endParaRPr>
        </a:p>
      </dsp:txBody>
      <dsp:txXfrm>
        <a:off x="44461" y="219207"/>
        <a:ext cx="1377874" cy="1278585"/>
      </dsp:txXfrm>
    </dsp:sp>
    <dsp:sp modelId="{D5B8C372-E350-D649-8C76-B10BF87B876F}">
      <dsp:nvSpPr>
        <dsp:cNvPr id="0" name=""/>
        <dsp:cNvSpPr/>
      </dsp:nvSpPr>
      <dsp:spPr>
        <a:xfrm>
          <a:off x="158143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1581433" y="769728"/>
        <a:ext cx="177068" cy="177544"/>
      </dsp:txXfrm>
    </dsp:sp>
    <dsp:sp modelId="{4FCB518A-C0C8-C743-B123-855A3CF80C46}">
      <dsp:nvSpPr>
        <dsp:cNvPr id="0" name=""/>
        <dsp:cNvSpPr/>
      </dsp:nvSpPr>
      <dsp:spPr>
        <a:xfrm>
          <a:off x="1939386" y="179428"/>
          <a:ext cx="1405768"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kern="1200" dirty="0">
            <a:latin typeface="Microsoft YaHei" panose="020B0503020204020204" pitchFamily="34" charset="-122"/>
            <a:ea typeface="Microsoft YaHei" panose="020B0503020204020204" pitchFamily="34" charset="-122"/>
          </a:endParaRPr>
        </a:p>
      </dsp:txBody>
      <dsp:txXfrm>
        <a:off x="1979165" y="219207"/>
        <a:ext cx="1326210" cy="1278585"/>
      </dsp:txXfrm>
    </dsp:sp>
    <dsp:sp modelId="{4692110E-CE0D-C94F-8DED-D2C0B8641A67}">
      <dsp:nvSpPr>
        <dsp:cNvPr id="0" name=""/>
        <dsp:cNvSpPr/>
      </dsp:nvSpPr>
      <dsp:spPr>
        <a:xfrm>
          <a:off x="346447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3464473" y="769728"/>
        <a:ext cx="177068" cy="177544"/>
      </dsp:txXfrm>
    </dsp:sp>
    <dsp:sp modelId="{26F4F3AB-044C-2447-A1DE-20F70C9B2676}">
      <dsp:nvSpPr>
        <dsp:cNvPr id="0" name=""/>
        <dsp:cNvSpPr/>
      </dsp:nvSpPr>
      <dsp:spPr>
        <a:xfrm>
          <a:off x="3822426" y="179428"/>
          <a:ext cx="150683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endParaRPr>
        </a:p>
        <a:p>
          <a:pPr marL="0" lvl="0" indent="0" algn="ctr" defTabSz="1244600">
            <a:lnSpc>
              <a:spcPts val="3060"/>
            </a:lnSpc>
            <a:spcBef>
              <a:spcPct val="0"/>
            </a:spcBef>
            <a:spcAft>
              <a:spcPct val="35000"/>
            </a:spcAft>
            <a:buNone/>
          </a:pPr>
          <a:r>
            <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kern="1200" dirty="0">
            <a:latin typeface="Microsoft YaHei" panose="020B0503020204020204" pitchFamily="34" charset="-122"/>
            <a:ea typeface="Microsoft YaHei" panose="020B0503020204020204" pitchFamily="34" charset="-122"/>
          </a:endParaRPr>
        </a:p>
      </dsp:txBody>
      <dsp:txXfrm>
        <a:off x="3862205" y="219207"/>
        <a:ext cx="1427272" cy="1278585"/>
      </dsp:txXfrm>
    </dsp:sp>
    <dsp:sp modelId="{809B661A-F108-684D-893B-3BA60CD7B71D}">
      <dsp:nvSpPr>
        <dsp:cNvPr id="0" name=""/>
        <dsp:cNvSpPr/>
      </dsp:nvSpPr>
      <dsp:spPr>
        <a:xfrm>
          <a:off x="5448575"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5448575" y="769728"/>
        <a:ext cx="177068" cy="177544"/>
      </dsp:txXfrm>
    </dsp:sp>
    <dsp:sp modelId="{806AF7CD-0F02-8948-8B7E-950F4592AADA}">
      <dsp:nvSpPr>
        <dsp:cNvPr id="0" name=""/>
        <dsp:cNvSpPr/>
      </dsp:nvSpPr>
      <dsp:spPr>
        <a:xfrm>
          <a:off x="5806528" y="179428"/>
          <a:ext cx="1758376"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kern="1200" dirty="0">
            <a:latin typeface="Microsoft YaHei" panose="020B0503020204020204" pitchFamily="34" charset="-122"/>
            <a:ea typeface="Microsoft YaHei" panose="020B0503020204020204" pitchFamily="34" charset="-122"/>
          </a:endParaRPr>
        </a:p>
      </dsp:txBody>
      <dsp:txXfrm>
        <a:off x="5846307" y="219207"/>
        <a:ext cx="1678818" cy="1278585"/>
      </dsp:txXfrm>
    </dsp:sp>
    <dsp:sp modelId="{A10CB6A2-F97D-974B-A1E2-23636E13A423}">
      <dsp:nvSpPr>
        <dsp:cNvPr id="0" name=""/>
        <dsp:cNvSpPr/>
      </dsp:nvSpPr>
      <dsp:spPr>
        <a:xfrm>
          <a:off x="768422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7684223" y="769728"/>
        <a:ext cx="177068" cy="177544"/>
      </dsp:txXfrm>
    </dsp:sp>
    <dsp:sp modelId="{C09860FC-34F1-E049-BC5C-C529A150E6D1}">
      <dsp:nvSpPr>
        <dsp:cNvPr id="0" name=""/>
        <dsp:cNvSpPr/>
      </dsp:nvSpPr>
      <dsp:spPr>
        <a:xfrm>
          <a:off x="8042177" y="179428"/>
          <a:ext cx="109714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生命</a:t>
          </a:r>
        </a:p>
      </dsp:txBody>
      <dsp:txXfrm>
        <a:off x="8074311" y="211562"/>
        <a:ext cx="1032872" cy="1293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BC90-0449-F743-AA39-3117234F7141}">
      <dsp:nvSpPr>
        <dsp:cNvPr id="0" name=""/>
        <dsp:cNvSpPr/>
      </dsp:nvSpPr>
      <dsp:spPr>
        <a:xfrm>
          <a:off x="4682" y="179428"/>
          <a:ext cx="1457432"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kern="1200" dirty="0">
            <a:latin typeface="Microsoft YaHei" panose="020B0503020204020204" pitchFamily="34" charset="-122"/>
            <a:ea typeface="Microsoft YaHei" panose="020B0503020204020204" pitchFamily="34" charset="-122"/>
          </a:endParaRPr>
        </a:p>
      </dsp:txBody>
      <dsp:txXfrm>
        <a:off x="44461" y="219207"/>
        <a:ext cx="1377874" cy="1278585"/>
      </dsp:txXfrm>
    </dsp:sp>
    <dsp:sp modelId="{D5B8C372-E350-D649-8C76-B10BF87B876F}">
      <dsp:nvSpPr>
        <dsp:cNvPr id="0" name=""/>
        <dsp:cNvSpPr/>
      </dsp:nvSpPr>
      <dsp:spPr>
        <a:xfrm>
          <a:off x="158143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1581433" y="769728"/>
        <a:ext cx="177068" cy="177544"/>
      </dsp:txXfrm>
    </dsp:sp>
    <dsp:sp modelId="{4FCB518A-C0C8-C743-B123-855A3CF80C46}">
      <dsp:nvSpPr>
        <dsp:cNvPr id="0" name=""/>
        <dsp:cNvSpPr/>
      </dsp:nvSpPr>
      <dsp:spPr>
        <a:xfrm>
          <a:off x="1939386" y="179428"/>
          <a:ext cx="1405768"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kern="1200" dirty="0">
            <a:latin typeface="Microsoft YaHei" panose="020B0503020204020204" pitchFamily="34" charset="-122"/>
            <a:ea typeface="Microsoft YaHei" panose="020B0503020204020204" pitchFamily="34" charset="-122"/>
          </a:endParaRPr>
        </a:p>
      </dsp:txBody>
      <dsp:txXfrm>
        <a:off x="1979165" y="219207"/>
        <a:ext cx="1326210" cy="1278585"/>
      </dsp:txXfrm>
    </dsp:sp>
    <dsp:sp modelId="{4692110E-CE0D-C94F-8DED-D2C0B8641A67}">
      <dsp:nvSpPr>
        <dsp:cNvPr id="0" name=""/>
        <dsp:cNvSpPr/>
      </dsp:nvSpPr>
      <dsp:spPr>
        <a:xfrm>
          <a:off x="346447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3464473" y="769728"/>
        <a:ext cx="177068" cy="177544"/>
      </dsp:txXfrm>
    </dsp:sp>
    <dsp:sp modelId="{26F4F3AB-044C-2447-A1DE-20F70C9B2676}">
      <dsp:nvSpPr>
        <dsp:cNvPr id="0" name=""/>
        <dsp:cNvSpPr/>
      </dsp:nvSpPr>
      <dsp:spPr>
        <a:xfrm>
          <a:off x="3822426" y="179428"/>
          <a:ext cx="150683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endParaRPr>
        </a:p>
        <a:p>
          <a:pPr marL="0" lvl="0" indent="0" algn="ctr" defTabSz="1244600">
            <a:lnSpc>
              <a:spcPts val="3060"/>
            </a:lnSpc>
            <a:spcBef>
              <a:spcPct val="0"/>
            </a:spcBef>
            <a:spcAft>
              <a:spcPct val="35000"/>
            </a:spcAft>
            <a:buNone/>
          </a:pPr>
          <a:r>
            <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kern="1200" dirty="0">
            <a:latin typeface="Microsoft YaHei" panose="020B0503020204020204" pitchFamily="34" charset="-122"/>
            <a:ea typeface="Microsoft YaHei" panose="020B0503020204020204" pitchFamily="34" charset="-122"/>
          </a:endParaRPr>
        </a:p>
      </dsp:txBody>
      <dsp:txXfrm>
        <a:off x="3862205" y="219207"/>
        <a:ext cx="1427272" cy="1278585"/>
      </dsp:txXfrm>
    </dsp:sp>
    <dsp:sp modelId="{809B661A-F108-684D-893B-3BA60CD7B71D}">
      <dsp:nvSpPr>
        <dsp:cNvPr id="0" name=""/>
        <dsp:cNvSpPr/>
      </dsp:nvSpPr>
      <dsp:spPr>
        <a:xfrm>
          <a:off x="5448575"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5448575" y="769728"/>
        <a:ext cx="177068" cy="177544"/>
      </dsp:txXfrm>
    </dsp:sp>
    <dsp:sp modelId="{806AF7CD-0F02-8948-8B7E-950F4592AADA}">
      <dsp:nvSpPr>
        <dsp:cNvPr id="0" name=""/>
        <dsp:cNvSpPr/>
      </dsp:nvSpPr>
      <dsp:spPr>
        <a:xfrm>
          <a:off x="5806528" y="179428"/>
          <a:ext cx="1758376"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kern="1200" dirty="0">
            <a:latin typeface="Microsoft YaHei" panose="020B0503020204020204" pitchFamily="34" charset="-122"/>
            <a:ea typeface="Microsoft YaHei" panose="020B0503020204020204" pitchFamily="34" charset="-122"/>
          </a:endParaRPr>
        </a:p>
      </dsp:txBody>
      <dsp:txXfrm>
        <a:off x="5846307" y="219207"/>
        <a:ext cx="1678818" cy="1278585"/>
      </dsp:txXfrm>
    </dsp:sp>
    <dsp:sp modelId="{A10CB6A2-F97D-974B-A1E2-23636E13A423}">
      <dsp:nvSpPr>
        <dsp:cNvPr id="0" name=""/>
        <dsp:cNvSpPr/>
      </dsp:nvSpPr>
      <dsp:spPr>
        <a:xfrm>
          <a:off x="768422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7684223" y="769728"/>
        <a:ext cx="177068" cy="177544"/>
      </dsp:txXfrm>
    </dsp:sp>
    <dsp:sp modelId="{C09860FC-34F1-E049-BC5C-C529A150E6D1}">
      <dsp:nvSpPr>
        <dsp:cNvPr id="0" name=""/>
        <dsp:cNvSpPr/>
      </dsp:nvSpPr>
      <dsp:spPr>
        <a:xfrm>
          <a:off x="8042177" y="179428"/>
          <a:ext cx="109714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生命</a:t>
          </a:r>
        </a:p>
      </dsp:txBody>
      <dsp:txXfrm>
        <a:off x="8074311" y="211562"/>
        <a:ext cx="1032872" cy="12938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BC90-0449-F743-AA39-3117234F7141}">
      <dsp:nvSpPr>
        <dsp:cNvPr id="0" name=""/>
        <dsp:cNvSpPr/>
      </dsp:nvSpPr>
      <dsp:spPr>
        <a:xfrm>
          <a:off x="4682" y="179428"/>
          <a:ext cx="1457432"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kern="1200" dirty="0">
            <a:latin typeface="Microsoft YaHei" panose="020B0503020204020204" pitchFamily="34" charset="-122"/>
            <a:ea typeface="Microsoft YaHei" panose="020B0503020204020204" pitchFamily="34" charset="-122"/>
          </a:endParaRPr>
        </a:p>
      </dsp:txBody>
      <dsp:txXfrm>
        <a:off x="44461" y="219207"/>
        <a:ext cx="1377874" cy="1278585"/>
      </dsp:txXfrm>
    </dsp:sp>
    <dsp:sp modelId="{D5B8C372-E350-D649-8C76-B10BF87B876F}">
      <dsp:nvSpPr>
        <dsp:cNvPr id="0" name=""/>
        <dsp:cNvSpPr/>
      </dsp:nvSpPr>
      <dsp:spPr>
        <a:xfrm>
          <a:off x="158143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1581433" y="769728"/>
        <a:ext cx="177068" cy="177544"/>
      </dsp:txXfrm>
    </dsp:sp>
    <dsp:sp modelId="{4FCB518A-C0C8-C743-B123-855A3CF80C46}">
      <dsp:nvSpPr>
        <dsp:cNvPr id="0" name=""/>
        <dsp:cNvSpPr/>
      </dsp:nvSpPr>
      <dsp:spPr>
        <a:xfrm>
          <a:off x="1939386" y="179428"/>
          <a:ext cx="1405768"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kern="1200" dirty="0">
            <a:latin typeface="Microsoft YaHei" panose="020B0503020204020204" pitchFamily="34" charset="-122"/>
            <a:ea typeface="Microsoft YaHei" panose="020B0503020204020204" pitchFamily="34" charset="-122"/>
          </a:endParaRPr>
        </a:p>
      </dsp:txBody>
      <dsp:txXfrm>
        <a:off x="1979165" y="219207"/>
        <a:ext cx="1326210" cy="1278585"/>
      </dsp:txXfrm>
    </dsp:sp>
    <dsp:sp modelId="{4692110E-CE0D-C94F-8DED-D2C0B8641A67}">
      <dsp:nvSpPr>
        <dsp:cNvPr id="0" name=""/>
        <dsp:cNvSpPr/>
      </dsp:nvSpPr>
      <dsp:spPr>
        <a:xfrm>
          <a:off x="346447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3464473" y="769728"/>
        <a:ext cx="177068" cy="177544"/>
      </dsp:txXfrm>
    </dsp:sp>
    <dsp:sp modelId="{26F4F3AB-044C-2447-A1DE-20F70C9B2676}">
      <dsp:nvSpPr>
        <dsp:cNvPr id="0" name=""/>
        <dsp:cNvSpPr/>
      </dsp:nvSpPr>
      <dsp:spPr>
        <a:xfrm>
          <a:off x="3822426" y="179428"/>
          <a:ext cx="150683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蛋白质</a:t>
          </a:r>
          <a:endPar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endParaRPr>
        </a:p>
        <a:p>
          <a:pPr marL="0" lvl="0" indent="0" algn="ctr" defTabSz="1244600">
            <a:lnSpc>
              <a:spcPts val="3060"/>
            </a:lnSpc>
            <a:spcBef>
              <a:spcPct val="0"/>
            </a:spcBef>
            <a:spcAft>
              <a:spcPct val="35000"/>
            </a:spcAft>
            <a:buNone/>
          </a:pPr>
          <a:r>
            <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kern="1200" dirty="0">
            <a:latin typeface="Microsoft YaHei" panose="020B0503020204020204" pitchFamily="34" charset="-122"/>
            <a:ea typeface="Microsoft YaHei" panose="020B0503020204020204" pitchFamily="34" charset="-122"/>
          </a:endParaRPr>
        </a:p>
      </dsp:txBody>
      <dsp:txXfrm>
        <a:off x="3862205" y="219207"/>
        <a:ext cx="1427272" cy="1278585"/>
      </dsp:txXfrm>
    </dsp:sp>
    <dsp:sp modelId="{809B661A-F108-684D-893B-3BA60CD7B71D}">
      <dsp:nvSpPr>
        <dsp:cNvPr id="0" name=""/>
        <dsp:cNvSpPr/>
      </dsp:nvSpPr>
      <dsp:spPr>
        <a:xfrm>
          <a:off x="5448575"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5448575" y="769728"/>
        <a:ext cx="177068" cy="177544"/>
      </dsp:txXfrm>
    </dsp:sp>
    <dsp:sp modelId="{806AF7CD-0F02-8948-8B7E-950F4592AADA}">
      <dsp:nvSpPr>
        <dsp:cNvPr id="0" name=""/>
        <dsp:cNvSpPr/>
      </dsp:nvSpPr>
      <dsp:spPr>
        <a:xfrm>
          <a:off x="5806528" y="179428"/>
          <a:ext cx="1758376"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kern="1200" dirty="0">
            <a:latin typeface="Microsoft YaHei" panose="020B0503020204020204" pitchFamily="34" charset="-122"/>
            <a:ea typeface="Microsoft YaHei" panose="020B0503020204020204" pitchFamily="34" charset="-122"/>
          </a:endParaRPr>
        </a:p>
      </dsp:txBody>
      <dsp:txXfrm>
        <a:off x="5846307" y="219207"/>
        <a:ext cx="1678818" cy="1278585"/>
      </dsp:txXfrm>
    </dsp:sp>
    <dsp:sp modelId="{A10CB6A2-F97D-974B-A1E2-23636E13A423}">
      <dsp:nvSpPr>
        <dsp:cNvPr id="0" name=""/>
        <dsp:cNvSpPr/>
      </dsp:nvSpPr>
      <dsp:spPr>
        <a:xfrm>
          <a:off x="768422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7684223" y="769728"/>
        <a:ext cx="177068" cy="177544"/>
      </dsp:txXfrm>
    </dsp:sp>
    <dsp:sp modelId="{C09860FC-34F1-E049-BC5C-C529A150E6D1}">
      <dsp:nvSpPr>
        <dsp:cNvPr id="0" name=""/>
        <dsp:cNvSpPr/>
      </dsp:nvSpPr>
      <dsp:spPr>
        <a:xfrm>
          <a:off x="8042177" y="179428"/>
          <a:ext cx="1097140" cy="1358143"/>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生命</a:t>
          </a:r>
        </a:p>
      </dsp:txBody>
      <dsp:txXfrm>
        <a:off x="8074311" y="211562"/>
        <a:ext cx="1032872" cy="12938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BC90-0449-F743-AA39-3117234F7141}">
      <dsp:nvSpPr>
        <dsp:cNvPr id="0" name=""/>
        <dsp:cNvSpPr/>
      </dsp:nvSpPr>
      <dsp:spPr>
        <a:xfrm>
          <a:off x="4682" y="287085"/>
          <a:ext cx="1457432" cy="1142829"/>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简单   无机物</a:t>
          </a:r>
          <a:endParaRPr lang="zh-CN" altLang="en-US" sz="2800" b="1" i="0" kern="1200" dirty="0">
            <a:latin typeface="Microsoft YaHei" panose="020B0503020204020204" pitchFamily="34" charset="-122"/>
            <a:ea typeface="Microsoft YaHei" panose="020B0503020204020204" pitchFamily="34" charset="-122"/>
          </a:endParaRPr>
        </a:p>
      </dsp:txBody>
      <dsp:txXfrm>
        <a:off x="38154" y="320557"/>
        <a:ext cx="1390488" cy="1075885"/>
      </dsp:txXfrm>
    </dsp:sp>
    <dsp:sp modelId="{D5B8C372-E350-D649-8C76-B10BF87B876F}">
      <dsp:nvSpPr>
        <dsp:cNvPr id="0" name=""/>
        <dsp:cNvSpPr/>
      </dsp:nvSpPr>
      <dsp:spPr>
        <a:xfrm>
          <a:off x="158143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1581433" y="769728"/>
        <a:ext cx="177068" cy="177544"/>
      </dsp:txXfrm>
    </dsp:sp>
    <dsp:sp modelId="{4FCB518A-C0C8-C743-B123-855A3CF80C46}">
      <dsp:nvSpPr>
        <dsp:cNvPr id="0" name=""/>
        <dsp:cNvSpPr/>
      </dsp:nvSpPr>
      <dsp:spPr>
        <a:xfrm>
          <a:off x="1939386" y="287085"/>
          <a:ext cx="1405768" cy="1142829"/>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氨酸基</a:t>
          </a:r>
          <a:endParaRPr lang="zh-CN" altLang="en-US" sz="2800" b="1" i="0" kern="1200" dirty="0">
            <a:latin typeface="Microsoft YaHei" panose="020B0503020204020204" pitchFamily="34" charset="-122"/>
            <a:ea typeface="Microsoft YaHei" panose="020B0503020204020204" pitchFamily="34" charset="-122"/>
          </a:endParaRPr>
        </a:p>
      </dsp:txBody>
      <dsp:txXfrm>
        <a:off x="1972858" y="320557"/>
        <a:ext cx="1338824" cy="1075885"/>
      </dsp:txXfrm>
    </dsp:sp>
    <dsp:sp modelId="{4692110E-CE0D-C94F-8DED-D2C0B8641A67}">
      <dsp:nvSpPr>
        <dsp:cNvPr id="0" name=""/>
        <dsp:cNvSpPr/>
      </dsp:nvSpPr>
      <dsp:spPr>
        <a:xfrm>
          <a:off x="346447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3464473" y="769728"/>
        <a:ext cx="177068" cy="177544"/>
      </dsp:txXfrm>
    </dsp:sp>
    <dsp:sp modelId="{26F4F3AB-044C-2447-A1DE-20F70C9B2676}">
      <dsp:nvSpPr>
        <dsp:cNvPr id="0" name=""/>
        <dsp:cNvSpPr/>
      </dsp:nvSpPr>
      <dsp:spPr>
        <a:xfrm>
          <a:off x="3822426" y="287085"/>
          <a:ext cx="1506830" cy="1142829"/>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蛋白质</a:t>
          </a:r>
          <a:r>
            <a:rPr lang="en-US" altLang="zh-CN" sz="2800" b="1" i="0" kern="1200" dirty="0">
              <a:solidFill>
                <a:schemeClr val="accent5">
                  <a:lumMod val="50000"/>
                </a:schemeClr>
              </a:solidFill>
              <a:latin typeface="Microsoft YaHei" panose="020B0503020204020204" pitchFamily="34" charset="-122"/>
              <a:ea typeface="Microsoft YaHei" panose="020B0503020204020204" pitchFamily="34" charset="-122"/>
            </a:rPr>
            <a:t>DNA</a:t>
          </a:r>
          <a:endParaRPr lang="zh-CN" altLang="en-US" sz="2800" b="1" i="0" kern="1200" dirty="0">
            <a:latin typeface="Microsoft YaHei" panose="020B0503020204020204" pitchFamily="34" charset="-122"/>
            <a:ea typeface="Microsoft YaHei" panose="020B0503020204020204" pitchFamily="34" charset="-122"/>
          </a:endParaRPr>
        </a:p>
      </dsp:txBody>
      <dsp:txXfrm>
        <a:off x="3855898" y="320557"/>
        <a:ext cx="1439886" cy="1075885"/>
      </dsp:txXfrm>
    </dsp:sp>
    <dsp:sp modelId="{809B661A-F108-684D-893B-3BA60CD7B71D}">
      <dsp:nvSpPr>
        <dsp:cNvPr id="0" name=""/>
        <dsp:cNvSpPr/>
      </dsp:nvSpPr>
      <dsp:spPr>
        <a:xfrm>
          <a:off x="5448575"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5448575" y="769728"/>
        <a:ext cx="177068" cy="177544"/>
      </dsp:txXfrm>
    </dsp:sp>
    <dsp:sp modelId="{806AF7CD-0F02-8948-8B7E-950F4592AADA}">
      <dsp:nvSpPr>
        <dsp:cNvPr id="0" name=""/>
        <dsp:cNvSpPr/>
      </dsp:nvSpPr>
      <dsp:spPr>
        <a:xfrm>
          <a:off x="5806528" y="287085"/>
          <a:ext cx="1758376" cy="1142829"/>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分子机器</a:t>
          </a:r>
          <a:endParaRPr lang="zh-CN" altLang="en-US" sz="2800" b="1" i="0" kern="1200" dirty="0">
            <a:latin typeface="Microsoft YaHei" panose="020B0503020204020204" pitchFamily="34" charset="-122"/>
            <a:ea typeface="Microsoft YaHei" panose="020B0503020204020204" pitchFamily="34" charset="-122"/>
          </a:endParaRPr>
        </a:p>
      </dsp:txBody>
      <dsp:txXfrm>
        <a:off x="5840000" y="320557"/>
        <a:ext cx="1691432" cy="1075885"/>
      </dsp:txXfrm>
    </dsp:sp>
    <dsp:sp modelId="{A10CB6A2-F97D-974B-A1E2-23636E13A423}">
      <dsp:nvSpPr>
        <dsp:cNvPr id="0" name=""/>
        <dsp:cNvSpPr/>
      </dsp:nvSpPr>
      <dsp:spPr>
        <a:xfrm>
          <a:off x="7684223" y="710546"/>
          <a:ext cx="252954" cy="295908"/>
        </a:xfrm>
        <a:prstGeom prst="righ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ts val="2480"/>
            </a:lnSpc>
            <a:spcBef>
              <a:spcPct val="0"/>
            </a:spcBef>
            <a:spcAft>
              <a:spcPct val="35000"/>
            </a:spcAft>
            <a:buNone/>
          </a:pPr>
          <a:endParaRPr lang="zh-CN" altLang="en-US" sz="1800" kern="1200">
            <a:latin typeface="FZLanTingHei-EB-GBK" panose="02000000000000000000" pitchFamily="2" charset="-122"/>
            <a:ea typeface="FZLanTingHei-EB-GBK" panose="02000000000000000000" pitchFamily="2" charset="-122"/>
          </a:endParaRPr>
        </a:p>
      </dsp:txBody>
      <dsp:txXfrm>
        <a:off x="7684223" y="769728"/>
        <a:ext cx="177068" cy="177544"/>
      </dsp:txXfrm>
    </dsp:sp>
    <dsp:sp modelId="{C09860FC-34F1-E049-BC5C-C529A150E6D1}">
      <dsp:nvSpPr>
        <dsp:cNvPr id="0" name=""/>
        <dsp:cNvSpPr/>
      </dsp:nvSpPr>
      <dsp:spPr>
        <a:xfrm>
          <a:off x="8042177" y="287085"/>
          <a:ext cx="1097140" cy="1142829"/>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ts val="3060"/>
            </a:lnSpc>
            <a:spcBef>
              <a:spcPct val="0"/>
            </a:spcBef>
            <a:spcAft>
              <a:spcPct val="35000"/>
            </a:spcAft>
            <a:buNone/>
          </a:pPr>
          <a:r>
            <a:rPr lang="zh-CN" altLang="en-US" sz="2800" b="1" i="0" kern="1200" dirty="0">
              <a:solidFill>
                <a:schemeClr val="accent5">
                  <a:lumMod val="50000"/>
                </a:schemeClr>
              </a:solidFill>
              <a:latin typeface="Microsoft YaHei" panose="020B0503020204020204" pitchFamily="34" charset="-122"/>
              <a:ea typeface="Microsoft YaHei" panose="020B0503020204020204" pitchFamily="34" charset="-122"/>
            </a:rPr>
            <a:t>生</a:t>
          </a:r>
          <a:r>
            <a:rPr lang="zh-CN" altLang="en-US" sz="2800" kern="1200" dirty="0">
              <a:solidFill>
                <a:schemeClr val="accent5">
                  <a:lumMod val="50000"/>
                </a:schemeClr>
              </a:solidFill>
              <a:latin typeface="FZLanTingHei-EB-GBK" panose="02000000000000000000" pitchFamily="2" charset="-122"/>
              <a:ea typeface="FZLanTingHei-EB-GBK" panose="02000000000000000000" pitchFamily="2" charset="-122"/>
            </a:rPr>
            <a:t>命</a:t>
          </a:r>
        </a:p>
      </dsp:txBody>
      <dsp:txXfrm>
        <a:off x="8074311" y="319219"/>
        <a:ext cx="1032872" cy="10785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C80352-BFB5-784E-BFAB-D7FC983DE7B0}" type="datetimeFigureOut">
              <a:rPr kumimoji="1" lang="zh-CN" altLang="en-US" smtClean="0"/>
              <a:t>2025/9/3</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D9E6D-A15A-B743-B4A3-278F5909B41A}" type="slidenum">
              <a:rPr kumimoji="1" lang="zh-CN" altLang="en-US" smtClean="0"/>
              <a:t>‹#›</a:t>
            </a:fld>
            <a:endParaRPr kumimoji="1" lang="zh-CN" altLang="en-US"/>
          </a:p>
        </p:txBody>
      </p:sp>
    </p:spTree>
    <p:extLst>
      <p:ext uri="{BB962C8B-B14F-4D97-AF65-F5344CB8AC3E}">
        <p14:creationId xmlns:p14="http://schemas.microsoft.com/office/powerpoint/2010/main" val="35796181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kern="1800" dirty="0">
                <a:effectLst/>
                <a:latin typeface="宋体" panose="02010600030101010101" pitchFamily="2" charset="-122"/>
                <a:ea typeface="等线" panose="02010600030101010101" pitchFamily="2" charset="-122"/>
                <a:cs typeface="宋体" panose="02010600030101010101" pitchFamily="2" charset="-122"/>
              </a:rPr>
              <a:t>1</a:t>
            </a:r>
            <a:r>
              <a:rPr lang="zh-CN" altLang="zh-CN" sz="1800" b="1" kern="1800" dirty="0">
                <a:effectLst/>
                <a:latin typeface="Times New Roman" panose="02020603050405020304" pitchFamily="18" charset="0"/>
                <a:ea typeface="宋体" panose="02010600030101010101" pitchFamily="2" charset="-122"/>
                <a:cs typeface="宋体" panose="02010600030101010101" pitchFamily="2" charset="-122"/>
              </a:rPr>
              <a:t>．导言</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cs typeface="Times New Roman" panose="02020603050405020304" pitchFamily="18" charset="0"/>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．复习断裂了两环的生命链</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这一课我们要继续学习生命的起源下半部分。学习之前，我们复习一遍验证圣经是真理的三个步骤：</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第一步：自然科学证实了创造者必定存在。</a:t>
            </a:r>
          </a:p>
          <a:p>
            <a:r>
              <a:rPr lang="zh-CN" altLang="en-US" dirty="0"/>
              <a:t>（</a:t>
            </a:r>
            <a:r>
              <a:rPr lang="en-US" altLang="zh-CN" dirty="0"/>
              <a:t>P</a:t>
            </a:r>
            <a:r>
              <a:rPr lang="zh-CN" altLang="en-US" dirty="0"/>
              <a:t>击）第二步：历史记载和考古发现说明圣经是准确的。而且，</a:t>
            </a:r>
          </a:p>
          <a:p>
            <a:r>
              <a:rPr lang="zh-CN" altLang="en-US" dirty="0"/>
              <a:t>（</a:t>
            </a:r>
            <a:r>
              <a:rPr lang="en-US" altLang="zh-CN" dirty="0"/>
              <a:t>P</a:t>
            </a:r>
            <a:r>
              <a:rPr lang="zh-CN" altLang="en-US" dirty="0"/>
              <a:t>击）第三步：圣经中预言的应验说明圣经中的上帝就是那位掌管历史和未 来的独一真神。 </a:t>
            </a:r>
            <a:endParaRPr lang="en-US" altLang="zh-CN" dirty="0"/>
          </a:p>
          <a:p>
            <a:r>
              <a:rPr lang="zh-CN" altLang="en-US" dirty="0"/>
              <a:t>现阶段我们会花一些时间重点学习第一步，从自然科学的角度来认识上 帝的创造。</a:t>
            </a:r>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C8DEE6-4B0E-408B-A613-BD5345C454B7}" type="slidenum">
              <a:rPr kumimoji="0" lang="en-US" altLang="zh-CN"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0985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我们仍在思考“生命来自哪里？我的存在是偶然吗？”这两个问题。</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a:t>
            </a:fld>
            <a:endParaRPr kumimoji="1" lang="zh-CN" altLang="en-US"/>
          </a:p>
        </p:txBody>
      </p:sp>
    </p:spTree>
    <p:extLst>
      <p:ext uri="{BB962C8B-B14F-4D97-AF65-F5344CB8AC3E}">
        <p14:creationId xmlns:p14="http://schemas.microsoft.com/office/powerpoint/2010/main" val="2085976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还记得从生物学角度探求的那个逻辑吗？细胞是我们生命活动的基本单位。如果一个细胞不能偶然出现，那自然而然的，由许多细胞构成的器官和组织也不能偶然产生；（</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击）那生命体就更不会随机形成了。如果生命体尚且不能偶然产生，那你的存在就更不可能是个偶然。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a:t>
            </a:fld>
            <a:endParaRPr kumimoji="1" lang="zh-CN" altLang="en-US"/>
          </a:p>
        </p:txBody>
      </p:sp>
    </p:spTree>
    <p:extLst>
      <p:ext uri="{BB962C8B-B14F-4D97-AF65-F5344CB8AC3E}">
        <p14:creationId xmlns:p14="http://schemas.microsoft.com/office/powerpoint/2010/main" val="1667126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让我们回到生命链，继续来探讨吧。我们仍在思考生命是否能发源于原始汤，为此设计了一条检验的思路：如果</a:t>
            </a:r>
            <a:r>
              <a:rPr lang="zh-CN" altLang="zh-CN" sz="1800" kern="0" dirty="0">
                <a:solidFill>
                  <a:srgbClr val="000000"/>
                </a:solidFill>
                <a:effectLst/>
                <a:ea typeface="宋体" panose="02010600030101010101" pitchFamily="2" charset="-122"/>
                <a:cs typeface="宋体" panose="02010600030101010101" pitchFamily="2" charset="-122"/>
              </a:rPr>
              <a:t>原始汤里的无机物自己</a:t>
            </a:r>
            <a:r>
              <a:rPr lang="zh-CN" altLang="zh-CN" sz="1800" kern="0" dirty="0">
                <a:effectLst/>
                <a:ea typeface="宋体" panose="02010600030101010101" pitchFamily="2" charset="-122"/>
                <a:cs typeface="Times New Roman" panose="02020603050405020304" pitchFamily="18" charset="0"/>
              </a:rPr>
              <a:t>产生了氨基酸，氨基酸进一步自发合成蛋白质和</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，后续又随机形成分子机器和其他生命必备的物质，并最后偶然产生了第一个活细胞；那么我们检验的这条生命链就会环环相扣。但若原始汤被证明不能产生生命所需的物质，那么这条生命链就会出现断裂。</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a:t>
            </a:fld>
            <a:endParaRPr kumimoji="1" lang="zh-CN" altLang="en-US"/>
          </a:p>
        </p:txBody>
      </p:sp>
    </p:spTree>
    <p:extLst>
      <p:ext uri="{BB962C8B-B14F-4D97-AF65-F5344CB8AC3E}">
        <p14:creationId xmlns:p14="http://schemas.microsoft.com/office/powerpoint/2010/main" val="601932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在上节课中，我们已经看到</a:t>
            </a:r>
            <a:r>
              <a:rPr lang="zh-CN" altLang="zh-CN" sz="1800" dirty="0">
                <a:solidFill>
                  <a:srgbClr val="000000"/>
                </a:solidFill>
                <a:effectLst/>
                <a:latin typeface="Times New Roman" panose="02020603050405020304" pitchFamily="18" charset="0"/>
                <a:ea typeface="宋体" panose="02010600030101010101" pitchFamily="2" charset="-122"/>
              </a:rPr>
              <a:t>构成任何生命体的纯左旋氨基酸不能从无到有偶然出现；还有，概率学也表明人体内任何一个有具体功能的蛋白质分子不可能偶然形成。</a:t>
            </a:r>
            <a:r>
              <a:rPr lang="zh-CN" altLang="zh-CN" sz="1800" dirty="0">
                <a:effectLst/>
                <a:latin typeface="Times New Roman" panose="02020603050405020304" pitchFamily="18" charset="0"/>
                <a:ea typeface="宋体" panose="02010600030101010101" pitchFamily="2" charset="-122"/>
              </a:rPr>
              <a:t>其实检验进行到这里，</a:t>
            </a:r>
            <a:r>
              <a:rPr lang="zh-CN" altLang="zh-CN" sz="1800" dirty="0">
                <a:solidFill>
                  <a:srgbClr val="000000"/>
                </a:solidFill>
                <a:effectLst/>
                <a:latin typeface="Times New Roman" panose="02020603050405020304" pitchFamily="18" charset="0"/>
                <a:ea typeface="宋体" panose="02010600030101010101" pitchFamily="2" charset="-122"/>
              </a:rPr>
              <a:t>我们看到：</a:t>
            </a:r>
            <a:r>
              <a:rPr lang="zh-CN" altLang="zh-CN" sz="1800" dirty="0">
                <a:effectLst/>
                <a:latin typeface="Times New Roman" panose="02020603050405020304" pitchFamily="18" charset="0"/>
                <a:ea typeface="宋体" panose="02010600030101010101" pitchFamily="2" charset="-122"/>
              </a:rPr>
              <a:t>这条链已经断裂了两次！</a:t>
            </a:r>
            <a:r>
              <a:rPr lang="zh-CN" altLang="zh-CN" sz="1800" dirty="0">
                <a:solidFill>
                  <a:srgbClr val="000000"/>
                </a:solidFill>
                <a:effectLst/>
                <a:latin typeface="Times New Roman" panose="02020603050405020304" pitchFamily="18" charset="0"/>
                <a:ea typeface="宋体" panose="02010600030101010101" pitchFamily="2" charset="-122"/>
              </a:rPr>
              <a:t>所以这节</a:t>
            </a:r>
            <a:r>
              <a:rPr lang="zh-CN" altLang="zh-CN" sz="1800" dirty="0">
                <a:effectLst/>
                <a:latin typeface="Times New Roman" panose="02020603050405020304" pitchFamily="18" charset="0"/>
                <a:ea typeface="宋体" panose="02010600030101010101" pitchFamily="2" charset="-122"/>
              </a:rPr>
              <a:t>课我们将主要探讨这条生命链上的最后三环：</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、分子机器以及细胞，看看它们能不能偶然产生。如果连它们也不能随机偶然产生的话，那这条生命链就真正的彻底瓦解了。如果这条链瓦解，那也就意味着生命绝对不能源于随机和偶然。</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首先我们来探讨第三环：</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能偶然产生吗？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08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2051B3-C959-41E1-BA13-B2A53713DA98}" type="slidenum">
              <a:rPr lang="zh-CN" altLang="en-US" sz="1200">
                <a:latin typeface="Calibri" pitchFamily="34" charset="0"/>
              </a:rPr>
              <a:pPr algn="r"/>
              <a:t>6</a:t>
            </a:fld>
            <a:endParaRPr lang="en-US" altLang="zh-CN" sz="1200">
              <a:latin typeface="Calibri" pitchFamily="34" charset="0"/>
            </a:endParaRPr>
          </a:p>
        </p:txBody>
      </p:sp>
    </p:spTree>
    <p:extLst>
      <p:ext uri="{BB962C8B-B14F-4D97-AF65-F5344CB8AC3E}">
        <p14:creationId xmlns:p14="http://schemas.microsoft.com/office/powerpoint/2010/main" val="899456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DNA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是用于储存生物基因信息的大分子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说到</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，你会想到什么？</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你可能会想到它的双螺旋结构，或</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片段，或者它的碱基互补的结构图等。</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7</a:t>
            </a:fld>
            <a:endParaRPr kumimoji="1" lang="zh-CN" altLang="en-US"/>
          </a:p>
        </p:txBody>
      </p:sp>
    </p:spTree>
    <p:extLst>
      <p:ext uri="{BB962C8B-B14F-4D97-AF65-F5344CB8AC3E}">
        <p14:creationId xmlns:p14="http://schemas.microsoft.com/office/powerpoint/2010/main" val="257512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你还可能想到它的全名是脱氧核糖核酸，位于细胞核内，而且具有遗传功能等等。</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是一种用于储存生物基因信息的大分子，</a:t>
            </a:r>
            <a:r>
              <a:rPr lang="zh-CN" altLang="zh-CN" sz="1800" kern="0" dirty="0">
                <a:solidFill>
                  <a:srgbClr val="000000"/>
                </a:solidFill>
                <a:effectLst/>
                <a:ea typeface="宋体" panose="02010600030101010101" pitchFamily="2" charset="-122"/>
                <a:cs typeface="宋体" panose="02010600030101010101" pitchFamily="2" charset="-122"/>
              </a:rPr>
              <a:t>极少量的</a:t>
            </a:r>
            <a:r>
              <a:rPr lang="en-US" altLang="zh-CN" sz="1800" kern="0" dirty="0">
                <a:solidFill>
                  <a:srgbClr val="000000"/>
                </a:solidFill>
                <a:effectLst/>
                <a:ea typeface="宋体" panose="02010600030101010101" pitchFamily="2" charset="-122"/>
                <a:cs typeface="宋体" panose="02010600030101010101" pitchFamily="2" charset="-122"/>
              </a:rPr>
              <a:t>DNA</a:t>
            </a:r>
            <a:r>
              <a:rPr lang="zh-CN" altLang="zh-CN" sz="1800" kern="0" dirty="0">
                <a:solidFill>
                  <a:srgbClr val="000000"/>
                </a:solidFill>
                <a:effectLst/>
                <a:ea typeface="宋体" panose="02010600030101010101" pitchFamily="2" charset="-122"/>
                <a:cs typeface="宋体" panose="02010600030101010101" pitchFamily="2" charset="-122"/>
              </a:rPr>
              <a:t>就能蕴含大量的信息，</a:t>
            </a:r>
            <a:r>
              <a:rPr lang="zh-CN" altLang="zh-CN" sz="1800" kern="0" dirty="0">
                <a:effectLst/>
                <a:ea typeface="宋体" panose="02010600030101010101" pitchFamily="2" charset="-122"/>
                <a:cs typeface="Times New Roman" panose="02020603050405020304" pitchFamily="18" charset="0"/>
              </a:rPr>
              <a:t>它的信息存储量让很多生物学家惊叹</a:t>
            </a:r>
            <a:r>
              <a:rPr lang="zh-CN" altLang="zh-CN" sz="1800" kern="0" dirty="0">
                <a:solidFill>
                  <a:srgbClr val="000000"/>
                </a:solidFill>
                <a:effectLst/>
                <a:ea typeface="宋体" panose="02010600030101010101" pitchFamily="2" charset="-122"/>
                <a:cs typeface="宋体" panose="02010600030101010101" pitchFamily="2" charset="-122"/>
              </a:rPr>
              <a:t>。</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8</a:t>
            </a:fld>
            <a:endParaRPr kumimoji="1" lang="zh-CN" altLang="en-US"/>
          </a:p>
        </p:txBody>
      </p:sp>
    </p:spTree>
    <p:extLst>
      <p:ext uri="{BB962C8B-B14F-4D97-AF65-F5344CB8AC3E}">
        <p14:creationId xmlns:p14="http://schemas.microsoft.com/office/powerpoint/2010/main" val="362906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dirty="0">
                <a:effectLst/>
                <a:latin typeface="宋体" panose="02010600030101010101" pitchFamily="2" charset="-122"/>
                <a:ea typeface="等线" panose="02010600030101010101" pitchFamily="2" charset="-122"/>
              </a:rPr>
              <a:t>2.2. DNA </a:t>
            </a:r>
            <a:r>
              <a:rPr lang="zh-CN" altLang="en-US" sz="1800" dirty="0">
                <a:effectLst/>
                <a:latin typeface="宋体" panose="02010600030101010101" pitchFamily="2" charset="-122"/>
                <a:ea typeface="等线" panose="02010600030101010101" pitchFamily="2" charset="-122"/>
              </a:rPr>
              <a:t>蕴含巨量的遗传信息 </a:t>
            </a:r>
            <a:endParaRPr lang="en-US" altLang="zh-CN" sz="1800" dirty="0">
              <a:effectLst/>
              <a:latin typeface="宋体" panose="02010600030101010101" pitchFamily="2" charset="-122"/>
              <a:ea typeface="等线" panose="02010600030101010101" pitchFamily="2" charset="-122"/>
            </a:endParaRPr>
          </a:p>
          <a:p>
            <a:pPr>
              <a:tabLst>
                <a:tab pos="1620520" algn="l"/>
              </a:tabLst>
            </a:pPr>
            <a:r>
              <a:rPr lang="zh-CN" altLang="en-US" sz="1800" dirty="0">
                <a:effectLst/>
                <a:latin typeface="宋体" panose="02010600030101010101" pitchFamily="2" charset="-122"/>
                <a:ea typeface="等线" panose="02010600030101010101" pitchFamily="2" charset="-122"/>
              </a:rPr>
              <a:t> 看这根绣花针，它很小。 （</a:t>
            </a:r>
            <a:r>
              <a:rPr lang="en-US" altLang="zh-CN" sz="1800" dirty="0">
                <a:effectLst/>
                <a:latin typeface="宋体" panose="02010600030101010101" pitchFamily="2" charset="-122"/>
                <a:ea typeface="等线" panose="02010600030101010101" pitchFamily="2" charset="-122"/>
              </a:rPr>
              <a:t>P</a:t>
            </a:r>
            <a:r>
              <a:rPr lang="zh-CN" altLang="en-US" sz="1800" dirty="0">
                <a:effectLst/>
                <a:latin typeface="宋体" panose="02010600030101010101" pitchFamily="2" charset="-122"/>
                <a:ea typeface="等线" panose="02010600030101010101" pitchFamily="2" charset="-122"/>
              </a:rPr>
              <a:t>击）但如果把这根绣花针的针头放在电子显微镜 下，你就会看到针头上其实布满密密麻麻的颗粒；这每一个颗粒就是一 个细菌的细胞。 （</a:t>
            </a:r>
            <a:r>
              <a:rPr lang="en-US" altLang="zh-CN" sz="1800" dirty="0">
                <a:effectLst/>
                <a:latin typeface="宋体" panose="02010600030101010101" pitchFamily="2" charset="-122"/>
                <a:ea typeface="等线" panose="02010600030101010101" pitchFamily="2" charset="-122"/>
              </a:rPr>
              <a:t>P</a:t>
            </a:r>
            <a:r>
              <a:rPr lang="zh-CN" altLang="en-US" sz="1800" dirty="0">
                <a:effectLst/>
                <a:latin typeface="宋体" panose="02010600030101010101" pitchFamily="2" charset="-122"/>
                <a:ea typeface="等线" panose="02010600030101010101" pitchFamily="2" charset="-122"/>
              </a:rPr>
              <a:t>击）细菌虽小，但它的 </a:t>
            </a:r>
            <a:r>
              <a:rPr lang="en-US" altLang="zh-CN" sz="1800" dirty="0">
                <a:effectLst/>
                <a:latin typeface="宋体" panose="02010600030101010101" pitchFamily="2" charset="-122"/>
                <a:ea typeface="等线" panose="02010600030101010101" pitchFamily="2" charset="-122"/>
              </a:rPr>
              <a:t>DNA </a:t>
            </a:r>
            <a:r>
              <a:rPr lang="zh-CN" altLang="en-US" sz="1800" dirty="0">
                <a:effectLst/>
                <a:latin typeface="宋体" panose="02010600030101010101" pitchFamily="2" charset="-122"/>
                <a:ea typeface="等线" panose="02010600030101010101" pitchFamily="2" charset="-122"/>
              </a:rPr>
              <a:t>信息承载量可不少。一个微 小的大肠杆菌里蕴含的</a:t>
            </a:r>
            <a:r>
              <a:rPr lang="en-US" altLang="zh-CN" sz="1800" dirty="0">
                <a:effectLst/>
                <a:latin typeface="宋体" panose="02010600030101010101" pitchFamily="2" charset="-122"/>
                <a:ea typeface="等线" panose="02010600030101010101" pitchFamily="2" charset="-122"/>
              </a:rPr>
              <a:t>DNA </a:t>
            </a:r>
            <a:r>
              <a:rPr lang="zh-CN" altLang="en-US" sz="1800" dirty="0">
                <a:effectLst/>
                <a:latin typeface="宋体" panose="02010600030101010101" pitchFamily="2" charset="-122"/>
                <a:ea typeface="等线" panose="02010600030101010101" pitchFamily="2" charset="-122"/>
              </a:rPr>
              <a:t>信息量大约等于２本各</a:t>
            </a:r>
            <a:r>
              <a:rPr lang="en-US" altLang="zh-CN" sz="1800" dirty="0">
                <a:effectLst/>
                <a:latin typeface="宋体" panose="02010600030101010101" pitchFamily="2" charset="-122"/>
                <a:ea typeface="等线" panose="02010600030101010101" pitchFamily="2" charset="-122"/>
              </a:rPr>
              <a:t>500 </a:t>
            </a:r>
            <a:r>
              <a:rPr lang="zh-CN" altLang="en-US" sz="1800" dirty="0">
                <a:effectLst/>
                <a:latin typeface="宋体" panose="02010600030101010101" pitchFamily="2" charset="-122"/>
                <a:ea typeface="等线" panose="02010600030101010101" pitchFamily="2" charset="-122"/>
              </a:rPr>
              <a:t>页的大英百科 全书。（建议老师拿一本 </a:t>
            </a:r>
            <a:r>
              <a:rPr lang="en-US" altLang="zh-CN" sz="1800" dirty="0">
                <a:effectLst/>
                <a:latin typeface="宋体" panose="02010600030101010101" pitchFamily="2" charset="-122"/>
                <a:ea typeface="等线" panose="02010600030101010101" pitchFamily="2" charset="-122"/>
              </a:rPr>
              <a:t>500 </a:t>
            </a:r>
            <a:r>
              <a:rPr lang="zh-CN" altLang="en-US" sz="1800" dirty="0">
                <a:effectLst/>
                <a:latin typeface="宋体" panose="02010600030101010101" pitchFamily="2" charset="-122"/>
                <a:ea typeface="等线" panose="02010600030101010101" pitchFamily="2" charset="-122"/>
              </a:rPr>
              <a:t>页左右的书作为实物教学。） </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9</a:t>
            </a:fld>
            <a:endParaRPr kumimoji="1" lang="zh-CN" altLang="en-US"/>
          </a:p>
        </p:txBody>
      </p:sp>
    </p:spTree>
    <p:extLst>
      <p:ext uri="{BB962C8B-B14F-4D97-AF65-F5344CB8AC3E}">
        <p14:creationId xmlns:p14="http://schemas.microsoft.com/office/powerpoint/2010/main" val="2997700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比起细菌的细胞，动物细胞中的</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所蕴含的信息量就更大了。看这幅图，</a:t>
            </a:r>
            <a:r>
              <a:rPr lang="zh-CN" altLang="zh-CN" sz="1800" dirty="0">
                <a:solidFill>
                  <a:srgbClr val="000000"/>
                </a:solidFill>
                <a:effectLst/>
                <a:latin typeface="Times New Roman" panose="02020603050405020304" pitchFamily="18" charset="0"/>
                <a:ea typeface="宋体" panose="02010600030101010101" pitchFamily="2" charset="-122"/>
              </a:rPr>
              <a:t>马的</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信息也储存在细胞核的染色体里，如果把这些信息打开，就发现马的</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信息量约等于</a:t>
            </a:r>
            <a:r>
              <a:rPr lang="en-US" altLang="zh-CN" sz="1800" dirty="0">
                <a:solidFill>
                  <a:srgbClr val="000000"/>
                </a:solidFill>
                <a:effectLst/>
                <a:latin typeface="Times New Roman" panose="02020603050405020304" pitchFamily="18" charset="0"/>
                <a:ea typeface="宋体" panose="02010600030101010101" pitchFamily="2" charset="-122"/>
              </a:rPr>
              <a:t>600</a:t>
            </a:r>
            <a:r>
              <a:rPr lang="zh-CN" altLang="zh-CN" sz="1800" dirty="0">
                <a:solidFill>
                  <a:srgbClr val="000000"/>
                </a:solidFill>
                <a:effectLst/>
                <a:latin typeface="Times New Roman" panose="02020603050405020304" pitchFamily="18" charset="0"/>
                <a:ea typeface="宋体" panose="02010600030101010101" pitchFamily="2" charset="-122"/>
              </a:rPr>
              <a:t>本每本</a:t>
            </a:r>
            <a:r>
              <a:rPr lang="en-US" altLang="zh-CN" sz="1800" dirty="0">
                <a:solidFill>
                  <a:srgbClr val="000000"/>
                </a:solidFill>
                <a:effectLst/>
                <a:latin typeface="Times New Roman" panose="02020603050405020304" pitchFamily="18" charset="0"/>
                <a:ea typeface="宋体" panose="02010600030101010101" pitchFamily="2" charset="-122"/>
              </a:rPr>
              <a:t>500</a:t>
            </a:r>
            <a:r>
              <a:rPr lang="zh-CN" altLang="zh-CN" sz="1800" dirty="0">
                <a:solidFill>
                  <a:srgbClr val="000000"/>
                </a:solidFill>
                <a:effectLst/>
                <a:latin typeface="Times New Roman" panose="02020603050405020304" pitchFamily="18" charset="0"/>
                <a:ea typeface="宋体" panose="02010600030101010101" pitchFamily="2" charset="-122"/>
              </a:rPr>
              <a:t>页的大英百科全书，相当于细菌的</a:t>
            </a:r>
            <a:r>
              <a:rPr lang="en-US" altLang="zh-CN" sz="1800" dirty="0">
                <a:solidFill>
                  <a:srgbClr val="000000"/>
                </a:solidFill>
                <a:effectLst/>
                <a:latin typeface="Times New Roman" panose="02020603050405020304" pitchFamily="18" charset="0"/>
                <a:ea typeface="宋体" panose="02010600030101010101" pitchFamily="2" charset="-122"/>
              </a:rPr>
              <a:t>300</a:t>
            </a:r>
            <a:r>
              <a:rPr lang="zh-CN" altLang="zh-CN" sz="1800" dirty="0">
                <a:solidFill>
                  <a:srgbClr val="000000"/>
                </a:solidFill>
                <a:effectLst/>
                <a:latin typeface="Times New Roman" panose="02020603050405020304" pitchFamily="18" charset="0"/>
                <a:ea typeface="宋体" panose="02010600030101010101" pitchFamily="2" charset="-122"/>
              </a:rPr>
              <a:t>倍。马的信息量已经够吓人的了，但人体细胞含有的信息量比马的还要多而且更复杂。</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10</a:t>
            </a:fld>
            <a:endParaRPr kumimoji="1" lang="zh-CN" altLang="en-US"/>
          </a:p>
        </p:txBody>
      </p:sp>
    </p:spTree>
    <p:extLst>
      <p:ext uri="{BB962C8B-B14F-4D97-AF65-F5344CB8AC3E}">
        <p14:creationId xmlns:p14="http://schemas.microsoft.com/office/powerpoint/2010/main" val="3352333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除了生殖细胞和没有细胞核的红细胞外，每个细胞都含有整套人体</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信息</a:t>
            </a:r>
            <a:r>
              <a:rPr lang="en-US"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rPr>
              <a:t>大约有</a:t>
            </a:r>
            <a:r>
              <a:rPr lang="en-US" altLang="zh-CN" sz="1800" dirty="0">
                <a:solidFill>
                  <a:srgbClr val="000000"/>
                </a:solidFill>
                <a:effectLst/>
                <a:latin typeface="Times New Roman" panose="02020603050405020304" pitchFamily="18" charset="0"/>
                <a:ea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rPr>
              <a:t>亿个字母，相当于</a:t>
            </a:r>
            <a:r>
              <a:rPr lang="en-US" altLang="zh-CN" sz="1800" dirty="0">
                <a:solidFill>
                  <a:srgbClr val="000000"/>
                </a:solidFill>
                <a:effectLst/>
                <a:latin typeface="Times New Roman" panose="02020603050405020304" pitchFamily="18" charset="0"/>
                <a:ea typeface="宋体" panose="02010600030101010101" pitchFamily="2" charset="-122"/>
              </a:rPr>
              <a:t>1000</a:t>
            </a:r>
            <a:r>
              <a:rPr lang="zh-CN" altLang="zh-CN" sz="1800" dirty="0">
                <a:solidFill>
                  <a:srgbClr val="000000"/>
                </a:solidFill>
                <a:effectLst/>
                <a:latin typeface="Times New Roman" panose="02020603050405020304" pitchFamily="18" charset="0"/>
                <a:ea typeface="宋体" panose="02010600030101010101" pitchFamily="2" charset="-122"/>
              </a:rPr>
              <a:t>本大英百科全书的信息量。在日常生活中，</a:t>
            </a:r>
            <a:r>
              <a:rPr lang="en-US" altLang="zh-CN" sz="1800" dirty="0">
                <a:solidFill>
                  <a:srgbClr val="000000"/>
                </a:solidFill>
                <a:effectLst/>
                <a:latin typeface="Times New Roman" panose="02020603050405020304" pitchFamily="18" charset="0"/>
                <a:ea typeface="宋体" panose="02010600030101010101" pitchFamily="2" charset="-122"/>
              </a:rPr>
              <a:t>1000</a:t>
            </a:r>
            <a:r>
              <a:rPr lang="zh-CN" altLang="zh-CN" sz="1800" dirty="0">
                <a:solidFill>
                  <a:srgbClr val="000000"/>
                </a:solidFill>
                <a:effectLst/>
                <a:latin typeface="Times New Roman" panose="02020603050405020304" pitchFamily="18" charset="0"/>
                <a:ea typeface="宋体" panose="02010600030101010101" pitchFamily="2" charset="-122"/>
              </a:rPr>
              <a:t>本大英百科全书可能要</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多个书架才能放得下，但在人体细胞中，等量的信息却储存在直径为</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纳米的</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双螺旋链中。这是什么概念？</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11</a:t>
            </a:fld>
            <a:endParaRPr kumimoji="1" lang="zh-CN" altLang="en-US"/>
          </a:p>
        </p:txBody>
      </p:sp>
    </p:spTree>
    <p:extLst>
      <p:ext uri="{BB962C8B-B14F-4D97-AF65-F5344CB8AC3E}">
        <p14:creationId xmlns:p14="http://schemas.microsoft.com/office/powerpoint/2010/main" val="242602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让我们用头发丝来做个对比吧，一根头发的直径大概有</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万纳米，而一个</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双螺旋链的直径大约</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纳米。那也就意味着要</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万条双螺旋链绑在一起才相当于一根头发的粗细。这也太神奇了吧！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的体积非常非常小，但它的信息量却非常非常巨大，所以生物学家对</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一方面很着迷，另一方面又很不解，因为细胞里各个部分的工作都需要</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发出指令才能进行。</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12</a:t>
            </a:fld>
            <a:endParaRPr kumimoji="1" lang="zh-CN" altLang="en-US"/>
          </a:p>
        </p:txBody>
      </p:sp>
    </p:spTree>
    <p:extLst>
      <p:ext uri="{BB962C8B-B14F-4D97-AF65-F5344CB8AC3E}">
        <p14:creationId xmlns:p14="http://schemas.microsoft.com/office/powerpoint/2010/main" val="140745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DNA </a:t>
            </a:r>
            <a:r>
              <a:rPr lang="zh-CN" altLang="zh-CN" sz="1800" b="1" dirty="0">
                <a:effectLst/>
                <a:latin typeface="Times New Roman" panose="02020603050405020304" pitchFamily="18" charset="0"/>
                <a:ea typeface="宋体" panose="02010600030101010101" pitchFamily="2" charset="-122"/>
              </a:rPr>
              <a:t>的信息不能自发偶然产生</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en-US" altLang="zh-CN" sz="1800" dirty="0">
              <a:solidFill>
                <a:schemeClr val="tx1"/>
              </a:solidFill>
              <a:effectLst/>
              <a:latin typeface="Times New Roman" panose="02020603050405020304" pitchFamily="18" charset="0"/>
              <a:ea typeface="等线" panose="02010600030101010101" pitchFamily="2" charset="-122"/>
              <a:cs typeface="+mn-cs"/>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如果没有</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这个指挥中心，那整个细胞都会瘫痪。细胞是人能观察得到的物质，但</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发出的指令却是人看不见的信息。那</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的信息是从哪里来的呢？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现在我们换个场景来思考“信息”：</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13</a:t>
            </a:fld>
            <a:endParaRPr kumimoji="1" lang="zh-CN" altLang="en-US"/>
          </a:p>
        </p:txBody>
      </p:sp>
    </p:spTree>
    <p:extLst>
      <p:ext uri="{BB962C8B-B14F-4D97-AF65-F5344CB8AC3E}">
        <p14:creationId xmlns:p14="http://schemas.microsoft.com/office/powerpoint/2010/main" val="4243405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一瓶墨水和一张纸是人们看得见的具体的物质，但用墨水写在纸上的一封情书却大不一样了。你觉得“纸和墨”和“情书”有什么不一样？在这封信中，纸还是纸、墨也还是墨；但不同点在于，用纸和墨写成的一封情书却蕴含了信息，还饱含了情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14</a:t>
            </a:fld>
            <a:endParaRPr kumimoji="1" lang="zh-CN" altLang="en-US"/>
          </a:p>
        </p:txBody>
      </p:sp>
    </p:spTree>
    <p:extLst>
      <p:ext uri="{BB962C8B-B14F-4D97-AF65-F5344CB8AC3E}">
        <p14:creationId xmlns:p14="http://schemas.microsoft.com/office/powerpoint/2010/main" val="3985524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那是什么让相同的物质传达了完全不一样的概念？</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观看视频：《墨水和字》，然后你再来回答这个问题。</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视频讨论：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15</a:t>
            </a:fld>
            <a:endParaRPr kumimoji="1" lang="zh-CN" altLang="en-US"/>
          </a:p>
        </p:txBody>
      </p:sp>
    </p:spTree>
    <p:extLst>
      <p:ext uri="{BB962C8B-B14F-4D97-AF65-F5344CB8AC3E}">
        <p14:creationId xmlns:p14="http://schemas.microsoft.com/office/powerpoint/2010/main" val="2175085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1. </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在视频中我们看到的是一滴墨水滴在纸上，请问纸和墨本身存在信息吗？</a:t>
            </a:r>
            <a:endParaRPr lang="zh-CN" altLang="zh-CN" sz="1800" dirty="0">
              <a:effectLst/>
              <a:latin typeface="Times New Roman" panose="02020603050405020304" pitchFamily="18" charset="0"/>
              <a:ea typeface="等线" panose="02010600030101010101" pitchFamily="2" charset="-122"/>
            </a:endParaRPr>
          </a:p>
          <a:p>
            <a:pPr marL="255270"/>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（引导学生答：）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不，纸和墨只是传递信息的媒介；</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16</a:t>
            </a:fld>
            <a:endParaRPr kumimoji="1" lang="zh-CN" altLang="en-US"/>
          </a:p>
        </p:txBody>
      </p:sp>
    </p:spTree>
    <p:extLst>
      <p:ext uri="{BB962C8B-B14F-4D97-AF65-F5344CB8AC3E}">
        <p14:creationId xmlns:p14="http://schemas.microsoft.com/office/powerpoint/2010/main" val="985582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2. </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后来我们看到纸上呈现出一行文字，上面写着：“这是不可能的，随机过程不会产生信息。”这些文字是否含有信息呢？</a:t>
            </a:r>
            <a:endPar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（引导学生答：）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有的，这些文字传达的信息是：信息不能偶然产生。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17</a:t>
            </a:fld>
            <a:endParaRPr kumimoji="1" lang="zh-CN" altLang="en-US"/>
          </a:p>
        </p:txBody>
      </p:sp>
    </p:spTree>
    <p:extLst>
      <p:ext uri="{BB962C8B-B14F-4D97-AF65-F5344CB8AC3E}">
        <p14:creationId xmlns:p14="http://schemas.microsoft.com/office/powerpoint/2010/main" val="792673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3. </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在现实生活中，包含信息的文字是偶然产生的吗？ </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   </a:t>
            </a:r>
            <a:endParaRPr lang="en-US" altLang="zh-CN" sz="1800" b="0" dirty="0">
              <a:solidFill>
                <a:schemeClr val="tx1"/>
              </a:solidFill>
              <a:effectLst/>
              <a:latin typeface="Times New Roman" panose="02020603050405020304" pitchFamily="18" charset="0"/>
              <a:ea typeface="等线" panose="02010600030101010101" pitchFamily="2" charset="-122"/>
              <a:cs typeface="+mn-cs"/>
            </a:endParaRPr>
          </a:p>
          <a:p>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（引导学生答：）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不是偶然的，而是人写出来的。无论是一本书、一篇文章、还是一个句子都是人写出来的。如果文章能偶然产生，那学生就不用努力学写作文了。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18</a:t>
            </a:fld>
            <a:endParaRPr kumimoji="1" lang="zh-CN" altLang="en-US"/>
          </a:p>
        </p:txBody>
      </p:sp>
    </p:spTree>
    <p:extLst>
      <p:ext uri="{BB962C8B-B14F-4D97-AF65-F5344CB8AC3E}">
        <p14:creationId xmlns:p14="http://schemas.microsoft.com/office/powerpoint/2010/main" val="2540394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4. </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所以回到情书和纸墨的例子：是什么让相同的物质传达了完全不一样的概念呢？</a:t>
            </a: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（引导学生答：）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写信的人！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19</a:t>
            </a:fld>
            <a:endParaRPr kumimoji="1" lang="zh-CN" altLang="en-US"/>
          </a:p>
        </p:txBody>
      </p:sp>
    </p:spTree>
    <p:extLst>
      <p:ext uri="{BB962C8B-B14F-4D97-AF65-F5344CB8AC3E}">
        <p14:creationId xmlns:p14="http://schemas.microsoft.com/office/powerpoint/2010/main" val="1103655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2.4. </a:t>
            </a:r>
            <a:r>
              <a:rPr lang="zh-CN" altLang="en-US"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信息与智慧设计的关系</a:t>
            </a:r>
            <a:endPar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收到一封信时，我们能断定：必定有写信的人；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20</a:t>
            </a:fld>
            <a:endParaRPr kumimoji="1" lang="zh-CN" altLang="en-US"/>
          </a:p>
        </p:txBody>
      </p:sp>
    </p:spTree>
    <p:extLst>
      <p:ext uri="{BB962C8B-B14F-4D97-AF65-F5344CB8AC3E}">
        <p14:creationId xmlns:p14="http://schemas.microsoft.com/office/powerpoint/2010/main" val="361071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同样，看到</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中超乎人想象的巨量信息时，我们也能断定：必定有一位创造这些</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信息的智慧作者。因为一封信不是墨水和纸张随意接触偶然出现的，也不是经过水流风吹等自然现象自发产生的，所以按照相同的逻辑，那含有各种生命信息的</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序列也不能随机出现，必定有一位创造</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信息的作者。那这个发现能说明生命是随机还是设计的呢？看看一些科学家的回答： </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21</a:t>
            </a:fld>
            <a:endParaRPr kumimoji="1" lang="zh-CN" altLang="en-US"/>
          </a:p>
        </p:txBody>
      </p:sp>
    </p:spTree>
    <p:extLst>
      <p:ext uri="{BB962C8B-B14F-4D97-AF65-F5344CB8AC3E}">
        <p14:creationId xmlns:p14="http://schemas.microsoft.com/office/powerpoint/2010/main" val="47562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ea typeface="宋体" panose="02010600030101010101" pitchFamily="2" charset="-122"/>
                <a:cs typeface="宋体" panose="02010600030101010101" pitchFamily="2" charset="-122"/>
              </a:rPr>
              <a:t>（</a:t>
            </a:r>
            <a:r>
              <a:rPr lang="en-US" altLang="zh-CN" sz="1800" kern="0" dirty="0">
                <a:solidFill>
                  <a:srgbClr val="000000"/>
                </a:solidFill>
                <a:effectLst/>
                <a:ea typeface="宋体" panose="02010600030101010101" pitchFamily="2" charset="-122"/>
                <a:cs typeface="宋体" panose="02010600030101010101" pitchFamily="2" charset="-122"/>
              </a:rPr>
              <a:t>P </a:t>
            </a:r>
            <a:r>
              <a:rPr lang="zh-CN" altLang="zh-CN" sz="1800" kern="0" dirty="0">
                <a:solidFill>
                  <a:srgbClr val="000000"/>
                </a:solidFill>
                <a:effectLst/>
                <a:ea typeface="宋体" panose="02010600030101010101" pitchFamily="2" charset="-122"/>
                <a:cs typeface="宋体" panose="02010600030101010101" pitchFamily="2" charset="-122"/>
              </a:rPr>
              <a:t>击）</a:t>
            </a:r>
            <a:r>
              <a:rPr lang="zh-CN" altLang="zh-CN" sz="1800" kern="0" dirty="0">
                <a:effectLst/>
                <a:ea typeface="宋体" panose="02010600030101010101" pitchFamily="2" charset="-122"/>
                <a:cs typeface="Times New Roman" panose="02020603050405020304" pitchFamily="18" charset="0"/>
              </a:rPr>
              <a:t>观看视频：《</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和信息》</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22</a:t>
            </a:fld>
            <a:endParaRPr kumimoji="1" lang="zh-CN" altLang="en-US"/>
          </a:p>
        </p:txBody>
      </p:sp>
    </p:spTree>
    <p:extLst>
      <p:ext uri="{BB962C8B-B14F-4D97-AF65-F5344CB8AC3E}">
        <p14:creationId xmlns:p14="http://schemas.microsoft.com/office/powerpoint/2010/main" val="1610392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视频</a:t>
            </a:r>
            <a:r>
              <a:rPr lang="zh-CN" altLang="zh-CN" sz="1800" dirty="0">
                <a:solidFill>
                  <a:srgbClr val="000000"/>
                </a:solidFill>
                <a:effectLst/>
                <a:latin typeface="Times New Roman" panose="02020603050405020304" pitchFamily="18" charset="0"/>
                <a:ea typeface="宋体" panose="02010600030101010101" pitchFamily="2" charset="-122"/>
              </a:rPr>
              <a:t>讲解：</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这些科学家告诉我们</a:t>
            </a:r>
            <a:r>
              <a:rPr lang="zh-CN" altLang="zh-CN" sz="1800" b="1"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随机、偶然、自然选择都不能产生信息，因而信息不能偶然出现。他们又观察到任何有信息的系统，例如电脑程序，都是通过人的智慧设计出来的，因而只有智慧工作者可以创造富有信息的系统。（</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击）这样就得出了第一个前提：信息不能偶然出现，只有智慧工作者才可以创造富有信息的系统。然后科学家在</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分子中也发现了一个富有信息的系统，（</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击）这就有了第二个前提：</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分子中有一个富有信息的系统。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23</a:t>
            </a:fld>
            <a:endParaRPr kumimoji="1" lang="zh-CN" altLang="en-US"/>
          </a:p>
        </p:txBody>
      </p:sp>
    </p:spTree>
    <p:extLst>
      <p:ext uri="{BB962C8B-B14F-4D97-AF65-F5344CB8AC3E}">
        <p14:creationId xmlns:p14="http://schemas.microsoft.com/office/powerpoint/2010/main" val="1524927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这两个前提就让他们得出了一个合乎逻辑的结论：</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的信息系统也是通过智慧设计而来的。</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24</a:t>
            </a:fld>
            <a:endParaRPr kumimoji="1" lang="zh-CN" altLang="en-US"/>
          </a:p>
        </p:txBody>
      </p:sp>
    </p:spTree>
    <p:extLst>
      <p:ext uri="{BB962C8B-B14F-4D97-AF65-F5344CB8AC3E}">
        <p14:creationId xmlns:p14="http://schemas.microsoft.com/office/powerpoint/2010/main" val="2693054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这就说明：生命是被设计，而不是随机产生的。</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25</a:t>
            </a:fld>
            <a:endParaRPr kumimoji="1" lang="zh-CN" altLang="en-US"/>
          </a:p>
        </p:txBody>
      </p:sp>
    </p:spTree>
    <p:extLst>
      <p:ext uri="{BB962C8B-B14F-4D97-AF65-F5344CB8AC3E}">
        <p14:creationId xmlns:p14="http://schemas.microsoft.com/office/powerpoint/2010/main" val="477622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a:normAutofit/>
          </a:bodyPr>
          <a:lstStyle/>
          <a:p>
            <a:pPr>
              <a:tabLst>
                <a:tab pos="1620520" algn="l"/>
              </a:tabLst>
            </a:pPr>
            <a:r>
              <a:rPr lang="en-US" altLang="zh-CN" sz="1800" b="1" dirty="0">
                <a:effectLst/>
                <a:latin typeface="宋体" panose="02010600030101010101" pitchFamily="2" charset="-122"/>
                <a:ea typeface="等线"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．生命链的第三环断裂</a:t>
            </a:r>
            <a:endParaRPr lang="zh-CN" altLang="zh-CN" sz="1800" dirty="0">
              <a:effectLst/>
              <a:latin typeface="Times New Roman" panose="02020603050405020304" pitchFamily="18" charset="0"/>
              <a:ea typeface="等线" panose="02010600030101010101" pitchFamily="2" charset="-122"/>
            </a:endParaRPr>
          </a:p>
          <a:p>
            <a:pPr indent="254000">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既然</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的序列不能随机出现，那对于生命链意味着什么呢？这就意味着这条生命链的第三环也是断裂的（</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击）。现来看一下第四环，就是从蛋白质到分子机器的这一环。分子机器能偶然产生吗？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08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2051B3-C959-41E1-BA13-B2A53713DA98}" type="slidenum">
              <a:rPr lang="zh-CN" altLang="en-US" sz="1200">
                <a:latin typeface="Calibri" pitchFamily="34" charset="0"/>
              </a:rPr>
              <a:pPr algn="r"/>
              <a:t>26</a:t>
            </a:fld>
            <a:endParaRPr lang="en-US" altLang="zh-CN" sz="1200">
              <a:latin typeface="Calibri" pitchFamily="34" charset="0"/>
            </a:endParaRPr>
          </a:p>
        </p:txBody>
      </p:sp>
    </p:spTree>
    <p:extLst>
      <p:ext uri="{BB962C8B-B14F-4D97-AF65-F5344CB8AC3E}">
        <p14:creationId xmlns:p14="http://schemas.microsoft.com/office/powerpoint/2010/main" val="3262964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．认识分子机器</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分子机器是什么？</a:t>
            </a:r>
            <a:endParaRPr lang="en-US" altLang="zh-CN" sz="1800" b="1" dirty="0">
              <a:effectLst/>
              <a:latin typeface="Times New Roman" panose="02020603050405020304" pitchFamily="18" charset="0"/>
              <a:ea typeface="等线" panose="02010600030101010101" pitchFamily="2" charset="-122"/>
            </a:endParaRPr>
          </a:p>
          <a:p>
            <a:pPr>
              <a:tabLst>
                <a:tab pos="1620520" algn="l"/>
              </a:tabLst>
            </a:pPr>
            <a:r>
              <a:rPr lang="zh-CN" altLang="en-US" dirty="0"/>
              <a:t>还记得分子机器是什么吗？分子机器主要是由多种蛋白质分子构成的结 构，是在细胞里面执行某种功能的机器。它的作用就相当于电脑的某个 功能部件，比如键盘或是屏幕等。（</a:t>
            </a:r>
            <a:r>
              <a:rPr lang="en-US" altLang="zh-CN" dirty="0"/>
              <a:t>P</a:t>
            </a:r>
            <a:r>
              <a:rPr lang="zh-CN" altLang="en-US" dirty="0"/>
              <a:t>击） 我们都听说过</a:t>
            </a:r>
            <a:r>
              <a:rPr lang="en-US" altLang="zh-CN" dirty="0"/>
              <a:t>ATP </a:t>
            </a:r>
            <a:r>
              <a:rPr lang="zh-CN" altLang="en-US" dirty="0"/>
              <a:t>合成酶，它的 功能是为细胞里的生命活动提供能量，其实 </a:t>
            </a:r>
            <a:r>
              <a:rPr lang="en-US" altLang="zh-CN" dirty="0"/>
              <a:t>ATP </a:t>
            </a:r>
            <a:r>
              <a:rPr lang="zh-CN" altLang="en-US" dirty="0"/>
              <a:t>合成酶就是一种分子机 器。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27</a:t>
            </a:fld>
            <a:endParaRPr kumimoji="1" lang="zh-CN" altLang="en-US"/>
          </a:p>
        </p:txBody>
      </p:sp>
    </p:spTree>
    <p:extLst>
      <p:ext uri="{BB962C8B-B14F-4D97-AF65-F5344CB8AC3E}">
        <p14:creationId xmlns:p14="http://schemas.microsoft.com/office/powerpoint/2010/main" val="3425332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a:normAutofit/>
          </a:bodyPr>
          <a:lstStyle/>
          <a:p>
            <a:r>
              <a:rPr lang="zh-CN" altLang="zh-CN" sz="1800" kern="0" dirty="0">
                <a:solidFill>
                  <a:srgbClr val="000000"/>
                </a:solidFill>
                <a:effectLst/>
                <a:ea typeface="宋体" panose="02010600030101010101" pitchFamily="2" charset="-122"/>
                <a:cs typeface="宋体" panose="02010600030101010101" pitchFamily="2" charset="-122"/>
              </a:rPr>
              <a:t>让我们再回到生命链的讨论，可以毫不夸张地说，分子机器能不能偶然出现决定了生命链的存亡。如果分子机器能偶然形成，这条生命链就还有一线微弱的生机。如果分子机器不能偶然形成，</a:t>
            </a:r>
            <a:r>
              <a:rPr lang="zh-CN" altLang="zh-CN" sz="1800" kern="0" dirty="0">
                <a:effectLst/>
                <a:ea typeface="宋体" panose="02010600030101010101" pitchFamily="2" charset="-122"/>
                <a:cs typeface="Times New Roman" panose="02020603050405020304" pitchFamily="18" charset="0"/>
              </a:rPr>
              <a:t>那这条生命链就彻底瓦解了。（</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击）现在你要不要预测一下：分子机器能不能偶然出现呢？</a:t>
            </a:r>
            <a:r>
              <a:rPr lang="zh-CN" altLang="zh-CN" sz="1800" b="1" kern="0" dirty="0">
                <a:effectLst/>
                <a:ea typeface="宋体" panose="02010600030101010101" pitchFamily="2" charset="-122"/>
                <a:cs typeface="Times New Roman" panose="02020603050405020304" pitchFamily="18" charset="0"/>
              </a:rPr>
              <a:t>（为什么能／不能？听取１－２个学生的回答再继续。）</a:t>
            </a:r>
            <a:endParaRPr lang="zh-CN" altLang="en-US" dirty="0"/>
          </a:p>
        </p:txBody>
      </p:sp>
      <p:sp>
        <p:nvSpPr>
          <p:cNvPr id="408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2051B3-C959-41E1-BA13-B2A53713DA98}" type="slidenum">
              <a:rPr lang="zh-CN" altLang="en-US" sz="1200">
                <a:latin typeface="Calibri" pitchFamily="34" charset="0"/>
              </a:rPr>
              <a:pPr algn="r"/>
              <a:t>28</a:t>
            </a:fld>
            <a:endParaRPr lang="en-US" altLang="zh-CN" sz="1200">
              <a:latin typeface="Calibri" pitchFamily="34" charset="0"/>
            </a:endParaRPr>
          </a:p>
        </p:txBody>
      </p:sp>
    </p:spTree>
    <p:extLst>
      <p:ext uri="{BB962C8B-B14F-4D97-AF65-F5344CB8AC3E}">
        <p14:creationId xmlns:p14="http://schemas.microsoft.com/office/powerpoint/2010/main" val="3494540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我们以细菌里的鞭毛来探讨这个话题吧。你看到的这个绿色毛茸茸的物体是一个细菌，我们知道</a:t>
            </a:r>
            <a:r>
              <a:rPr lang="zh-CN" altLang="zh-CN"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细菌是一个简单的单细胞生物。再</a:t>
            </a:r>
            <a:r>
              <a:rPr lang="zh-CN" altLang="zh-CN" sz="1800" kern="1800" dirty="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看这个细菌的“尾巴部分”，那就是细菌的鞭毛。鞭毛是细菌的一个分子机器，它的作用是帮助细菌在液体中前进，就像螺旋桨帮助船只前进一样</a:t>
            </a:r>
            <a:r>
              <a:rPr lang="zh-CN" altLang="en-US" sz="1800" kern="1800" dirty="0">
                <a:solidFill>
                  <a:srgbClr val="333333"/>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29</a:t>
            </a:fld>
            <a:endParaRPr kumimoji="1" lang="zh-CN" altLang="en-US"/>
          </a:p>
        </p:txBody>
      </p:sp>
    </p:spTree>
    <p:extLst>
      <p:ext uri="{BB962C8B-B14F-4D97-AF65-F5344CB8AC3E}">
        <p14:creationId xmlns:p14="http://schemas.microsoft.com/office/powerpoint/2010/main" val="42711647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3.2. </a:t>
            </a:r>
            <a:r>
              <a:rPr lang="zh-CN" altLang="en-US" dirty="0"/>
              <a:t>分子机器的特点：不可简化的复杂性 </a:t>
            </a:r>
            <a:endParaRPr lang="en-US" altLang="zh-CN" dirty="0"/>
          </a:p>
          <a:p>
            <a:r>
              <a:rPr lang="zh-CN" altLang="en-US" dirty="0"/>
              <a:t>那鞭毛系统能偶然产生吗？（</a:t>
            </a:r>
            <a:r>
              <a:rPr lang="en-US" altLang="zh-CN" dirty="0"/>
              <a:t>P</a:t>
            </a:r>
            <a:r>
              <a:rPr lang="zh-CN" altLang="en-US" dirty="0"/>
              <a:t>击） 回答是：不行。为什么？因为分子机器的 系统具有不可简化的复杂性。大家跟我念一遍：不可简化的复杂性。“不 可简化的复杂性”是什么意思？简单的定义就是：除非所有部件一步到 位 </a:t>
            </a:r>
            <a:r>
              <a:rPr lang="en-US" altLang="zh-CN" dirty="0"/>
              <a:t>, </a:t>
            </a:r>
            <a:r>
              <a:rPr lang="zh-CN" altLang="en-US" dirty="0"/>
              <a:t>否则系统没有功能。至于具体的解释嘛，我们还是请生物学家来讲 解比较好：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30</a:t>
            </a:fld>
            <a:endParaRPr kumimoji="1" lang="zh-CN" altLang="en-US"/>
          </a:p>
        </p:txBody>
      </p:sp>
    </p:spTree>
    <p:extLst>
      <p:ext uri="{BB962C8B-B14F-4D97-AF65-F5344CB8AC3E}">
        <p14:creationId xmlns:p14="http://schemas.microsoft.com/office/powerpoint/2010/main" val="17605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1800" dirty="0"/>
              <a:t>（</a:t>
            </a:r>
            <a:r>
              <a:rPr lang="en-US" altLang="zh-CN" sz="1800" dirty="0"/>
              <a:t>P</a:t>
            </a:r>
            <a:r>
              <a:rPr lang="zh-CN" altLang="en-US" sz="1800" dirty="0"/>
              <a:t>击）观看视频：</a:t>
            </a:r>
            <a:r>
              <a:rPr lang="en-US" altLang="zh-CN" sz="1800" dirty="0"/>
              <a:t>《</a:t>
            </a:r>
            <a:r>
              <a:rPr lang="zh-CN" altLang="en-US" sz="1800" dirty="0"/>
              <a:t>不可简化的鞭毛系统</a:t>
            </a:r>
            <a:r>
              <a:rPr lang="en-US" altLang="zh-CN" sz="1800" dirty="0"/>
              <a:t>》 </a:t>
            </a:r>
            <a:endParaRPr lang="zh-CN" altLang="en-US" sz="1800" b="0" i="0" u="none" strike="noStrike" baseline="30000" dirty="0">
              <a:solidFill>
                <a:srgbClr val="000000"/>
              </a:solidFill>
              <a:latin typeface="ATC-*Simsun*0020*Roman"/>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31</a:t>
            </a:fld>
            <a:endParaRPr kumimoji="1" lang="zh-CN" altLang="en-US"/>
          </a:p>
        </p:txBody>
      </p:sp>
    </p:spTree>
    <p:extLst>
      <p:ext uri="{BB962C8B-B14F-4D97-AF65-F5344CB8AC3E}">
        <p14:creationId xmlns:p14="http://schemas.microsoft.com/office/powerpoint/2010/main" val="2938147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讲解视频：看这个捕鼠器的结构图，分别由：锤子、弹簧、吸持棒、钩子、 固定板五部分构成。视频告诉我们捕鼠器需要这 </a:t>
            </a:r>
            <a:r>
              <a:rPr lang="en-US" altLang="zh-CN" dirty="0"/>
              <a:t>5 </a:t>
            </a:r>
            <a:r>
              <a:rPr lang="zh-CN" altLang="en-US" dirty="0"/>
              <a:t>个部件同时到位，才 能发挥正常的功能。这</a:t>
            </a:r>
            <a:r>
              <a:rPr lang="en-US" altLang="zh-CN" dirty="0"/>
              <a:t>5</a:t>
            </a:r>
            <a:r>
              <a:rPr lang="zh-CN" altLang="en-US" dirty="0"/>
              <a:t>个部件构成的捕鼠器就是一个不可简化的系统。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32</a:t>
            </a:fld>
            <a:endParaRPr kumimoji="1" lang="zh-CN" altLang="en-US"/>
          </a:p>
        </p:txBody>
      </p:sp>
    </p:spTree>
    <p:extLst>
      <p:ext uri="{BB962C8B-B14F-4D97-AF65-F5344CB8AC3E}">
        <p14:creationId xmlns:p14="http://schemas.microsoft.com/office/powerpoint/2010/main" val="2438251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1. </a:t>
            </a:r>
            <a:r>
              <a:rPr lang="zh-CN" altLang="en-US" dirty="0"/>
              <a:t>在捕鼠器不可简化的系统里，对于组成这个系统的部件有什么要求？ </a:t>
            </a:r>
            <a:endParaRPr lang="en-US" altLang="zh-CN" dirty="0"/>
          </a:p>
          <a:p>
            <a:r>
              <a:rPr lang="zh-CN" altLang="en-US" dirty="0"/>
              <a:t>（等候学生回答） </a:t>
            </a:r>
            <a:endParaRPr lang="en-US" altLang="zh-CN" dirty="0"/>
          </a:p>
          <a:p>
            <a:r>
              <a:rPr lang="zh-CN" altLang="en-US" dirty="0"/>
              <a:t>（</a:t>
            </a:r>
            <a:r>
              <a:rPr lang="en-US" altLang="zh-CN" dirty="0"/>
              <a:t>P</a:t>
            </a:r>
            <a:r>
              <a:rPr lang="zh-CN" altLang="en-US" dirty="0"/>
              <a:t>击））回答是：这个系统的所有部件缺一不可、必须同时存在、相互搭配才 行，不然捕鼠器就不能发挥正常的功能。在生物学上，科学家把这种缺 一不可，必须同时存在、相互配搭才能产生功能的现象叫：不可简化的 复杂性。大家和我念一遍：不可简化的复杂性。这种不可简化的复杂性 也体现在生物系统中</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33</a:t>
            </a:fld>
            <a:endParaRPr kumimoji="1" lang="zh-CN" altLang="en-US"/>
          </a:p>
        </p:txBody>
      </p:sp>
    </p:spTree>
    <p:extLst>
      <p:ext uri="{BB962C8B-B14F-4D97-AF65-F5344CB8AC3E}">
        <p14:creationId xmlns:p14="http://schemas.microsoft.com/office/powerpoint/2010/main" val="169159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视频中提到的生物系统就是细菌里的鞭毛，鞭毛给人的第一印象是一部 由很多零部件组装起来的机器，但它只是一个在细胞内部的分子机器。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34</a:t>
            </a:fld>
            <a:endParaRPr kumimoji="1" lang="zh-CN" altLang="en-US"/>
          </a:p>
        </p:txBody>
      </p:sp>
    </p:spTree>
    <p:extLst>
      <p:ext uri="{BB962C8B-B14F-4D97-AF65-F5344CB8AC3E}">
        <p14:creationId xmlns:p14="http://schemas.microsoft.com/office/powerpoint/2010/main" val="1393559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这部机器被安装在细菌的尾部，像个发动机一样推动着细菌在液体中前 进，所以鞭毛又称为分子马达或者分子发动机。哈佛大学的郝伍德伯格 就把鞭毛称为宇宙中效率最高的机器，因为这些机器的某些部件能以每 分钟 </a:t>
            </a:r>
            <a:r>
              <a:rPr lang="en-US" altLang="zh-CN" dirty="0"/>
              <a:t>10 </a:t>
            </a:r>
            <a:r>
              <a:rPr lang="zh-CN" altLang="en-US" dirty="0"/>
              <a:t>万转的速度旋转。哪怕它的旋转速度如此之快，但只要 </a:t>
            </a:r>
            <a:r>
              <a:rPr lang="en-US" altLang="zh-CN" dirty="0"/>
              <a:t>1/4 </a:t>
            </a:r>
            <a:r>
              <a:rPr lang="zh-CN" altLang="en-US" dirty="0"/>
              <a:t>圈就 可以马上停下来，以相同的高速朝着相反方向旋转。鞭毛虽然只是一个 细胞里的分子机器，但是它一点也不简单。</a:t>
            </a:r>
            <a:endParaRPr lang="en-US" altLang="zh-CN" dirty="0"/>
          </a:p>
          <a:p>
            <a:endParaRPr lang="en-US" altLang="zh-CN" dirty="0"/>
          </a:p>
          <a:p>
            <a:r>
              <a:rPr lang="zh-CN" altLang="en-US" dirty="0"/>
              <a:t>（</a:t>
            </a:r>
            <a:r>
              <a:rPr lang="en-US" altLang="zh-CN" dirty="0"/>
              <a:t>P</a:t>
            </a:r>
            <a:r>
              <a:rPr lang="zh-CN" altLang="en-US" dirty="0"/>
              <a:t>击）构成这根鞭毛的配件是很复杂的，其中有像电动马达里一样的定子和 转子，然后定子和转子的动力输送到细胞外部的丝状体，就是“尾巴”部分， 这条“尾巴”就是推动细菌在液体中前进的推进器。 科学家所知最简单的细菌鞭毛至少由 </a:t>
            </a:r>
            <a:r>
              <a:rPr lang="en-US" altLang="zh-CN" dirty="0"/>
              <a:t>20 </a:t>
            </a:r>
            <a:r>
              <a:rPr lang="zh-CN" altLang="en-US" dirty="0"/>
              <a:t>多种蛋白质组成，但贝希博士在 视频里说的那种细菌鞭毛是更复杂的，需要 </a:t>
            </a:r>
            <a:r>
              <a:rPr lang="en-US" altLang="zh-CN" dirty="0"/>
              <a:t>40 </a:t>
            </a:r>
            <a:r>
              <a:rPr lang="zh-CN" altLang="en-US" dirty="0"/>
              <a:t>多种蛋白质才能构成。所 以我们可以说：至少要几十种有具体功能的蛋白质才能构成鞭毛。</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35</a:t>
            </a:fld>
            <a:endParaRPr kumimoji="1" lang="zh-CN" altLang="en-US"/>
          </a:p>
        </p:txBody>
      </p:sp>
    </p:spTree>
    <p:extLst>
      <p:ext uri="{BB962C8B-B14F-4D97-AF65-F5344CB8AC3E}">
        <p14:creationId xmlns:p14="http://schemas.microsoft.com/office/powerpoint/2010/main" val="31442698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2. </a:t>
            </a:r>
            <a:r>
              <a:rPr lang="zh-CN" altLang="en-US" dirty="0"/>
              <a:t>那么鞭毛作为一个不可简化的生物系统，它对于这几十种有具体功能 的蛋白质有什么要求呢？（</a:t>
            </a:r>
            <a:r>
              <a:rPr lang="en-US" altLang="zh-CN" dirty="0"/>
              <a:t>P</a:t>
            </a:r>
            <a:r>
              <a:rPr lang="zh-CN" altLang="en-US" dirty="0"/>
              <a:t>击） 要求这几十种蛋白质要一步到位、相互搭配。 这几十种蛋白质若缺了任意一种，鞭毛就会失去功能。这就意味着：即 使有 </a:t>
            </a:r>
            <a:r>
              <a:rPr lang="en-US" altLang="zh-CN" dirty="0"/>
              <a:t>95% </a:t>
            </a:r>
            <a:r>
              <a:rPr lang="zh-CN" altLang="en-US" dirty="0"/>
              <a:t>的鞭毛结构对了，只有 </a:t>
            </a:r>
            <a:r>
              <a:rPr lang="en-US" altLang="zh-CN" dirty="0"/>
              <a:t>5% </a:t>
            </a:r>
            <a:r>
              <a:rPr lang="zh-CN" altLang="en-US" dirty="0"/>
              <a:t>不对，鞭毛就没有用。这就说明： 鞭毛从一开始就必须是鞭毛，不可能一点一点慢慢进化而来。</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36</a:t>
            </a:fld>
            <a:endParaRPr kumimoji="1" lang="zh-CN" altLang="en-US"/>
          </a:p>
        </p:txBody>
      </p:sp>
    </p:spTree>
    <p:extLst>
      <p:ext uri="{BB962C8B-B14F-4D97-AF65-F5344CB8AC3E}">
        <p14:creationId xmlns:p14="http://schemas.microsoft.com/office/powerpoint/2010/main" val="25414973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3. </a:t>
            </a:r>
            <a:r>
              <a:rPr lang="zh-CN" altLang="en-US" dirty="0"/>
              <a:t>那类似鞭毛的分子机器能偶然出现吗？生物学家迈克尔贝希博士说： 不行。</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37</a:t>
            </a:fld>
            <a:endParaRPr kumimoji="1" lang="zh-CN" altLang="en-US"/>
          </a:p>
        </p:txBody>
      </p:sp>
    </p:spTree>
    <p:extLst>
      <p:ext uri="{BB962C8B-B14F-4D97-AF65-F5344CB8AC3E}">
        <p14:creationId xmlns:p14="http://schemas.microsoft.com/office/powerpoint/2010/main" val="34387359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你刚在视频中看到的那位长胡子的科学家就是迈克尔</a:t>
            </a:r>
            <a:r>
              <a:rPr lang="en-US" altLang="zh-CN" dirty="0"/>
              <a:t>• </a:t>
            </a:r>
            <a:r>
              <a:rPr lang="zh-CN" altLang="en-US" dirty="0"/>
              <a:t>贝希，他是一位 生物学家。贝希博士原来是一位相信进化论的科学家，和很多人一样， 贝希博士原本也以为鞭毛是能偶然进化产生的。但在他使用自己的专业 知识深入地研究后，他发现鞭毛这部小机器复杂而精妙，不可能通过偶 然进化而来。因为这样的研究结果，贝希博士就从相信偶然进化转而认 定生命必须是被设计的。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38</a:t>
            </a:fld>
            <a:endParaRPr kumimoji="1" lang="zh-CN" altLang="en-US"/>
          </a:p>
        </p:txBody>
      </p:sp>
    </p:spTree>
    <p:extLst>
      <p:ext uri="{BB962C8B-B14F-4D97-AF65-F5344CB8AC3E}">
        <p14:creationId xmlns:p14="http://schemas.microsoft.com/office/powerpoint/2010/main" val="3964953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他还写了一本书，叫做</a:t>
            </a:r>
            <a:r>
              <a:rPr lang="en-US" altLang="zh-CN" dirty="0"/>
              <a:t>《</a:t>
            </a:r>
            <a:r>
              <a:rPr lang="zh-CN" altLang="en-US" dirty="0"/>
              <a:t>达尔文的黑匣子</a:t>
            </a:r>
            <a:r>
              <a:rPr lang="en-US" altLang="zh-CN" dirty="0"/>
              <a:t>》</a:t>
            </a:r>
            <a:r>
              <a:rPr lang="zh-CN" altLang="en-US" dirty="0"/>
              <a:t>，里面有详细记录了他自己 对鞭毛做的深入研究。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39</a:t>
            </a:fld>
            <a:endParaRPr kumimoji="1" lang="zh-CN" altLang="en-US"/>
          </a:p>
        </p:txBody>
      </p:sp>
    </p:spTree>
    <p:extLst>
      <p:ext uri="{BB962C8B-B14F-4D97-AF65-F5344CB8AC3E}">
        <p14:creationId xmlns:p14="http://schemas.microsoft.com/office/powerpoint/2010/main" val="3889077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这本书出版之后在科学界引起了很大反响，有不少进化论科学家想通过 证明鞭毛能偶然进化出来而反驳贝希博士的结论，这是为什么你可以轻 易在网上找到“鞭毛能偶然产生”的论调，但是贝希博士和其他科学家 都一一驳倒了这些反对意见，证明鞭毛绝对不能偶然产生。所以如果你 对于“鞭毛不能偶然产生”这个问题还有疑惑，以下这些链接的文章可 以帮助你（见脚注内容 </a:t>
            </a:r>
            <a:r>
              <a:rPr lang="en-US" altLang="zh-CN" dirty="0"/>
              <a:t>1</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40</a:t>
            </a:fld>
            <a:endParaRPr kumimoji="1" lang="zh-CN" altLang="en-US"/>
          </a:p>
        </p:txBody>
      </p:sp>
    </p:spTree>
    <p:extLst>
      <p:ext uri="{BB962C8B-B14F-4D97-AF65-F5344CB8AC3E}">
        <p14:creationId xmlns:p14="http://schemas.microsoft.com/office/powerpoint/2010/main" val="8856493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3.3. </a:t>
            </a:r>
            <a:r>
              <a:rPr lang="zh-CN" altLang="en-US" dirty="0"/>
              <a:t>鞭毛</a:t>
            </a:r>
            <a:r>
              <a:rPr lang="en-US" altLang="zh-CN" dirty="0"/>
              <a:t>——</a:t>
            </a:r>
            <a:r>
              <a:rPr lang="zh-CN" altLang="en-US" dirty="0"/>
              <a:t>分子机器不能偶然产生 </a:t>
            </a:r>
            <a:endParaRPr lang="en-US" altLang="zh-CN" dirty="0"/>
          </a:p>
          <a:p>
            <a:r>
              <a:rPr lang="zh-CN" altLang="en-US" dirty="0"/>
              <a:t>除了迈克尔</a:t>
            </a:r>
            <a:r>
              <a:rPr lang="en-US" altLang="zh-CN" dirty="0"/>
              <a:t>• </a:t>
            </a:r>
            <a:r>
              <a:rPr lang="zh-CN" altLang="en-US" dirty="0"/>
              <a:t>贝希博士说鞭毛不能偶然产生，自然选择也说鞭毛无法在 漫长的时间里，一点一点地由简单变为复杂，因为一个 </a:t>
            </a:r>
            <a:r>
              <a:rPr lang="en-US" altLang="zh-CN" dirty="0"/>
              <a:t>90% </a:t>
            </a:r>
            <a:r>
              <a:rPr lang="zh-CN" altLang="en-US" dirty="0"/>
              <a:t>组装正确的 鞭毛并不具备功能，它会因为白占资源而被自然选择淘汰掉。下面我们 来看看为什么鞭毛不可能是偶然形成的。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41</a:t>
            </a:fld>
            <a:endParaRPr kumimoji="1" lang="zh-CN" altLang="en-US"/>
          </a:p>
        </p:txBody>
      </p:sp>
    </p:spTree>
    <p:extLst>
      <p:ext uri="{BB962C8B-B14F-4D97-AF65-F5344CB8AC3E}">
        <p14:creationId xmlns:p14="http://schemas.microsoft.com/office/powerpoint/2010/main" val="3513231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现在我们只把目光聚焦在鞭毛的三个部件，看这个外层的圈，叫做定子， 又称为固定片；再看它内层的转子，又叫转动体。还有丝状体，就是它 的“尾巴”，又称作“推进器”。鞭毛的运作很独特，转子、定子、“尾 巴”必须一起运作，鞭毛才能动起来。 没有定子，转子不能转；没有转 子，“尾巴”不会旋转；没有“尾巴”，转子即使转动也没有用。定子、 转子和“尾巴”必须一步到位，否则整个鞭毛系统就没有功能，这就是 一个不可简化的生物系统。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42</a:t>
            </a:fld>
            <a:endParaRPr kumimoji="1" lang="zh-CN" altLang="en-US"/>
          </a:p>
        </p:txBody>
      </p:sp>
    </p:spTree>
    <p:extLst>
      <p:ext uri="{BB962C8B-B14F-4D97-AF65-F5344CB8AC3E}">
        <p14:creationId xmlns:p14="http://schemas.microsoft.com/office/powerpoint/2010/main" val="4672247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8A93E2-B0F3-4B00-A9AD-FFD1A28FA741}" type="slidenum">
              <a:rPr lang="en-AU"/>
              <a:pPr/>
              <a:t>43</a:t>
            </a:fld>
            <a:endParaRPr lang="en-AU"/>
          </a:p>
        </p:txBody>
      </p:sp>
      <p:sp>
        <p:nvSpPr>
          <p:cNvPr id="1048578" name="Rectangle 2"/>
          <p:cNvSpPr>
            <a:spLocks noGrp="1" noRot="1" noChangeAspect="1" noChangeArrowheads="1" noTextEdit="1"/>
          </p:cNvSpPr>
          <p:nvPr>
            <p:ph type="sldImg"/>
          </p:nvPr>
        </p:nvSpPr>
        <p:spPr>
          <a:ln/>
        </p:spPr>
      </p:sp>
      <p:sp>
        <p:nvSpPr>
          <p:cNvPr id="1048579" name="Rectangle 3"/>
          <p:cNvSpPr>
            <a:spLocks noGrp="1" noChangeArrowheads="1"/>
          </p:cNvSpPr>
          <p:nvPr>
            <p:ph type="body" idx="1"/>
          </p:nvPr>
        </p:nvSpPr>
        <p:spPr>
          <a:xfrm>
            <a:off x="685801" y="4343401"/>
            <a:ext cx="5486400" cy="4114800"/>
          </a:xfrm>
        </p:spPr>
        <p:txBody>
          <a:bodyPr/>
          <a:lstStyle/>
          <a:p>
            <a:r>
              <a:rPr lang="zh-CN" altLang="en-US" dirty="0"/>
              <a:t> 这和电路是一个道理。要让一个电路产生功能，电源、电线和电灯三部分要同时出现，缺一不可。 </a:t>
            </a:r>
            <a:r>
              <a:rPr lang="en-US" altLang="zh-CN" dirty="0"/>
              <a:t>(P</a:t>
            </a:r>
            <a:r>
              <a:rPr lang="zh-CN" altLang="en-US" dirty="0"/>
              <a:t>击）电路如果少了电线，电源不能和电灯相连， 整个电路没有用。电路如果少了电源，电灯和电线也发挥不了作用，电 灯还是没法照明； （</a:t>
            </a:r>
            <a:r>
              <a:rPr lang="en-US" altLang="zh-CN" dirty="0"/>
              <a:t>P</a:t>
            </a:r>
            <a:r>
              <a:rPr lang="zh-CN" altLang="en-US" dirty="0"/>
              <a:t>击）而如果电路少了电灯呢，电源和电线也没有意义。 所以这个电路系统和鞭毛一样，也具备不可简化的复杂性。 </a:t>
            </a:r>
            <a:endParaRPr lang="en-GB" dirty="0"/>
          </a:p>
        </p:txBody>
      </p:sp>
    </p:spTree>
    <p:extLst>
      <p:ext uri="{BB962C8B-B14F-4D97-AF65-F5344CB8AC3E}">
        <p14:creationId xmlns:p14="http://schemas.microsoft.com/office/powerpoint/2010/main" val="568856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从这个电路系统里，我们看到：除非电源、电线和电灯都一步到位并功 能正常，否则这个电路没有作用。同样，鞭毛的系统也表明：除非定子、 转子、“尾巴”一步到位并功能正常，否则这个鞭毛也没有用。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44</a:t>
            </a:fld>
            <a:endParaRPr kumimoji="1" lang="zh-CN" altLang="en-US"/>
          </a:p>
        </p:txBody>
      </p:sp>
    </p:spTree>
    <p:extLst>
      <p:ext uri="{BB962C8B-B14F-4D97-AF65-F5344CB8AC3E}">
        <p14:creationId xmlns:p14="http://schemas.microsoft.com/office/powerpoint/2010/main" val="899620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这就说明鞭毛从一开始就必须是鞭毛，并不可能通过偶然的方式一点一 点进化出来。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45</a:t>
            </a:fld>
            <a:endParaRPr kumimoji="1" lang="zh-CN" altLang="en-US"/>
          </a:p>
        </p:txBody>
      </p:sp>
    </p:spTree>
    <p:extLst>
      <p:ext uri="{BB962C8B-B14F-4D97-AF65-F5344CB8AC3E}">
        <p14:creationId xmlns:p14="http://schemas.microsoft.com/office/powerpoint/2010/main" val="341103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在现实生活中，一个电工如果只会安装电源、电线或电灯任意两样组成 的电路，那么他这个半吊子电工很快会被那些会安装完整电路的电工淘 汰掉。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46</a:t>
            </a:fld>
            <a:endParaRPr kumimoji="1" lang="zh-CN" altLang="en-US"/>
          </a:p>
        </p:txBody>
      </p:sp>
    </p:spTree>
    <p:extLst>
      <p:ext uri="{BB962C8B-B14F-4D97-AF65-F5344CB8AC3E}">
        <p14:creationId xmlns:p14="http://schemas.microsoft.com/office/powerpoint/2010/main" val="55802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同样在自然界中，任何缺了定子、转子、尾巴其中一个部分的半成品鞭 毛也会被自然选择淘汰掉，因为半成品鞭毛不具备功能，而且造成很大 的浪费。（</a:t>
            </a:r>
            <a:r>
              <a:rPr lang="en-US" altLang="zh-CN" dirty="0"/>
              <a:t>P</a:t>
            </a:r>
            <a:r>
              <a:rPr lang="zh-CN" altLang="en-US" dirty="0"/>
              <a:t>击） 这就说明：生命体中精细复杂的系统从一开始就是精细而且 复杂的，不可能是由自然选择一点一点逐渐积累形成的。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47</a:t>
            </a:fld>
            <a:endParaRPr kumimoji="1" lang="zh-CN" altLang="en-US"/>
          </a:p>
        </p:txBody>
      </p:sp>
    </p:spTree>
    <p:extLst>
      <p:ext uri="{BB962C8B-B14F-4D97-AF65-F5344CB8AC3E}">
        <p14:creationId xmlns:p14="http://schemas.microsoft.com/office/powerpoint/2010/main" val="34631067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a:t>
            </a:r>
            <a:r>
              <a:rPr lang="zh-CN" altLang="en-US" dirty="0"/>
              <a:t>物种起源</a:t>
            </a:r>
            <a:r>
              <a:rPr lang="en-US" altLang="zh-CN" dirty="0"/>
              <a:t>》</a:t>
            </a:r>
            <a:r>
              <a:rPr lang="zh-CN" altLang="en-US" dirty="0"/>
              <a:t>第六章中，达尔文写道：“如果可以证实，确有某种复杂 器官是不可能通过无数的、连续的、微小的变异而形成，那我的理论就 会彻底崩溃了。” （</a:t>
            </a:r>
            <a:r>
              <a:rPr lang="en-US" altLang="zh-CN" dirty="0"/>
              <a:t>P</a:t>
            </a:r>
            <a:r>
              <a:rPr lang="zh-CN" altLang="en-US" dirty="0"/>
              <a:t>击）而今天我们学习到的“不可简化的鞭毛系统”就 证明达尔文的进化理论已经彻底崩溃了，因为如果连一个单细胞生物里 的鞭毛都只能一步到位地出现，而不能通过无数的、连续的、微小的变 化而形成，更何况是更复杂的生物系统呢？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48</a:t>
            </a:fld>
            <a:endParaRPr kumimoji="1" lang="zh-CN" altLang="en-US"/>
          </a:p>
        </p:txBody>
      </p:sp>
    </p:spTree>
    <p:extLst>
      <p:ext uri="{BB962C8B-B14F-4D97-AF65-F5344CB8AC3E}">
        <p14:creationId xmlns:p14="http://schemas.microsoft.com/office/powerpoint/2010/main" val="7007311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正如电路必须是要智慧设计才能串联起来发挥功用的，（</a:t>
            </a:r>
            <a:r>
              <a:rPr lang="en-US" altLang="zh-CN" dirty="0"/>
              <a:t>P</a:t>
            </a:r>
            <a:r>
              <a:rPr lang="zh-CN" altLang="en-US" dirty="0"/>
              <a:t>击） 同样生命体的 各种系统也需要一位设计师的设计才能正常运作。这个例子再一次说明： 生命是被创造的</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49</a:t>
            </a:fld>
            <a:endParaRPr kumimoji="1" lang="zh-CN" altLang="en-US"/>
          </a:p>
        </p:txBody>
      </p:sp>
    </p:spTree>
    <p:extLst>
      <p:ext uri="{BB962C8B-B14F-4D97-AF65-F5344CB8AC3E}">
        <p14:creationId xmlns:p14="http://schemas.microsoft.com/office/powerpoint/2010/main" val="28587811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这也印证了罗马书 </a:t>
            </a:r>
            <a:r>
              <a:rPr lang="en-US" altLang="zh-CN" dirty="0"/>
              <a:t>1 </a:t>
            </a:r>
            <a:r>
              <a:rPr lang="zh-CN" altLang="en-US" dirty="0"/>
              <a:t>章 </a:t>
            </a:r>
            <a:r>
              <a:rPr lang="en-US" altLang="zh-CN" dirty="0"/>
              <a:t>20 </a:t>
            </a:r>
            <a:r>
              <a:rPr lang="zh-CN" altLang="en-US" dirty="0"/>
              <a:t>节说的：自从造天地以来，神的永能和神性是 明明可知的，虽是眼不能见，但藉著所造之物，就可以晓得，叫人无可推诿。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50</a:t>
            </a:fld>
            <a:endParaRPr kumimoji="1" lang="zh-CN" altLang="en-US"/>
          </a:p>
        </p:txBody>
      </p:sp>
    </p:spTree>
    <p:extLst>
      <p:ext uri="{BB962C8B-B14F-4D97-AF65-F5344CB8AC3E}">
        <p14:creationId xmlns:p14="http://schemas.microsoft.com/office/powerpoint/2010/main" val="33136300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鞭毛可能偶然产生吗？除了自然选择，概率学也证明鞭毛不能偶然形成。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51</a:t>
            </a:fld>
            <a:endParaRPr kumimoji="1" lang="zh-CN" altLang="en-US"/>
          </a:p>
        </p:txBody>
      </p:sp>
    </p:spTree>
    <p:extLst>
      <p:ext uri="{BB962C8B-B14F-4D97-AF65-F5344CB8AC3E}">
        <p14:creationId xmlns:p14="http://schemas.microsoft.com/office/powerpoint/2010/main" val="33110061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最后我们再来考虑概率学的回答，在概率学上发生概率小于 </a:t>
            </a:r>
            <a:r>
              <a:rPr lang="en-US" altLang="zh-CN" dirty="0"/>
              <a:t>10100 </a:t>
            </a:r>
            <a:r>
              <a:rPr lang="zh-CN" altLang="en-US" dirty="0"/>
              <a:t>分之一 的事件是“不可能”发生的事件。而要偶然形成生命体内一个有具体功 能、中等大小蛋白质分子的几率是 </a:t>
            </a:r>
            <a:r>
              <a:rPr lang="en-US" altLang="zh-CN" dirty="0"/>
              <a:t>10209 </a:t>
            </a:r>
            <a:r>
              <a:rPr lang="zh-CN" altLang="en-US" dirty="0"/>
              <a:t>分之一，这是“根本不可能”发 生的事件。但鞭毛却要几十种有具体功能的蛋白质才能构成，那就得</a:t>
            </a:r>
            <a:r>
              <a:rPr lang="en-US" altLang="zh-CN" dirty="0"/>
              <a:t>N </a:t>
            </a:r>
            <a:r>
              <a:rPr lang="zh-CN" altLang="en-US" dirty="0"/>
              <a:t>个 </a:t>
            </a:r>
            <a:r>
              <a:rPr lang="en-US" altLang="zh-CN" dirty="0"/>
              <a:t>10209 </a:t>
            </a:r>
            <a:r>
              <a:rPr lang="zh-CN" altLang="en-US" dirty="0"/>
              <a:t>分之一相乘，得出的几率会比“根本不可能”还要不可能。因而 要想偶然形成由几十种蛋白质构成的鞭毛系统，那是绝对没可能的。（</a:t>
            </a:r>
            <a:r>
              <a:rPr lang="en-US" altLang="zh-CN" dirty="0"/>
              <a:t>P</a:t>
            </a:r>
            <a:r>
              <a:rPr lang="zh-CN" altLang="en-US" dirty="0"/>
              <a:t>击） 鞭毛不可能偶然产生 </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52</a:t>
            </a:fld>
            <a:endParaRPr kumimoji="1" lang="zh-CN" altLang="en-US"/>
          </a:p>
        </p:txBody>
      </p:sp>
    </p:spTree>
    <p:extLst>
      <p:ext uri="{BB962C8B-B14F-4D97-AF65-F5344CB8AC3E}">
        <p14:creationId xmlns:p14="http://schemas.microsoft.com/office/powerpoint/2010/main" val="41100652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a:normAutofit/>
          </a:bodyPr>
          <a:lstStyle/>
          <a:p>
            <a:r>
              <a:rPr lang="en-US" altLang="zh-CN" dirty="0"/>
              <a:t>3.4. </a:t>
            </a:r>
            <a:r>
              <a:rPr lang="zh-CN" altLang="en-US" dirty="0"/>
              <a:t>生命链的第四环断裂</a:t>
            </a:r>
            <a:endParaRPr lang="en-US" altLang="zh-CN" dirty="0"/>
          </a:p>
          <a:p>
            <a:r>
              <a:rPr lang="zh-CN" altLang="en-US" dirty="0"/>
              <a:t> 作为比较简单的分子机器</a:t>
            </a:r>
            <a:r>
              <a:rPr lang="en-US" altLang="zh-CN" dirty="0"/>
              <a:t>——</a:t>
            </a:r>
            <a:r>
              <a:rPr lang="zh-CN" altLang="en-US" dirty="0"/>
              <a:t>细菌鞭毛都不可能偶然出现，意味着生命 链又断裂了一环。</a:t>
            </a:r>
          </a:p>
          <a:p>
            <a:endParaRPr lang="zh-CN" altLang="en-US" dirty="0"/>
          </a:p>
        </p:txBody>
      </p:sp>
      <p:sp>
        <p:nvSpPr>
          <p:cNvPr id="408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2051B3-C959-41E1-BA13-B2A53713DA98}" type="slidenum">
              <a:rPr lang="zh-CN" altLang="en-US" sz="1200">
                <a:latin typeface="Calibri" pitchFamily="34" charset="0"/>
              </a:rPr>
              <a:pPr algn="r"/>
              <a:t>53</a:t>
            </a:fld>
            <a:endParaRPr lang="en-US" altLang="zh-CN" sz="1200">
              <a:latin typeface="Calibri" pitchFamily="34" charset="0"/>
            </a:endParaRPr>
          </a:p>
        </p:txBody>
      </p:sp>
    </p:spTree>
    <p:extLst>
      <p:ext uri="{BB962C8B-B14F-4D97-AF65-F5344CB8AC3E}">
        <p14:creationId xmlns:p14="http://schemas.microsoft.com/office/powerpoint/2010/main" val="7510387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a:t>
            </a:r>
            <a:r>
              <a:rPr lang="zh-CN" altLang="en-US" dirty="0"/>
              <a:t>细胞不能偶然产生</a:t>
            </a:r>
            <a:r>
              <a:rPr lang="en-US" altLang="zh-CN" dirty="0"/>
              <a:t>——</a:t>
            </a:r>
            <a:r>
              <a:rPr lang="zh-CN" altLang="en-US" dirty="0"/>
              <a:t>第五环断裂 </a:t>
            </a:r>
            <a:endParaRPr lang="en-US" altLang="zh-CN" dirty="0"/>
          </a:p>
          <a:p>
            <a:r>
              <a:rPr lang="zh-CN" altLang="en-US" dirty="0"/>
              <a:t> 如果分子机器不能偶然出现，那细胞呢？（等候学生回答）生命体最小 的细胞里也至少有</a:t>
            </a:r>
            <a:r>
              <a:rPr lang="en-US" altLang="zh-CN" dirty="0"/>
              <a:t>400 </a:t>
            </a:r>
            <a:r>
              <a:rPr lang="zh-CN" altLang="en-US" dirty="0"/>
              <a:t>种不同的蛋白质，这</a:t>
            </a:r>
            <a:r>
              <a:rPr lang="en-US" altLang="zh-CN" dirty="0"/>
              <a:t>400 </a:t>
            </a:r>
            <a:r>
              <a:rPr lang="zh-CN" altLang="en-US" dirty="0"/>
              <a:t>种不同的蛋白质同时出 现可算是产生生命的最低要求。如果连由几十种蛋白质构成的鞭毛这样 “简单”的分子机器都不能偶然产生的话，那由至少</a:t>
            </a:r>
            <a:r>
              <a:rPr lang="en-US" altLang="zh-CN" dirty="0"/>
              <a:t>400 </a:t>
            </a:r>
            <a:r>
              <a:rPr lang="zh-CN" altLang="en-US" dirty="0"/>
              <a:t>种不同蛋白质 构成的细胞就更不能随机出现了。 （</a:t>
            </a:r>
            <a:r>
              <a:rPr lang="en-US" altLang="zh-CN" dirty="0"/>
              <a:t>P</a:t>
            </a:r>
            <a:r>
              <a:rPr lang="zh-CN" altLang="en-US" dirty="0"/>
              <a:t>击）这样我们就确定：细胞并不可能偶 然产生！生命链完全断裂。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54</a:t>
            </a:fld>
            <a:endParaRPr kumimoji="1" lang="zh-CN" altLang="en-US"/>
          </a:p>
        </p:txBody>
      </p:sp>
    </p:spTree>
    <p:extLst>
      <p:ext uri="{BB962C8B-B14F-4D97-AF65-F5344CB8AC3E}">
        <p14:creationId xmlns:p14="http://schemas.microsoft.com/office/powerpoint/2010/main" val="39507385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怪不得我们生物课本提到的细胞生物学家翟中和院士在研究细胞多年以 后，在他的著作</a:t>
            </a:r>
            <a:r>
              <a:rPr lang="en-US" altLang="zh-CN" dirty="0"/>
              <a:t>《</a:t>
            </a:r>
            <a:r>
              <a:rPr lang="zh-CN" altLang="en-US" dirty="0"/>
              <a:t>细胞生物学</a:t>
            </a:r>
            <a:r>
              <a:rPr lang="en-US" altLang="zh-CN" dirty="0"/>
              <a:t>》</a:t>
            </a:r>
            <a:r>
              <a:rPr lang="zh-CN" altLang="en-US" dirty="0"/>
              <a:t>一书里写道：“我确信哪怕一个最简单 的细胞，也比迄今为止设计出的任何智能电脑更精巧。”</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55</a:t>
            </a:fld>
            <a:endParaRPr kumimoji="1" lang="zh-CN" altLang="en-US"/>
          </a:p>
        </p:txBody>
      </p:sp>
    </p:spTree>
    <p:extLst>
      <p:ext uri="{BB962C8B-B14F-4D97-AF65-F5344CB8AC3E}">
        <p14:creationId xmlns:p14="http://schemas.microsoft.com/office/powerpoint/2010/main" val="33184198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bwMode="auto">
          <a:noFill/>
          <a:ln>
            <a:solidFill>
              <a:srgbClr val="000000"/>
            </a:solidFill>
            <a:miter lim="800000"/>
            <a:headEnd/>
            <a:tailEnd/>
          </a:ln>
        </p:spPr>
      </p:sp>
      <p:sp>
        <p:nvSpPr>
          <p:cNvPr id="408579" name="Notes Placeholder 2"/>
          <p:cNvSpPr>
            <a:spLocks noGrp="1"/>
          </p:cNvSpPr>
          <p:nvPr>
            <p:ph type="body" idx="1"/>
          </p:nvPr>
        </p:nvSpPr>
        <p:spPr bwMode="auto">
          <a:noFill/>
        </p:spPr>
        <p:txBody>
          <a:bodyPr>
            <a:normAutofit/>
          </a:bodyPr>
          <a:lstStyle/>
          <a:p>
            <a:r>
              <a:rPr lang="en-US" altLang="zh-CN" dirty="0"/>
              <a:t>5.</a:t>
            </a:r>
            <a:r>
              <a:rPr lang="zh-CN" altLang="en-US" dirty="0"/>
              <a:t>总结：生命链的完全断裂 </a:t>
            </a:r>
            <a:endParaRPr lang="en-US" altLang="zh-CN" dirty="0"/>
          </a:p>
          <a:p>
            <a:r>
              <a:rPr lang="zh-CN" altLang="en-US" dirty="0"/>
              <a:t>到现在为止，我们已经看完了整条生命链了。 </a:t>
            </a:r>
            <a:endParaRPr lang="en-US" altLang="zh-CN" dirty="0"/>
          </a:p>
          <a:p>
            <a:r>
              <a:rPr lang="en-US" altLang="zh-CN" dirty="0"/>
              <a:t>• </a:t>
            </a:r>
            <a:r>
              <a:rPr lang="zh-CN" altLang="en-US" dirty="0"/>
              <a:t>（</a:t>
            </a:r>
            <a:r>
              <a:rPr lang="en-US" altLang="zh-CN" dirty="0"/>
              <a:t>P</a:t>
            </a:r>
            <a:r>
              <a:rPr lang="zh-CN" altLang="en-US" dirty="0"/>
              <a:t>击）米勒实验告诉我们：生命体所用的纯左旋氨基酸不能在大自然中 从无到有随机产生。 （</a:t>
            </a:r>
            <a:r>
              <a:rPr lang="en-US" altLang="zh-CN" dirty="0"/>
              <a:t>P</a:t>
            </a:r>
            <a:r>
              <a:rPr lang="zh-CN" altLang="en-US" dirty="0"/>
              <a:t>击）所以生命链的第一环断裂。 </a:t>
            </a:r>
            <a:endParaRPr lang="en-US" altLang="zh-CN" dirty="0"/>
          </a:p>
          <a:p>
            <a:r>
              <a:rPr lang="en-US" altLang="zh-CN" dirty="0"/>
              <a:t>• </a:t>
            </a:r>
            <a:r>
              <a:rPr lang="zh-CN" altLang="en-US" dirty="0"/>
              <a:t>（</a:t>
            </a:r>
            <a:r>
              <a:rPr lang="en-US" altLang="zh-CN" dirty="0"/>
              <a:t>P</a:t>
            </a:r>
            <a:r>
              <a:rPr lang="zh-CN" altLang="en-US" dirty="0"/>
              <a:t>击）数学的概率计算告诉我们：生命体所用的蛋白质不能偶然形成。（</a:t>
            </a:r>
            <a:r>
              <a:rPr lang="en-US" altLang="zh-CN" dirty="0"/>
              <a:t>P</a:t>
            </a:r>
            <a:r>
              <a:rPr lang="zh-CN" altLang="en-US" dirty="0"/>
              <a:t>击） 所以生命链的第二环断裂。</a:t>
            </a:r>
            <a:endParaRPr lang="en-US" altLang="zh-CN" dirty="0"/>
          </a:p>
          <a:p>
            <a:r>
              <a:rPr lang="en-US" altLang="zh-CN" dirty="0"/>
              <a:t>• </a:t>
            </a:r>
            <a:r>
              <a:rPr lang="zh-CN" altLang="en-US" dirty="0"/>
              <a:t>（</a:t>
            </a:r>
            <a:r>
              <a:rPr lang="en-US" altLang="zh-CN" dirty="0"/>
              <a:t>P</a:t>
            </a:r>
            <a:r>
              <a:rPr lang="zh-CN" altLang="en-US" dirty="0"/>
              <a:t>击）</a:t>
            </a:r>
            <a:r>
              <a:rPr lang="en-US" altLang="zh-CN" dirty="0"/>
              <a:t>DNA </a:t>
            </a:r>
            <a:r>
              <a:rPr lang="zh-CN" altLang="en-US" dirty="0"/>
              <a:t>里蕴含的信息说明：这些信息的背后有一个智慧设计者， 因而 </a:t>
            </a:r>
            <a:r>
              <a:rPr lang="en-US" altLang="zh-CN" dirty="0"/>
              <a:t>DNA </a:t>
            </a:r>
            <a:r>
              <a:rPr lang="zh-CN" altLang="en-US" dirty="0"/>
              <a:t>也不可能随机产生。 （</a:t>
            </a:r>
            <a:r>
              <a:rPr lang="en-US" altLang="zh-CN" dirty="0"/>
              <a:t>P</a:t>
            </a:r>
            <a:r>
              <a:rPr lang="zh-CN" altLang="en-US" dirty="0"/>
              <a:t>击）所以生命链再次断裂。 </a:t>
            </a:r>
            <a:endParaRPr lang="en-US" altLang="zh-CN" dirty="0"/>
          </a:p>
          <a:p>
            <a:r>
              <a:rPr lang="en-US" altLang="zh-CN" dirty="0"/>
              <a:t>• </a:t>
            </a:r>
            <a:r>
              <a:rPr lang="zh-CN" altLang="en-US" dirty="0"/>
              <a:t>（</a:t>
            </a:r>
            <a:r>
              <a:rPr lang="en-US" altLang="zh-CN" dirty="0"/>
              <a:t>P</a:t>
            </a:r>
            <a:r>
              <a:rPr lang="zh-CN" altLang="en-US" dirty="0"/>
              <a:t>击）鞭毛不可简化的复杂性说明：分子机器不可能偶然形成。 （</a:t>
            </a:r>
            <a:r>
              <a:rPr lang="en-US" altLang="zh-CN" dirty="0"/>
              <a:t>P</a:t>
            </a:r>
            <a:r>
              <a:rPr lang="zh-CN" altLang="en-US" dirty="0"/>
              <a:t>击）所以 生命链第四环断裂。 </a:t>
            </a:r>
            <a:endParaRPr lang="en-US" altLang="zh-CN" dirty="0"/>
          </a:p>
          <a:p>
            <a:r>
              <a:rPr lang="en-US" altLang="zh-CN" dirty="0"/>
              <a:t>• </a:t>
            </a:r>
            <a:r>
              <a:rPr lang="zh-CN" altLang="en-US" dirty="0"/>
              <a:t>正如电脑的</a:t>
            </a:r>
            <a:r>
              <a:rPr lang="en-US" altLang="zh-CN" dirty="0"/>
              <a:t>CPU</a:t>
            </a:r>
            <a:r>
              <a:rPr lang="zh-CN" altLang="en-US" dirty="0"/>
              <a:t>、屏幕、鼠标、硬盘等生产出来之后，在没有人组 装的情况下，这些功能部件不会自动组装成一台电脑。同样的， （</a:t>
            </a:r>
            <a:r>
              <a:rPr lang="en-US" altLang="zh-CN" dirty="0"/>
              <a:t>P</a:t>
            </a:r>
            <a:r>
              <a:rPr lang="zh-CN" altLang="en-US" dirty="0"/>
              <a:t>击）哪怕有了很多分子机器，这些分子机器也不会自动形成一个细胞。 （</a:t>
            </a:r>
            <a:r>
              <a:rPr lang="en-US" altLang="zh-CN" dirty="0"/>
              <a:t>P</a:t>
            </a:r>
            <a:r>
              <a:rPr lang="zh-CN" altLang="en-US" dirty="0"/>
              <a:t>击）这样一来，生命链的第五环也是断裂的。 </a:t>
            </a:r>
            <a:endParaRPr lang="en-US" altLang="zh-CN" dirty="0"/>
          </a:p>
          <a:p>
            <a:r>
              <a:rPr lang="en-US" altLang="zh-CN" dirty="0"/>
              <a:t>• </a:t>
            </a:r>
            <a:r>
              <a:rPr lang="zh-CN" altLang="en-US" dirty="0"/>
              <a:t>这所有的科学证据表明：活细胞不可能是从无到有偶然产生的。 还记得我们在开始探索这条生命链时提出的那个问题吗？那就是：这条 生命链上的纯左旋氨基酸、有具体功能的蛋白质、</a:t>
            </a:r>
            <a:r>
              <a:rPr lang="en-US" altLang="zh-CN" dirty="0"/>
              <a:t>DNA</a:t>
            </a:r>
            <a:r>
              <a:rPr lang="zh-CN" altLang="en-US" dirty="0"/>
              <a:t>、分子机器、细胞能不能自发形成、偶然产生呢？</a:t>
            </a:r>
          </a:p>
          <a:p>
            <a:r>
              <a:rPr lang="zh-CN" altLang="en-US" dirty="0"/>
              <a:t>我想探讨到这里，我们已经有答案了，那就是：正如电脑上的金属材料， 硅料、电子元件等都是人设计、加工生产出来，而不是偶然形成的，同 样这条生命链上的氨基酸、蛋白质、</a:t>
            </a:r>
            <a:r>
              <a:rPr lang="en-US" altLang="zh-CN" dirty="0"/>
              <a:t>DNA</a:t>
            </a:r>
            <a:r>
              <a:rPr lang="zh-CN" altLang="en-US" dirty="0"/>
              <a:t>、分子机器、细胞也不能自己 偶然出现，必须有设计者。 </a:t>
            </a:r>
          </a:p>
        </p:txBody>
      </p:sp>
      <p:sp>
        <p:nvSpPr>
          <p:cNvPr id="40858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457200" rtl="0" eaLnBrk="1" fontAlgn="auto" latinLnBrk="0" hangingPunct="1">
              <a:lnSpc>
                <a:spcPct val="100000"/>
              </a:lnSpc>
              <a:spcBef>
                <a:spcPts val="0"/>
              </a:spcBef>
              <a:spcAft>
                <a:spcPts val="0"/>
              </a:spcAft>
              <a:buClrTx/>
              <a:buSzTx/>
              <a:buFontTx/>
              <a:buNone/>
              <a:tabLst/>
              <a:defRPr/>
            </a:pPr>
            <a:fld id="{992051B3-C959-41E1-BA13-B2A53713DA98}"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panose="02010600030101010101" pitchFamily="2" charset="-122"/>
              <a:cs typeface="+mn-cs"/>
            </a:endParaRPr>
          </a:p>
        </p:txBody>
      </p:sp>
    </p:spTree>
    <p:extLst>
      <p:ext uri="{BB962C8B-B14F-4D97-AF65-F5344CB8AC3E}">
        <p14:creationId xmlns:p14="http://schemas.microsoft.com/office/powerpoint/2010/main" val="3916585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电脑的存在表明有一位设计电脑的工程师；同样细胞的存在表明有一位 设计细胞的设计师！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57</a:t>
            </a:fld>
            <a:endParaRPr kumimoji="1" lang="zh-CN" altLang="en-US"/>
          </a:p>
        </p:txBody>
      </p:sp>
    </p:spTree>
    <p:extLst>
      <p:ext uri="{BB962C8B-B14F-4D97-AF65-F5344CB8AC3E}">
        <p14:creationId xmlns:p14="http://schemas.microsoft.com/office/powerpoint/2010/main" val="30317623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这就再次印证了：生命必须是被设计的，而不是随机产生的！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58</a:t>
            </a:fld>
            <a:endParaRPr kumimoji="1" lang="zh-CN" altLang="en-US"/>
          </a:p>
        </p:txBody>
      </p:sp>
    </p:spTree>
    <p:extLst>
      <p:ext uri="{BB962C8B-B14F-4D97-AF65-F5344CB8AC3E}">
        <p14:creationId xmlns:p14="http://schemas.microsoft.com/office/powerpoint/2010/main" val="8329226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虽然无论是</a:t>
            </a:r>
            <a:r>
              <a:rPr lang="en-US" altLang="zh-CN" dirty="0"/>
              <a:t>DNA </a:t>
            </a:r>
            <a:r>
              <a:rPr lang="zh-CN" altLang="en-US" dirty="0"/>
              <a:t>蕴含的信息，还是蛋白质构成的鞭毛系统都表明这位 上帝的存在是无可推诿的，但你还是可以选择怎么回应这位创造者。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59</a:t>
            </a:fld>
            <a:endParaRPr kumimoji="1" lang="zh-CN" altLang="en-US"/>
          </a:p>
        </p:txBody>
      </p:sp>
    </p:spTree>
    <p:extLst>
      <p:ext uri="{BB962C8B-B14F-4D97-AF65-F5344CB8AC3E}">
        <p14:creationId xmlns:p14="http://schemas.microsoft.com/office/powerpoint/2010/main" val="6469193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在伊甸园里，上帝给了亚当和夏娃选择的自由，他们可以选择顺服和不 顺服。照样，你今天也可以选择相信还是不相信。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60</a:t>
            </a:fld>
            <a:endParaRPr kumimoji="1" lang="zh-CN" altLang="en-US"/>
          </a:p>
        </p:txBody>
      </p:sp>
    </p:spTree>
    <p:extLst>
      <p:ext uri="{BB962C8B-B14F-4D97-AF65-F5344CB8AC3E}">
        <p14:creationId xmlns:p14="http://schemas.microsoft.com/office/powerpoint/2010/main" val="3065901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当然，真实的选择也意味着真实的后果，因为圣经告诉我们：在信的人 有永生，不信的人会在地狱。</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61</a:t>
            </a:fld>
            <a:endParaRPr kumimoji="1" lang="zh-CN" altLang="en-US"/>
          </a:p>
        </p:txBody>
      </p:sp>
    </p:spTree>
    <p:extLst>
      <p:ext uri="{BB962C8B-B14F-4D97-AF65-F5344CB8AC3E}">
        <p14:creationId xmlns:p14="http://schemas.microsoft.com/office/powerpoint/2010/main" val="30111500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你现在已经有足够证据证明他的存在，当你选择相信并接受他的恩典时， 这个选择带给你的是永生的天堂；而当你选择对于这些表明创造的证据 视而不见，对于父母老师给你的悔改信息听而不闻时， 那么这一位关 注着你的创造者无论再怎么爱你，最后也会因为你的拒绝，而不得不忍 痛将你放在永恒的地狱里。因为他既是奇妙的创造者，也是可怕的审判 者！你的受造奇妙可畏，你的生命严肃而神圣！如果你觉得心中还有一 些疑问没有被解答，那你就继续寻求、询问、并坚持学习这个课程，你 的疑问将会得到解答，因为凡寻找的就必寻见。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62</a:t>
            </a:fld>
            <a:endParaRPr kumimoji="1" lang="zh-CN" altLang="en-US"/>
          </a:p>
        </p:txBody>
      </p:sp>
    </p:spTree>
    <p:extLst>
      <p:ext uri="{BB962C8B-B14F-4D97-AF65-F5344CB8AC3E}">
        <p14:creationId xmlns:p14="http://schemas.microsoft.com/office/powerpoint/2010/main" val="1157157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祷告结束！</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63</a:t>
            </a:fld>
            <a:endParaRPr kumimoji="1" lang="zh-CN" altLang="en-US"/>
          </a:p>
        </p:txBody>
      </p:sp>
    </p:spTree>
    <p:extLst>
      <p:ext uri="{BB962C8B-B14F-4D97-AF65-F5344CB8AC3E}">
        <p14:creationId xmlns:p14="http://schemas.microsoft.com/office/powerpoint/2010/main" val="3900217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底板-浅色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1078114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descr="底板-浅色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72627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descr="底板-浅色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42624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5" name="图片 4" descr="底板-浅色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82648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7" name="图片 6" descr="底板-浅色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24046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3" name="图片 2" descr="底板-浅色6.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6"/>
            <a:ext cx="9144000" cy="6834289"/>
          </a:xfrm>
          <a:prstGeom prst="rect">
            <a:avLst/>
          </a:prstGeom>
        </p:spPr>
      </p:pic>
    </p:spTree>
    <p:extLst>
      <p:ext uri="{BB962C8B-B14F-4D97-AF65-F5344CB8AC3E}">
        <p14:creationId xmlns:p14="http://schemas.microsoft.com/office/powerpoint/2010/main" val="30349427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443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6.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17.png"/><Relationship Id="rId5" Type="http://schemas.openxmlformats.org/officeDocument/2006/relationships/diagramQuickStyle" Target="../diagrams/quickStyle1.xml"/><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diagramLayout" Target="../diagrams/layout1.xml"/><Relationship Id="rId9" Type="http://schemas.openxmlformats.org/officeDocument/2006/relationships/image" Target="../media/image15.png"/><Relationship Id="rId1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4.jpg"/></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40.jp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5.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26.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17.png"/><Relationship Id="rId5" Type="http://schemas.openxmlformats.org/officeDocument/2006/relationships/diagramQuickStyle" Target="../diagrams/quickStyle2.xml"/><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diagramLayout" Target="../diagrams/layout2.xml"/><Relationship Id="rId9" Type="http://schemas.openxmlformats.org/officeDocument/2006/relationships/image" Target="../media/image15.png"/><Relationship Id="rId1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24.jpe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image" Target="../media/image17.png"/><Relationship Id="rId5" Type="http://schemas.openxmlformats.org/officeDocument/2006/relationships/diagramQuickStyle" Target="../diagrams/quickStyle3.xml"/><Relationship Id="rId15" Type="http://schemas.openxmlformats.org/officeDocument/2006/relationships/image" Target="../media/image25.png"/><Relationship Id="rId10" Type="http://schemas.openxmlformats.org/officeDocument/2006/relationships/image" Target="../media/image16.jpeg"/><Relationship Id="rId4" Type="http://schemas.openxmlformats.org/officeDocument/2006/relationships/diagramLayout" Target="../diagrams/layout3.xml"/><Relationship Id="rId9" Type="http://schemas.openxmlformats.org/officeDocument/2006/relationships/image" Target="../media/image15.png"/><Relationship Id="rId1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56.gif"/><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9.JPG"/></Relationships>
</file>

<file path=ppt/slides/_rels/slide3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8.jpg"/><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6.gif"/><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9.jpg"/><Relationship Id="rId5" Type="http://schemas.openxmlformats.org/officeDocument/2006/relationships/image" Target="../media/image47.jpg"/><Relationship Id="rId4" Type="http://schemas.openxmlformats.org/officeDocument/2006/relationships/image" Target="../media/image68.jp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53.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diagramColors" Target="../diagrams/colors4.xml"/><Relationship Id="rId11" Type="http://schemas.openxmlformats.org/officeDocument/2006/relationships/image" Target="../media/image17.png"/><Relationship Id="rId5" Type="http://schemas.openxmlformats.org/officeDocument/2006/relationships/diagramQuickStyle" Target="../diagrams/quickStyle4.xml"/><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diagramLayout" Target="../diagrams/layout4.xml"/><Relationship Id="rId9" Type="http://schemas.openxmlformats.org/officeDocument/2006/relationships/image" Target="../media/image15.png"/><Relationship Id="rId14" Type="http://schemas.openxmlformats.org/officeDocument/2006/relationships/image" Target="../media/image20.jpeg"/></Relationships>
</file>

<file path=ppt/slides/_rels/slide5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diagramLayout" Target="../diagrams/layout5.xml"/><Relationship Id="rId18"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diagramData" Target="../diagrams/data5.xml"/><Relationship Id="rId17" Type="http://schemas.openxmlformats.org/officeDocument/2006/relationships/image" Target="../media/image23.jpeg"/><Relationship Id="rId2" Type="http://schemas.openxmlformats.org/officeDocument/2006/relationships/notesSlide" Target="../notesSlides/notesSlide56.xml"/><Relationship Id="rId16" Type="http://schemas.microsoft.com/office/2007/relationships/diagramDrawing" Target="../diagrams/drawing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jpeg"/><Relationship Id="rId15" Type="http://schemas.openxmlformats.org/officeDocument/2006/relationships/diagramColors" Target="../diagrams/colors5.xml"/><Relationship Id="rId10" Type="http://schemas.openxmlformats.org/officeDocument/2006/relationships/image" Target="../media/image21.jpeg"/><Relationship Id="rId19" Type="http://schemas.openxmlformats.org/officeDocument/2006/relationships/image" Target="../media/image73.pn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diagramQuickStyle" Target="../diagrams/quickStyle5.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76.jpg"/><Relationship Id="rId5" Type="http://schemas.openxmlformats.org/officeDocument/2006/relationships/image" Target="../media/image75.jpg"/><Relationship Id="rId4" Type="http://schemas.openxmlformats.org/officeDocument/2006/relationships/image" Target="../media/image74.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10.png"/></Relationships>
</file>

<file path=ppt/slides/_rels/slide6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1.JPG"/></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58597A5-EAE1-854F-8D30-841A4E2A31F6}"/>
              </a:ext>
            </a:extLst>
          </p:cNvPr>
          <p:cNvPicPr>
            <a:picLocks noChangeAspect="1"/>
          </p:cNvPicPr>
          <p:nvPr/>
        </p:nvPicPr>
        <p:blipFill>
          <a:blip r:embed="rId3"/>
          <a:stretch>
            <a:fillRect/>
          </a:stretch>
        </p:blipFill>
        <p:spPr>
          <a:xfrm>
            <a:off x="0" y="1758461"/>
            <a:ext cx="4000719" cy="3499337"/>
          </a:xfrm>
          <a:prstGeom prst="rect">
            <a:avLst/>
          </a:prstGeom>
        </p:spPr>
      </p:pic>
      <p:sp>
        <p:nvSpPr>
          <p:cNvPr id="2" name="文本框 1">
            <a:extLst>
              <a:ext uri="{FF2B5EF4-FFF2-40B4-BE49-F238E27FC236}">
                <a16:creationId xmlns:a16="http://schemas.microsoft.com/office/drawing/2014/main" id="{1220DC1A-4DF5-174F-913E-76720950E908}"/>
              </a:ext>
            </a:extLst>
          </p:cNvPr>
          <p:cNvSpPr txBox="1"/>
          <p:nvPr/>
        </p:nvSpPr>
        <p:spPr>
          <a:xfrm>
            <a:off x="508651" y="2561331"/>
            <a:ext cx="3009157" cy="2236638"/>
          </a:xfrm>
          <a:prstGeom prst="rect">
            <a:avLst/>
          </a:prstGeom>
          <a:noFill/>
        </p:spPr>
        <p:txBody>
          <a:bodyPr wrap="none" rtlCol="0">
            <a:spAutoFit/>
          </a:bodyPr>
          <a:lstStyle/>
          <a:p>
            <a:pPr algn="ctr">
              <a:lnSpc>
                <a:spcPts val="400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  </a:t>
            </a:r>
            <a:r>
              <a:rPr kumimoji="1" lang="zh-CN" altLang="en-US" sz="4000" b="1" dirty="0">
                <a:solidFill>
                  <a:srgbClr val="002060"/>
                </a:solidFill>
                <a:latin typeface="Microsoft YaHei" panose="020B0503020204020204" pitchFamily="34" charset="-122"/>
                <a:ea typeface="Microsoft YaHei" panose="020B0503020204020204" pitchFamily="34" charset="-122"/>
              </a:rPr>
              <a:t>生命的起源</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00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 </a:t>
            </a:r>
            <a:r>
              <a:rPr kumimoji="1" lang="zh-CN" altLang="en-US" sz="2800" b="1" dirty="0">
                <a:solidFill>
                  <a:srgbClr val="002060"/>
                </a:solidFill>
                <a:latin typeface="Microsoft YaHei" panose="020B0503020204020204" pitchFamily="34" charset="-122"/>
                <a:ea typeface="Microsoft YaHei" panose="020B0503020204020204" pitchFamily="34" charset="-122"/>
              </a:rPr>
              <a:t>（下）</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2360"/>
              </a:lnSpc>
            </a:pPr>
            <a:endParaRPr kumimoji="1" lang="en-US" altLang="zh-CN" sz="2800" b="1" dirty="0">
              <a:solidFill>
                <a:srgbClr val="002060"/>
              </a:solidFill>
              <a:latin typeface="Microsoft YaHei" panose="020B0503020204020204" pitchFamily="34" charset="-122"/>
              <a:ea typeface="Microsoft YaHei" panose="020B0503020204020204" pitchFamily="34" charset="-122"/>
            </a:endParaRPr>
          </a:p>
          <a:p>
            <a:pPr algn="ctr">
              <a:lnSpc>
                <a:spcPts val="3000"/>
              </a:lnSpc>
            </a:pPr>
            <a:r>
              <a:rPr kumimoji="1" lang="zh-CN" altLang="en-US" sz="2800" b="1" dirty="0">
                <a:solidFill>
                  <a:srgbClr val="002060"/>
                </a:solidFill>
                <a:latin typeface="Microsoft YaHei" panose="020B0503020204020204" pitchFamily="34" charset="-122"/>
                <a:ea typeface="Microsoft YaHei" panose="020B0503020204020204" pitchFamily="34" charset="-122"/>
              </a:rPr>
              <a:t>罗马书 </a:t>
            </a:r>
            <a:r>
              <a:rPr kumimoji="1" lang="en-US" altLang="zh-CN" sz="2800" b="1" dirty="0">
                <a:solidFill>
                  <a:srgbClr val="002060"/>
                </a:solidFill>
                <a:latin typeface="Microsoft YaHei" panose="020B0503020204020204" pitchFamily="34" charset="-122"/>
                <a:ea typeface="Microsoft YaHei" panose="020B0503020204020204" pitchFamily="34" charset="-122"/>
              </a:rPr>
              <a:t>1:20</a:t>
            </a:r>
          </a:p>
          <a:p>
            <a:pPr algn="ctr">
              <a:lnSpc>
                <a:spcPts val="300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4</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pic>
        <p:nvPicPr>
          <p:cNvPr id="5" name="图片 4" descr="封面1.jpg">
            <a:extLst>
              <a:ext uri="{FF2B5EF4-FFF2-40B4-BE49-F238E27FC236}">
                <a16:creationId xmlns:a16="http://schemas.microsoft.com/office/drawing/2014/main" id="{64092031-F78B-0A4F-B325-14037299E3DD}"/>
              </a:ext>
            </a:extLst>
          </p:cNvPr>
          <p:cNvPicPr>
            <a:picLocks noChangeAspect="1"/>
          </p:cNvPicPr>
          <p:nvPr/>
        </p:nvPicPr>
        <p:blipFill rotWithShape="1">
          <a:blip r:embed="rId4">
            <a:extLst>
              <a:ext uri="{28A0092B-C50C-407E-A947-70E740481C1C}">
                <a14:useLocalDpi xmlns:a14="http://schemas.microsoft.com/office/drawing/2010/main" val="0"/>
              </a:ext>
            </a:extLst>
          </a:blip>
          <a:srcRect l="45649"/>
          <a:stretch/>
        </p:blipFill>
        <p:spPr>
          <a:xfrm>
            <a:off x="4173415" y="11855"/>
            <a:ext cx="4978517" cy="6846145"/>
          </a:xfrm>
          <a:prstGeom prst="rect">
            <a:avLst/>
          </a:prstGeom>
        </p:spPr>
      </p:pic>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3">
            <a:extLst>
              <a:ext uri="{FF2B5EF4-FFF2-40B4-BE49-F238E27FC236}">
                <a16:creationId xmlns:a16="http://schemas.microsoft.com/office/drawing/2014/main" id="{5405DAD6-1C4A-4583-A8C7-60D9CC6A2210}"/>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1</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2663086A-39FF-4ABE-B723-8E753DA715B5}"/>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1">
              <a:ln>
                <a:noFill/>
              </a:ln>
              <a:solidFill>
                <a:prstClr val="white"/>
              </a:solidFill>
              <a:effectLst/>
              <a:uLnTx/>
              <a:uFillTx/>
              <a:latin typeface="Arial"/>
              <a:ea typeface="黑体" panose="02010609060101010101" pitchFamily="49" charset="-122"/>
              <a:cs typeface="+mn-cs"/>
            </a:endParaRPr>
          </a:p>
        </p:txBody>
      </p:sp>
      <p:sp>
        <p:nvSpPr>
          <p:cNvPr id="4" name="矩形 4">
            <a:extLst>
              <a:ext uri="{FF2B5EF4-FFF2-40B4-BE49-F238E27FC236}">
                <a16:creationId xmlns:a16="http://schemas.microsoft.com/office/drawing/2014/main" id="{3E6FB009-940B-4D57-8349-5E384E502BA8}"/>
              </a:ext>
            </a:extLst>
          </p:cNvPr>
          <p:cNvSpPr>
            <a:spLocks noChangeArrowheads="1"/>
          </p:cNvSpPr>
          <p:nvPr/>
        </p:nvSpPr>
        <p:spPr bwMode="auto">
          <a:xfrm>
            <a:off x="548087" y="3278442"/>
            <a:ext cx="2567829" cy="2887408"/>
          </a:xfrm>
          <a:prstGeom prst="rect">
            <a:avLst/>
          </a:prstGeom>
          <a:noFill/>
          <a:ln>
            <a:noFill/>
          </a:ln>
        </p:spPr>
        <p:txBody>
          <a:bodyPr anchor="t"/>
          <a:lstStyle/>
          <a:p>
            <a:pPr marL="0" marR="0" lvl="0" indent="0" algn="l" defTabSz="457200" rtl="0" eaLnBrk="0" fontAlgn="auto" latinLnBrk="0" hangingPunct="0">
              <a:lnSpc>
                <a:spcPts val="386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第一：</a:t>
            </a:r>
            <a:r>
              <a:rPr kumimoji="0" lang="zh-CN" altLang="en-US" sz="3200" b="1" i="0" u="none" strike="noStrike" kern="1200" cap="none" spc="0" normalizeH="0" baseline="0" noProof="0" dirty="0">
                <a:ln>
                  <a:noFill/>
                </a:ln>
                <a:solidFill>
                  <a:srgbClr val="203864"/>
                </a:solidFill>
                <a:effectLst/>
                <a:uLnTx/>
                <a:uFillTx/>
                <a:latin typeface="Arial" panose="020B0604020202020204" pitchFamily="34" charset="0"/>
                <a:ea typeface="汉仪大宋简" panose="02010609000101010101" pitchFamily="49" charset="-122"/>
                <a:cs typeface="Arial" panose="020B0604020202020204" pitchFamily="34" charset="0"/>
              </a:rPr>
              <a:t>自然界</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5" name="任意形状 8">
            <a:extLst>
              <a:ext uri="{FF2B5EF4-FFF2-40B4-BE49-F238E27FC236}">
                <a16:creationId xmlns:a16="http://schemas.microsoft.com/office/drawing/2014/main" id="{FE54D5EE-C00E-4292-B8B0-EA38A98B82CE}"/>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2</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 name="矩形 5">
            <a:extLst>
              <a:ext uri="{FF2B5EF4-FFF2-40B4-BE49-F238E27FC236}">
                <a16:creationId xmlns:a16="http://schemas.microsoft.com/office/drawing/2014/main" id="{10E10DA0-01DF-4761-8190-26846C96F21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1">
              <a:ln>
                <a:noFill/>
              </a:ln>
              <a:solidFill>
                <a:prstClr val="white"/>
              </a:solidFill>
              <a:effectLst/>
              <a:uLnTx/>
              <a:uFillTx/>
              <a:latin typeface="Arial"/>
              <a:ea typeface="黑体" panose="02010609060101010101" pitchFamily="49" charset="-122"/>
              <a:cs typeface="+mn-cs"/>
            </a:endParaRPr>
          </a:p>
        </p:txBody>
      </p:sp>
      <p:sp>
        <p:nvSpPr>
          <p:cNvPr id="7" name="矩形 4">
            <a:extLst>
              <a:ext uri="{FF2B5EF4-FFF2-40B4-BE49-F238E27FC236}">
                <a16:creationId xmlns:a16="http://schemas.microsoft.com/office/drawing/2014/main" id="{A2AAD802-B1BA-4451-B823-C0425CFD5F9E}"/>
              </a:ext>
            </a:extLst>
          </p:cNvPr>
          <p:cNvSpPr>
            <a:spLocks noChangeArrowheads="1"/>
          </p:cNvSpPr>
          <p:nvPr/>
        </p:nvSpPr>
        <p:spPr bwMode="auto">
          <a:xfrm>
            <a:off x="3147169" y="3278442"/>
            <a:ext cx="2736850" cy="2887408"/>
          </a:xfrm>
          <a:prstGeom prst="rect">
            <a:avLst/>
          </a:prstGeom>
          <a:noFill/>
          <a:ln>
            <a:noFill/>
          </a:ln>
        </p:spPr>
        <p:txBody>
          <a:bodyPr anchor="t"/>
          <a:lstStyle/>
          <a:p>
            <a:pPr marL="0" marR="0" lvl="0" indent="0" algn="l" defTabSz="457200" rtl="0" eaLnBrk="0" fontAlgn="auto" latinLnBrk="0" hangingPunct="0">
              <a:lnSpc>
                <a:spcPts val="386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第二：</a:t>
            </a:r>
            <a:r>
              <a:rPr kumimoji="0" lang="zh-CN" altLang="en-US" sz="3200" b="1" i="0" u="none" strike="noStrike" kern="1200" cap="none" spc="0" normalizeH="0" baseline="0" noProof="0" dirty="0">
                <a:ln>
                  <a:noFill/>
                </a:ln>
                <a:solidFill>
                  <a:srgbClr val="203864"/>
                </a:solidFill>
                <a:effectLst/>
                <a:uLnTx/>
                <a:uFillTx/>
                <a:latin typeface="Arial" panose="020B0604020202020204" pitchFamily="34" charset="0"/>
                <a:ea typeface="汉仪大宋简" panose="02010609000101010101" pitchFamily="49" charset="-122"/>
                <a:cs typeface="Arial" panose="020B0604020202020204" pitchFamily="34" charset="0"/>
              </a:rPr>
              <a:t>历史学与考古学</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8" name="任意形状 12">
            <a:extLst>
              <a:ext uri="{FF2B5EF4-FFF2-40B4-BE49-F238E27FC236}">
                <a16:creationId xmlns:a16="http://schemas.microsoft.com/office/drawing/2014/main" id="{210E9A43-374C-4A6E-A54C-E6DE1BF5E02B}"/>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marR="0" lvl="0" indent="0" algn="ctr" defTabSz="2933700" rtl="0" eaLnBrk="1" fontAlgn="auto" latinLnBrk="0" hangingPunct="1">
              <a:lnSpc>
                <a:spcPct val="90000"/>
              </a:lnSpc>
              <a:spcBef>
                <a:spcPct val="0"/>
              </a:spcBef>
              <a:spcAft>
                <a:spcPct val="3500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3</a:t>
            </a:r>
            <a:endParaRPr kumimoji="0" lang="zh-CN" altLang="en-US" sz="48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a:extLst>
              <a:ext uri="{FF2B5EF4-FFF2-40B4-BE49-F238E27FC236}">
                <a16:creationId xmlns:a16="http://schemas.microsoft.com/office/drawing/2014/main" id="{CA573176-BE1C-471D-A5BD-8C85D0F62770}"/>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1">
              <a:ln>
                <a:noFill/>
              </a:ln>
              <a:solidFill>
                <a:prstClr val="white"/>
              </a:solidFill>
              <a:effectLst/>
              <a:uLnTx/>
              <a:uFillTx/>
              <a:latin typeface="Arial"/>
              <a:ea typeface="黑体" panose="02010609060101010101" pitchFamily="49" charset="-122"/>
              <a:cs typeface="+mn-cs"/>
            </a:endParaRPr>
          </a:p>
        </p:txBody>
      </p:sp>
      <p:sp>
        <p:nvSpPr>
          <p:cNvPr id="10" name="矩形 4">
            <a:extLst>
              <a:ext uri="{FF2B5EF4-FFF2-40B4-BE49-F238E27FC236}">
                <a16:creationId xmlns:a16="http://schemas.microsoft.com/office/drawing/2014/main" id="{2CEA7544-D89F-43B2-8791-663957515D54}"/>
              </a:ext>
            </a:extLst>
          </p:cNvPr>
          <p:cNvSpPr>
            <a:spLocks noChangeArrowheads="1"/>
          </p:cNvSpPr>
          <p:nvPr/>
        </p:nvSpPr>
        <p:spPr bwMode="auto">
          <a:xfrm>
            <a:off x="6075564" y="3278442"/>
            <a:ext cx="2736850" cy="3249680"/>
          </a:xfrm>
          <a:prstGeom prst="rect">
            <a:avLst/>
          </a:prstGeom>
          <a:noFill/>
          <a:ln>
            <a:noFill/>
          </a:ln>
        </p:spPr>
        <p:txBody>
          <a:bodyPr anchor="t"/>
          <a:lstStyle/>
          <a:p>
            <a:pPr marL="0" marR="0" lvl="0" indent="0" algn="l" defTabSz="457200" rtl="0" eaLnBrk="0" fontAlgn="auto" latinLnBrk="0" hangingPunct="0">
              <a:lnSpc>
                <a:spcPts val="386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第三：圣经中记载的很多</a:t>
            </a:r>
            <a:r>
              <a:rPr kumimoji="0" lang="zh-CN" altLang="en-US" sz="3200" b="1" i="0" u="none" strike="noStrike" kern="1200" cap="none" spc="0" normalizeH="0" baseline="0" noProof="0" dirty="0">
                <a:ln>
                  <a:noFill/>
                </a:ln>
                <a:solidFill>
                  <a:srgbClr val="203864"/>
                </a:solidFill>
                <a:effectLst/>
                <a:uLnTx/>
                <a:uFillTx/>
                <a:latin typeface="Arial" panose="020B0604020202020204" pitchFamily="34" charset="0"/>
                <a:ea typeface="汉仪大宋简" panose="02010609000101010101" pitchFamily="49" charset="-122"/>
                <a:cs typeface="Arial" panose="020B0604020202020204" pitchFamily="34" charset="0"/>
              </a:rPr>
              <a:t>预言</a:t>
            </a:r>
            <a:r>
              <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a:t>
            </a:r>
            <a:r>
              <a:rPr kumimoji="0" lang="zh-CN" altLang="en-US" sz="32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的启示。</a:t>
            </a:r>
            <a:endParaRPr kumimoji="0" lang="zh-CN" altLang="en-US" sz="3200" b="0" i="0" u="none" strike="noStrike" kern="1200" cap="none" spc="0" normalizeH="0" baseline="0" noProof="0" dirty="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endParaRPr>
          </a:p>
        </p:txBody>
      </p:sp>
      <p:sp>
        <p:nvSpPr>
          <p:cNvPr id="11" name="标题 1">
            <a:extLst>
              <a:ext uri="{FF2B5EF4-FFF2-40B4-BE49-F238E27FC236}">
                <a16:creationId xmlns:a16="http://schemas.microsoft.com/office/drawing/2014/main" id="{596CE59B-0D13-48C4-A674-7B725C70361C}"/>
              </a:ext>
            </a:extLst>
          </p:cNvPr>
          <p:cNvSpPr txBox="1">
            <a:spLocks/>
          </p:cNvSpPr>
          <p:nvPr/>
        </p:nvSpPr>
        <p:spPr>
          <a:xfrm>
            <a:off x="1709677" y="454068"/>
            <a:ext cx="5724644" cy="646331"/>
          </a:xfrm>
          <a:prstGeom prst="rect">
            <a:avLst/>
          </a:prstGeom>
        </p:spPr>
        <p:txBody>
          <a:bodyPr vert="horz" lIns="91440" tIns="45720" rIns="91440" bIns="45720" rtlCol="0" anchor="t">
            <a:normAutofit/>
          </a:bodyPr>
          <a:lstStyle>
            <a:defPPr>
              <a:defRPr lang="zh-CN"/>
            </a:defPPr>
            <a:lvl1pPr algn="ctr">
              <a:lnSpc>
                <a:spcPts val="4580"/>
              </a:lnSpc>
              <a:spcBef>
                <a:spcPct val="0"/>
              </a:spcBef>
              <a:buNone/>
              <a:defRPr sz="3600" b="1">
                <a:solidFill>
                  <a:schemeClr val="tx2">
                    <a:lumMod val="50000"/>
                  </a:schemeClr>
                </a:solidFill>
                <a:latin typeface="Microsoft YaHei" panose="020B0503020204020204" pitchFamily="34" charset="-122"/>
                <a:ea typeface="Microsoft YaHei" panose="020B0503020204020204" pitchFamily="34" charset="-122"/>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marL="0" marR="0" lvl="0" indent="0" algn="ctr" defTabSz="457200" rtl="0" eaLnBrk="1" fontAlgn="auto" latinLnBrk="0" hangingPunct="1">
              <a:lnSpc>
                <a:spcPts val="4580"/>
              </a:lnSpc>
              <a:spcBef>
                <a:spcPct val="0"/>
              </a:spcBef>
              <a:spcAft>
                <a:spcPts val="0"/>
              </a:spcAft>
              <a:buClrTx/>
              <a:buSzTx/>
              <a:buFontTx/>
              <a:buNone/>
              <a:tabLst/>
              <a:defRPr/>
            </a:pPr>
            <a:r>
              <a:rPr kumimoji="0" lang="zh-CN" altLang="en-US"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证实圣经是真理的三个步骤</a:t>
            </a:r>
          </a:p>
        </p:txBody>
      </p:sp>
    </p:spTree>
    <p:extLst>
      <p:ext uri="{BB962C8B-B14F-4D97-AF65-F5344CB8AC3E}">
        <p14:creationId xmlns:p14="http://schemas.microsoft.com/office/powerpoint/2010/main" val="228304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a:extLst>
              <a:ext uri="{FF2B5EF4-FFF2-40B4-BE49-F238E27FC236}">
                <a16:creationId xmlns:a16="http://schemas.microsoft.com/office/drawing/2014/main" id="{74997475-BB54-447A-9D11-BFEEF777F4E3}"/>
              </a:ext>
            </a:extLst>
          </p:cNvPr>
          <p:cNvSpPr txBox="1">
            <a:spLocks/>
          </p:cNvSpPr>
          <p:nvPr/>
        </p:nvSpPr>
        <p:spPr>
          <a:xfrm>
            <a:off x="0" y="4138782"/>
            <a:ext cx="9144000" cy="1961459"/>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zh-CN" altLang="en-US" sz="3600" dirty="0">
                <a:latin typeface="Microsoft YaHei" panose="020B0503020204020204" pitchFamily="34" charset="-122"/>
                <a:ea typeface="Microsoft YaHei" panose="020B0503020204020204" pitchFamily="34" charset="-122"/>
              </a:rPr>
              <a:t>生命来自哪里？</a:t>
            </a:r>
            <a:endParaRPr lang="en-US" altLang="zh-CN" sz="3600" dirty="0">
              <a:latin typeface="Microsoft YaHei" panose="020B0503020204020204" pitchFamily="34" charset="-122"/>
              <a:ea typeface="Microsoft YaHei" panose="020B0503020204020204" pitchFamily="34" charset="-122"/>
            </a:endParaRPr>
          </a:p>
          <a:p>
            <a:pPr marL="0" indent="0" algn="ctr">
              <a:buFont typeface="Arial"/>
              <a:buNone/>
            </a:pPr>
            <a:r>
              <a:rPr lang="zh-CN" altLang="en-US" sz="3600" dirty="0">
                <a:latin typeface="Microsoft YaHei" panose="020B0503020204020204" pitchFamily="34" charset="-122"/>
                <a:ea typeface="Microsoft YaHei" panose="020B0503020204020204" pitchFamily="34" charset="-122"/>
              </a:rPr>
              <a:t>我的存在是偶然吗？</a:t>
            </a:r>
          </a:p>
        </p:txBody>
      </p:sp>
      <p:cxnSp>
        <p:nvCxnSpPr>
          <p:cNvPr id="7" name="直线连接符 6">
            <a:extLst>
              <a:ext uri="{FF2B5EF4-FFF2-40B4-BE49-F238E27FC236}">
                <a16:creationId xmlns:a16="http://schemas.microsoft.com/office/drawing/2014/main" id="{881EE32D-2C46-6E48-A9B5-7909CCFA6B96}"/>
              </a:ext>
            </a:extLst>
          </p:cNvPr>
          <p:cNvCxnSpPr>
            <a:cxnSpLocks/>
          </p:cNvCxnSpPr>
          <p:nvPr/>
        </p:nvCxnSpPr>
        <p:spPr>
          <a:xfrm>
            <a:off x="698155" y="3687245"/>
            <a:ext cx="0" cy="256950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9D8D7C45-4C91-6843-B5FD-E96CDACDD6B2}"/>
              </a:ext>
            </a:extLst>
          </p:cNvPr>
          <p:cNvCxnSpPr>
            <a:cxnSpLocks/>
          </p:cNvCxnSpPr>
          <p:nvPr/>
        </p:nvCxnSpPr>
        <p:spPr>
          <a:xfrm flipH="1">
            <a:off x="698156" y="6256745"/>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4FBF597F-25C5-4943-B6B1-AE6B475E4255}"/>
              </a:ext>
            </a:extLst>
          </p:cNvPr>
          <p:cNvCxnSpPr>
            <a:cxnSpLocks/>
          </p:cNvCxnSpPr>
          <p:nvPr/>
        </p:nvCxnSpPr>
        <p:spPr>
          <a:xfrm flipH="1">
            <a:off x="1124465" y="3687245"/>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962F2C80-8354-3747-BFC9-19A2247983DB}"/>
              </a:ext>
            </a:extLst>
          </p:cNvPr>
          <p:cNvCxnSpPr>
            <a:cxnSpLocks/>
          </p:cNvCxnSpPr>
          <p:nvPr/>
        </p:nvCxnSpPr>
        <p:spPr>
          <a:xfrm>
            <a:off x="8501448" y="3687245"/>
            <a:ext cx="0" cy="256950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a:extLst>
              <a:ext uri="{FF2B5EF4-FFF2-40B4-BE49-F238E27FC236}">
                <a16:creationId xmlns:a16="http://schemas.microsoft.com/office/drawing/2014/main" id="{5416DD1C-5050-9148-B1B7-A86D1A94AC25}"/>
              </a:ext>
            </a:extLst>
          </p:cNvPr>
          <p:cNvPicPr>
            <a:picLocks noChangeAspect="1"/>
          </p:cNvPicPr>
          <p:nvPr/>
        </p:nvPicPr>
        <p:blipFill rotWithShape="1">
          <a:blip r:embed="rId3"/>
          <a:srcRect l="38822" t="7371" r="20768" b="51298"/>
          <a:stretch/>
        </p:blipFill>
        <p:spPr>
          <a:xfrm>
            <a:off x="698155" y="3429000"/>
            <a:ext cx="544010" cy="530146"/>
          </a:xfrm>
          <a:prstGeom prst="rect">
            <a:avLst/>
          </a:prstGeom>
        </p:spPr>
      </p:pic>
      <p:pic>
        <p:nvPicPr>
          <p:cNvPr id="14" name="图片 13">
            <a:extLst>
              <a:ext uri="{FF2B5EF4-FFF2-40B4-BE49-F238E27FC236}">
                <a16:creationId xmlns:a16="http://schemas.microsoft.com/office/drawing/2014/main" id="{D0B34E73-3D84-7B40-B91F-0D3B85D67F6C}"/>
              </a:ext>
            </a:extLst>
          </p:cNvPr>
          <p:cNvPicPr>
            <a:picLocks noChangeAspect="1"/>
          </p:cNvPicPr>
          <p:nvPr/>
        </p:nvPicPr>
        <p:blipFill rotWithShape="1">
          <a:blip r:embed="rId4"/>
          <a:srcRect l="25549" t="49611" r="34040"/>
          <a:stretch/>
        </p:blipFill>
        <p:spPr>
          <a:xfrm>
            <a:off x="7985794" y="5933579"/>
            <a:ext cx="544010" cy="646331"/>
          </a:xfrm>
          <a:prstGeom prst="rect">
            <a:avLst/>
          </a:prstGeom>
        </p:spPr>
      </p:pic>
    </p:spTree>
    <p:extLst>
      <p:ext uri="{BB962C8B-B14F-4D97-AF65-F5344CB8AC3E}">
        <p14:creationId xmlns:p14="http://schemas.microsoft.com/office/powerpoint/2010/main" val="882032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265156-60F6-A045-ACBA-55EAD6129738}"/>
              </a:ext>
            </a:extLst>
          </p:cNvPr>
          <p:cNvSpPr txBox="1">
            <a:spLocks/>
          </p:cNvSpPr>
          <p:nvPr/>
        </p:nvSpPr>
        <p:spPr>
          <a:xfrm>
            <a:off x="0" y="461219"/>
            <a:ext cx="9144000" cy="143338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这一切都是偶然吗？</a:t>
            </a:r>
          </a:p>
        </p:txBody>
      </p:sp>
      <p:pic>
        <p:nvPicPr>
          <p:cNvPr id="4" name="图片 3" descr="细胞组织.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698" y="1894607"/>
            <a:ext cx="5010912" cy="474268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rotWithShape="1">
          <a:blip r:embed="rId4"/>
          <a:srcRect l="8823" t="2335" r="70588"/>
          <a:stretch/>
        </p:blipFill>
        <p:spPr>
          <a:xfrm>
            <a:off x="6697329" y="1894607"/>
            <a:ext cx="1733175" cy="474268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下箭头 5">
            <a:extLst>
              <a:ext uri="{FF2B5EF4-FFF2-40B4-BE49-F238E27FC236}">
                <a16:creationId xmlns:a16="http://schemas.microsoft.com/office/drawing/2014/main" id="{B5F251C3-5A01-0C48-9B8D-28998A216D0B}"/>
              </a:ext>
            </a:extLst>
          </p:cNvPr>
          <p:cNvSpPr/>
          <p:nvPr/>
        </p:nvSpPr>
        <p:spPr>
          <a:xfrm rot="16200000">
            <a:off x="6043291" y="4101172"/>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grpSp>
        <p:nvGrpSpPr>
          <p:cNvPr id="7" name="组 6"/>
          <p:cNvGrpSpPr/>
          <p:nvPr/>
        </p:nvGrpSpPr>
        <p:grpSpPr>
          <a:xfrm>
            <a:off x="5570330" y="3642186"/>
            <a:ext cx="1249212" cy="1191353"/>
            <a:chOff x="323529" y="1124745"/>
            <a:chExt cx="2927978" cy="2947611"/>
          </a:xfrm>
        </p:grpSpPr>
        <p:sp>
          <p:nvSpPr>
            <p:cNvPr id="8" name="Donut 19"/>
            <p:cNvSpPr/>
            <p:nvPr/>
          </p:nvSpPr>
          <p:spPr>
            <a:xfrm>
              <a:off x="323529" y="1124745"/>
              <a:ext cx="2927978" cy="2947611"/>
            </a:xfrm>
            <a:prstGeom prst="donut">
              <a:avLst>
                <a:gd name="adj" fmla="val 94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矩形 8"/>
            <p:cNvSpPr/>
            <p:nvPr/>
          </p:nvSpPr>
          <p:spPr>
            <a:xfrm rot="19630871">
              <a:off x="618010" y="2407501"/>
              <a:ext cx="2536666" cy="373308"/>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428460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3"/>
          <p:cNvSpPr txBox="1">
            <a:spLocks noChangeArrowheads="1"/>
          </p:cNvSpPr>
          <p:nvPr/>
        </p:nvSpPr>
        <p:spPr bwMode="auto">
          <a:xfrm>
            <a:off x="2705342" y="4588740"/>
            <a:ext cx="887413" cy="89376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21917" tIns="60958" rIns="121917" bIns="60958">
            <a:spAutoFit/>
          </a:bodyPr>
          <a:lstStyle>
            <a:lvl1pPr defTabSz="1219200">
              <a:defRPr sz="2000">
                <a:solidFill>
                  <a:schemeClr val="tx1"/>
                </a:solidFill>
                <a:latin typeface="Arial" charset="0"/>
                <a:ea typeface="宋体" charset="0"/>
                <a:cs typeface="宋体" charset="0"/>
              </a:defRPr>
            </a:lvl1pPr>
            <a:lvl2pPr marL="742950" indent="-285750" defTabSz="1219200">
              <a:defRPr sz="2000">
                <a:solidFill>
                  <a:schemeClr val="tx1"/>
                </a:solidFill>
                <a:latin typeface="Arial" charset="0"/>
                <a:ea typeface="宋体" charset="0"/>
              </a:defRPr>
            </a:lvl2pPr>
            <a:lvl3pPr marL="1143000" indent="-228600" defTabSz="1219200">
              <a:defRPr sz="2000">
                <a:solidFill>
                  <a:schemeClr val="tx1"/>
                </a:solidFill>
                <a:latin typeface="Arial" charset="0"/>
                <a:ea typeface="宋体" charset="0"/>
              </a:defRPr>
            </a:lvl3pPr>
            <a:lvl4pPr marL="1600200" indent="-228600" defTabSz="1219200">
              <a:defRPr sz="2000">
                <a:solidFill>
                  <a:schemeClr val="tx1"/>
                </a:solidFill>
                <a:latin typeface="Arial" charset="0"/>
                <a:ea typeface="宋体" charset="0"/>
              </a:defRPr>
            </a:lvl4pPr>
            <a:lvl5pPr marL="2057400" indent="-228600" defTabSz="1219200">
              <a:defRPr sz="2000">
                <a:solidFill>
                  <a:schemeClr val="tx1"/>
                </a:solidFill>
                <a:latin typeface="Arial" charset="0"/>
                <a:ea typeface="宋体" charset="0"/>
              </a:defRPr>
            </a:lvl5pPr>
            <a:lvl6pPr marL="2514600" indent="-228600" defTabSz="1219200" eaLnBrk="0" fontAlgn="base" hangingPunct="0">
              <a:spcBef>
                <a:spcPct val="0"/>
              </a:spcBef>
              <a:spcAft>
                <a:spcPct val="0"/>
              </a:spcAft>
              <a:defRPr sz="2000">
                <a:solidFill>
                  <a:schemeClr val="tx1"/>
                </a:solidFill>
                <a:latin typeface="Arial" charset="0"/>
                <a:ea typeface="宋体" charset="0"/>
              </a:defRPr>
            </a:lvl6pPr>
            <a:lvl7pPr marL="2971800" indent="-228600" defTabSz="1219200" eaLnBrk="0" fontAlgn="base" hangingPunct="0">
              <a:spcBef>
                <a:spcPct val="0"/>
              </a:spcBef>
              <a:spcAft>
                <a:spcPct val="0"/>
              </a:spcAft>
              <a:defRPr sz="2000">
                <a:solidFill>
                  <a:schemeClr val="tx1"/>
                </a:solidFill>
                <a:latin typeface="Arial" charset="0"/>
                <a:ea typeface="宋体" charset="0"/>
              </a:defRPr>
            </a:lvl7pPr>
            <a:lvl8pPr marL="3429000" indent="-228600" defTabSz="1219200" eaLnBrk="0" fontAlgn="base" hangingPunct="0">
              <a:spcBef>
                <a:spcPct val="0"/>
              </a:spcBef>
              <a:spcAft>
                <a:spcPct val="0"/>
              </a:spcAft>
              <a:defRPr sz="2000">
                <a:solidFill>
                  <a:schemeClr val="tx1"/>
                </a:solidFill>
                <a:latin typeface="Arial" charset="0"/>
                <a:ea typeface="宋体" charset="0"/>
              </a:defRPr>
            </a:lvl8pPr>
            <a:lvl9pPr marL="3886200" indent="-228600" defTabSz="1219200" eaLnBrk="0" fontAlgn="base" hangingPunct="0">
              <a:spcBef>
                <a:spcPct val="0"/>
              </a:spcBef>
              <a:spcAft>
                <a:spcPct val="0"/>
              </a:spcAft>
              <a:defRPr sz="2000">
                <a:solidFill>
                  <a:schemeClr val="tx1"/>
                </a:solidFill>
                <a:latin typeface="Arial" charset="0"/>
                <a:ea typeface="宋体" charset="0"/>
              </a:defRPr>
            </a:lvl9pPr>
          </a:lstStyle>
          <a:p>
            <a:pPr algn="ctr" eaLnBrk="1" hangingPunct="1"/>
            <a:r>
              <a:rPr lang="zh-CN" altLang="en-US" sz="2500" b="1" dirty="0">
                <a:latin typeface="微软雅黑" charset="0"/>
                <a:ea typeface="微软雅黑" charset="0"/>
                <a:cs typeface="微软雅黑" charset="0"/>
              </a:rPr>
              <a:t>生命</a:t>
            </a:r>
          </a:p>
          <a:p>
            <a:pPr algn="ctr" eaLnBrk="1" hangingPunct="1"/>
            <a:r>
              <a:rPr lang="zh-CN" altLang="en-US" sz="2500" b="1" dirty="0">
                <a:latin typeface="微软雅黑" charset="0"/>
                <a:ea typeface="微软雅黑" charset="0"/>
                <a:cs typeface="微软雅黑" charset="0"/>
              </a:rPr>
              <a:t>细胞</a:t>
            </a:r>
          </a:p>
        </p:txBody>
      </p:sp>
      <p:pic>
        <p:nvPicPr>
          <p:cNvPr id="18" name="Picture 3">
            <a:extLst>
              <a:ext uri="{FF2B5EF4-FFF2-40B4-BE49-F238E27FC236}">
                <a16:creationId xmlns:a16="http://schemas.microsoft.com/office/drawing/2014/main" id="{4225ADA1-E728-4599-969E-2EECEC9AC2A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9142663"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 name="Title 5"/>
          <p:cNvSpPr>
            <a:spLocks noGrp="1"/>
          </p:cNvSpPr>
          <p:nvPr>
            <p:ph type="title" idx="4294967295"/>
          </p:nvPr>
        </p:nvSpPr>
        <p:spPr>
          <a:xfrm>
            <a:off x="6128951" y="0"/>
            <a:ext cx="2582563" cy="1708504"/>
          </a:xfrm>
          <a:prstGeom prst="rect">
            <a:avLst/>
          </a:prstGeom>
          <a:solidFill>
            <a:schemeClr val="bg1">
              <a:alpha val="64000"/>
            </a:schemeClr>
          </a:solidFill>
          <a:ln w="15875">
            <a:solidFill>
              <a:schemeClr val="bg1"/>
            </a:solidFill>
          </a:ln>
          <a:effectLst>
            <a:outerShdw blurRad="76200" dist="50800" dir="2700000" algn="tl" rotWithShape="0">
              <a:prstClr val="black">
                <a:alpha val="29000"/>
              </a:prstClr>
            </a:outerShdw>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原始汤里的化学进化</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 ?</a:t>
            </a:r>
            <a:endParaRPr lang="en-US"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5" name="Text Box 19">
            <a:extLst>
              <a:ext uri="{FF2B5EF4-FFF2-40B4-BE49-F238E27FC236}">
                <a16:creationId xmlns:a16="http://schemas.microsoft.com/office/drawing/2014/main" id="{C3F948D0-532C-4DC3-8B46-BF5E624044CD}"/>
              </a:ext>
            </a:extLst>
          </p:cNvPr>
          <p:cNvSpPr txBox="1">
            <a:spLocks noChangeArrowheads="1"/>
          </p:cNvSpPr>
          <p:nvPr/>
        </p:nvSpPr>
        <p:spPr bwMode="auto">
          <a:xfrm>
            <a:off x="2027574" y="5393781"/>
            <a:ext cx="1220841" cy="892548"/>
          </a:xfrm>
          <a:prstGeom prst="rect">
            <a:avLst/>
          </a:prstGeom>
          <a:solidFill>
            <a:schemeClr val="bg1">
              <a:alpha val="77000"/>
            </a:schemeClr>
          </a:solidFill>
          <a:ln>
            <a:noFill/>
          </a:ln>
        </p:spPr>
        <p:txBody>
          <a:bodyPr wrap="non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dirty="0">
                <a:latin typeface="Microsoft YaHei" panose="020B0503020204020204" pitchFamily="34" charset="-122"/>
                <a:ea typeface="Microsoft YaHei" panose="020B0503020204020204" pitchFamily="34" charset="-122"/>
              </a:rPr>
              <a:t>氨基酸</a:t>
            </a:r>
            <a:endParaRPr lang="en-US" altLang="zh-CN" sz="2500" b="1" dirty="0">
              <a:latin typeface="Microsoft YaHei" panose="020B0503020204020204" pitchFamily="34" charset="-122"/>
              <a:ea typeface="Microsoft YaHei" panose="020B0503020204020204" pitchFamily="34" charset="-122"/>
            </a:endParaRPr>
          </a:p>
          <a:p>
            <a:pPr algn="ctr" eaLnBrk="1" hangingPunct="1"/>
            <a:r>
              <a:rPr lang="zh-CN" altLang="en-US" sz="2500" b="1" dirty="0">
                <a:latin typeface="Microsoft YaHei" panose="020B0503020204020204" pitchFamily="34" charset="-122"/>
                <a:ea typeface="Microsoft YaHei" panose="020B0503020204020204" pitchFamily="34" charset="-122"/>
              </a:rPr>
              <a:t>核酸</a:t>
            </a:r>
          </a:p>
        </p:txBody>
      </p:sp>
      <p:sp>
        <p:nvSpPr>
          <p:cNvPr id="6" name="Text Box 21">
            <a:extLst>
              <a:ext uri="{FF2B5EF4-FFF2-40B4-BE49-F238E27FC236}">
                <a16:creationId xmlns:a16="http://schemas.microsoft.com/office/drawing/2014/main" id="{CD544D38-FC71-4F7E-B8A7-C4E383F1FF68}"/>
              </a:ext>
            </a:extLst>
          </p:cNvPr>
          <p:cNvSpPr txBox="1">
            <a:spLocks noChangeArrowheads="1"/>
          </p:cNvSpPr>
          <p:nvPr/>
        </p:nvSpPr>
        <p:spPr bwMode="auto">
          <a:xfrm>
            <a:off x="5369863" y="5661288"/>
            <a:ext cx="1034894" cy="507827"/>
          </a:xfrm>
          <a:prstGeom prst="rect">
            <a:avLst/>
          </a:prstGeom>
          <a:solidFill>
            <a:schemeClr val="bg1">
              <a:alpha val="78000"/>
            </a:schemeClr>
          </a:solidFill>
          <a:ln>
            <a:noFill/>
          </a:ln>
        </p:spPr>
        <p:txBody>
          <a:bodyPr wrap="non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500" b="1" dirty="0">
                <a:latin typeface="Microsoft YaHei" panose="020B0503020204020204" pitchFamily="34" charset="-122"/>
                <a:ea typeface="Microsoft YaHei" panose="020B0503020204020204" pitchFamily="34" charset="-122"/>
              </a:rPr>
              <a:t>DNA</a:t>
            </a:r>
          </a:p>
        </p:txBody>
      </p:sp>
      <p:sp>
        <p:nvSpPr>
          <p:cNvPr id="7" name="Text Box 23">
            <a:extLst>
              <a:ext uri="{FF2B5EF4-FFF2-40B4-BE49-F238E27FC236}">
                <a16:creationId xmlns:a16="http://schemas.microsoft.com/office/drawing/2014/main" id="{AC50C051-FF92-4938-BA38-93BD7C52D327}"/>
              </a:ext>
            </a:extLst>
          </p:cNvPr>
          <p:cNvSpPr txBox="1">
            <a:spLocks noChangeArrowheads="1"/>
          </p:cNvSpPr>
          <p:nvPr/>
        </p:nvSpPr>
        <p:spPr bwMode="auto">
          <a:xfrm>
            <a:off x="8247993" y="5453716"/>
            <a:ext cx="887413" cy="893762"/>
          </a:xfrm>
          <a:prstGeom prst="rect">
            <a:avLst/>
          </a:prstGeom>
          <a:solidFill>
            <a:schemeClr val="bg1">
              <a:alpha val="76000"/>
            </a:schemeClr>
          </a:solidFill>
          <a:ln>
            <a:noFill/>
          </a:ln>
        </p:spPr>
        <p:txBody>
          <a:bodyPr wrap="non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dirty="0">
                <a:latin typeface="Microsoft YaHei" panose="020B0503020204020204" pitchFamily="34" charset="-122"/>
                <a:ea typeface="Microsoft YaHei" panose="020B0503020204020204" pitchFamily="34" charset="-122"/>
              </a:rPr>
              <a:t>生命</a:t>
            </a:r>
          </a:p>
          <a:p>
            <a:pPr algn="ctr" eaLnBrk="1" hangingPunct="1"/>
            <a:r>
              <a:rPr lang="zh-CN" altLang="en-US" sz="2500" b="1" dirty="0">
                <a:latin typeface="Microsoft YaHei" panose="020B0503020204020204" pitchFamily="34" charset="-122"/>
                <a:ea typeface="Microsoft YaHei" panose="020B0503020204020204" pitchFamily="34" charset="-122"/>
              </a:rPr>
              <a:t>细胞</a:t>
            </a:r>
          </a:p>
        </p:txBody>
      </p:sp>
      <p:sp>
        <p:nvSpPr>
          <p:cNvPr id="9" name="Text Box 19">
            <a:extLst>
              <a:ext uri="{FF2B5EF4-FFF2-40B4-BE49-F238E27FC236}">
                <a16:creationId xmlns:a16="http://schemas.microsoft.com/office/drawing/2014/main" id="{6B36714F-15CF-4BF4-9870-CE62DA268D3E}"/>
              </a:ext>
            </a:extLst>
          </p:cNvPr>
          <p:cNvSpPr txBox="1">
            <a:spLocks noChangeArrowheads="1"/>
          </p:cNvSpPr>
          <p:nvPr/>
        </p:nvSpPr>
        <p:spPr bwMode="auto">
          <a:xfrm>
            <a:off x="6650" y="5638585"/>
            <a:ext cx="1528762" cy="507827"/>
          </a:xfrm>
          <a:prstGeom prst="rect">
            <a:avLst/>
          </a:prstGeom>
          <a:solidFill>
            <a:schemeClr val="bg1">
              <a:alpha val="79000"/>
            </a:schemeClr>
          </a:solidFill>
          <a:ln>
            <a:noFill/>
          </a:ln>
        </p:spPr>
        <p:txBody>
          <a:bodyPr wrap="squar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dirty="0">
                <a:latin typeface="Microsoft YaHei" panose="020B0503020204020204" pitchFamily="34" charset="-122"/>
                <a:ea typeface="Microsoft YaHei" panose="020B0503020204020204" pitchFamily="34" charset="-122"/>
              </a:rPr>
              <a:t>无机分子</a:t>
            </a:r>
          </a:p>
        </p:txBody>
      </p:sp>
      <p:sp>
        <p:nvSpPr>
          <p:cNvPr id="10" name="AutoShape 10">
            <a:extLst>
              <a:ext uri="{FF2B5EF4-FFF2-40B4-BE49-F238E27FC236}">
                <a16:creationId xmlns:a16="http://schemas.microsoft.com/office/drawing/2014/main" id="{DCEFEB0E-14C7-41A9-8054-91AEBBA25A99}"/>
              </a:ext>
            </a:extLst>
          </p:cNvPr>
          <p:cNvSpPr>
            <a:spLocks noChangeArrowheads="1"/>
          </p:cNvSpPr>
          <p:nvPr/>
        </p:nvSpPr>
        <p:spPr bwMode="auto">
          <a:xfrm rot="16200000">
            <a:off x="1548753" y="5670109"/>
            <a:ext cx="482702" cy="491816"/>
          </a:xfrm>
          <a:prstGeom prst="downArrow">
            <a:avLst>
              <a:gd name="adj1" fmla="val 50000"/>
              <a:gd name="adj2" fmla="val 24985"/>
            </a:avLst>
          </a:prstGeom>
          <a:solidFill>
            <a:srgbClr val="FFFF00"/>
          </a:solidFill>
          <a:ln w="9525">
            <a:solidFill>
              <a:schemeClr val="tx1"/>
            </a:solidFill>
            <a:miter lim="800000"/>
            <a:headEnd/>
            <a:tailEnd/>
          </a:ln>
        </p:spPr>
        <p:txBody>
          <a:bodyPr vert="eaVert" wrap="none" lIns="121917" tIns="60958" rIns="121917" bIns="60958" anchor="ct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endParaRPr lang="en-US" altLang="zh-CN" sz="1700" b="1" dirty="0"/>
          </a:p>
        </p:txBody>
      </p:sp>
      <p:sp>
        <p:nvSpPr>
          <p:cNvPr id="11" name="Text Box 19">
            <a:extLst>
              <a:ext uri="{FF2B5EF4-FFF2-40B4-BE49-F238E27FC236}">
                <a16:creationId xmlns:a16="http://schemas.microsoft.com/office/drawing/2014/main" id="{C9DA0B49-1433-48C9-BD10-10C2114393B5}"/>
              </a:ext>
            </a:extLst>
          </p:cNvPr>
          <p:cNvSpPr txBox="1">
            <a:spLocks noChangeArrowheads="1"/>
          </p:cNvSpPr>
          <p:nvPr/>
        </p:nvSpPr>
        <p:spPr bwMode="auto">
          <a:xfrm>
            <a:off x="3706642" y="5629566"/>
            <a:ext cx="1206500" cy="508000"/>
          </a:xfrm>
          <a:prstGeom prst="rect">
            <a:avLst/>
          </a:prstGeom>
          <a:solidFill>
            <a:schemeClr val="bg1">
              <a:alpha val="79000"/>
            </a:schemeClr>
          </a:solidFill>
          <a:ln>
            <a:noFill/>
          </a:ln>
        </p:spPr>
        <p:txBody>
          <a:bodyPr wrap="non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dirty="0">
                <a:latin typeface="Microsoft YaHei" panose="020B0503020204020204" pitchFamily="34" charset="-122"/>
                <a:ea typeface="Microsoft YaHei" panose="020B0503020204020204" pitchFamily="34" charset="-122"/>
              </a:rPr>
              <a:t>蛋白质</a:t>
            </a:r>
          </a:p>
        </p:txBody>
      </p:sp>
      <p:sp>
        <p:nvSpPr>
          <p:cNvPr id="12" name="AutoShape 17">
            <a:extLst>
              <a:ext uri="{FF2B5EF4-FFF2-40B4-BE49-F238E27FC236}">
                <a16:creationId xmlns:a16="http://schemas.microsoft.com/office/drawing/2014/main" id="{954DF930-5A48-4956-90E9-71A9157E52C6}"/>
              </a:ext>
            </a:extLst>
          </p:cNvPr>
          <p:cNvSpPr>
            <a:spLocks noChangeArrowheads="1"/>
          </p:cNvSpPr>
          <p:nvPr/>
        </p:nvSpPr>
        <p:spPr bwMode="auto">
          <a:xfrm>
            <a:off x="4907261" y="5654448"/>
            <a:ext cx="512342" cy="502920"/>
          </a:xfrm>
          <a:prstGeom prst="plus">
            <a:avLst>
              <a:gd name="adj" fmla="val 36624"/>
            </a:avLst>
          </a:prstGeom>
          <a:solidFill>
            <a:srgbClr val="FFFF00"/>
          </a:solidFill>
          <a:ln w="12700">
            <a:solidFill>
              <a:schemeClr val="tx1"/>
            </a:solidFill>
            <a:miter lim="800000"/>
            <a:headEnd/>
            <a:tailEnd/>
          </a:ln>
          <a:effectLst/>
        </p:spPr>
        <p:txBody>
          <a:bodyPr wrap="none" anchor="ct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endParaRPr lang="zh-CN" altLang="en-US" dirty="0"/>
          </a:p>
        </p:txBody>
      </p:sp>
      <p:sp>
        <p:nvSpPr>
          <p:cNvPr id="13" name="Text Box 23">
            <a:extLst>
              <a:ext uri="{FF2B5EF4-FFF2-40B4-BE49-F238E27FC236}">
                <a16:creationId xmlns:a16="http://schemas.microsoft.com/office/drawing/2014/main" id="{3E01ACF7-C23E-4127-B2DA-67A7EEE0188B}"/>
              </a:ext>
            </a:extLst>
          </p:cNvPr>
          <p:cNvSpPr txBox="1">
            <a:spLocks noChangeArrowheads="1"/>
          </p:cNvSpPr>
          <p:nvPr/>
        </p:nvSpPr>
        <p:spPr bwMode="auto">
          <a:xfrm>
            <a:off x="6894336" y="5477138"/>
            <a:ext cx="887412" cy="893763"/>
          </a:xfrm>
          <a:prstGeom prst="rect">
            <a:avLst/>
          </a:prstGeom>
          <a:solidFill>
            <a:schemeClr val="bg1">
              <a:alpha val="77000"/>
            </a:schemeClr>
          </a:solidFill>
          <a:ln>
            <a:noFill/>
          </a:ln>
        </p:spPr>
        <p:txBody>
          <a:bodyPr wrap="none" lIns="121917" tIns="60958" rIns="121917" bIns="60958">
            <a:spAutoFit/>
          </a:bodyP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dirty="0">
                <a:latin typeface="Microsoft YaHei" panose="020B0503020204020204" pitchFamily="34" charset="-122"/>
                <a:ea typeface="Microsoft YaHei" panose="020B0503020204020204" pitchFamily="34" charset="-122"/>
              </a:rPr>
              <a:t>分子</a:t>
            </a:r>
            <a:endParaRPr lang="en-US" altLang="zh-CN" sz="2500" b="1" dirty="0">
              <a:latin typeface="Microsoft YaHei" panose="020B0503020204020204" pitchFamily="34" charset="-122"/>
              <a:ea typeface="Microsoft YaHei" panose="020B0503020204020204" pitchFamily="34" charset="-122"/>
            </a:endParaRPr>
          </a:p>
          <a:p>
            <a:pPr algn="ctr" eaLnBrk="1" hangingPunct="1"/>
            <a:r>
              <a:rPr lang="zh-CN" altLang="en-US" sz="2500" b="1" dirty="0">
                <a:latin typeface="Microsoft YaHei" panose="020B0503020204020204" pitchFamily="34" charset="-122"/>
                <a:ea typeface="Microsoft YaHei" panose="020B0503020204020204" pitchFamily="34" charset="-122"/>
              </a:rPr>
              <a:t>机器</a:t>
            </a:r>
          </a:p>
        </p:txBody>
      </p:sp>
      <p:sp>
        <p:nvSpPr>
          <p:cNvPr id="14" name="AutoShape 10">
            <a:extLst>
              <a:ext uri="{FF2B5EF4-FFF2-40B4-BE49-F238E27FC236}">
                <a16:creationId xmlns:a16="http://schemas.microsoft.com/office/drawing/2014/main" id="{DCEFEB0E-14C7-41A9-8054-91AEBBA25A99}"/>
              </a:ext>
            </a:extLst>
          </p:cNvPr>
          <p:cNvSpPr>
            <a:spLocks noChangeArrowheads="1"/>
          </p:cNvSpPr>
          <p:nvPr/>
        </p:nvSpPr>
        <p:spPr bwMode="auto">
          <a:xfrm rot="16200000">
            <a:off x="3233516" y="5670109"/>
            <a:ext cx="482702" cy="491816"/>
          </a:xfrm>
          <a:prstGeom prst="downArrow">
            <a:avLst>
              <a:gd name="adj1" fmla="val 50000"/>
              <a:gd name="adj2" fmla="val 24985"/>
            </a:avLst>
          </a:prstGeom>
          <a:solidFill>
            <a:srgbClr val="FFFF00"/>
          </a:solidFill>
          <a:ln w="9525">
            <a:solidFill>
              <a:schemeClr val="tx1"/>
            </a:solidFill>
            <a:miter lim="800000"/>
            <a:headEnd/>
            <a:tailEnd/>
          </a:ln>
        </p:spPr>
        <p:txBody>
          <a:bodyPr vert="eaVert" wrap="none" lIns="121917" tIns="60958" rIns="121917" bIns="60958" anchor="ct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endParaRPr lang="en-US" altLang="zh-CN" sz="1700" b="1" dirty="0"/>
          </a:p>
        </p:txBody>
      </p:sp>
      <p:sp>
        <p:nvSpPr>
          <p:cNvPr id="15" name="AutoShape 10">
            <a:extLst>
              <a:ext uri="{FF2B5EF4-FFF2-40B4-BE49-F238E27FC236}">
                <a16:creationId xmlns:a16="http://schemas.microsoft.com/office/drawing/2014/main" id="{DCEFEB0E-14C7-41A9-8054-91AEBBA25A99}"/>
              </a:ext>
            </a:extLst>
          </p:cNvPr>
          <p:cNvSpPr>
            <a:spLocks noChangeArrowheads="1"/>
          </p:cNvSpPr>
          <p:nvPr/>
        </p:nvSpPr>
        <p:spPr bwMode="auto">
          <a:xfrm rot="16200000">
            <a:off x="6409673" y="5670109"/>
            <a:ext cx="482702" cy="491816"/>
          </a:xfrm>
          <a:prstGeom prst="downArrow">
            <a:avLst>
              <a:gd name="adj1" fmla="val 50000"/>
              <a:gd name="adj2" fmla="val 24985"/>
            </a:avLst>
          </a:prstGeom>
          <a:solidFill>
            <a:srgbClr val="FFFF00"/>
          </a:solidFill>
          <a:ln w="9525">
            <a:solidFill>
              <a:schemeClr val="tx1"/>
            </a:solidFill>
            <a:miter lim="800000"/>
            <a:headEnd/>
            <a:tailEnd/>
          </a:ln>
        </p:spPr>
        <p:txBody>
          <a:bodyPr vert="eaVert" wrap="none" lIns="121917" tIns="60958" rIns="121917" bIns="60958" anchor="ct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endParaRPr lang="en-US" altLang="zh-CN" sz="1700" b="1" dirty="0"/>
          </a:p>
        </p:txBody>
      </p:sp>
      <p:sp>
        <p:nvSpPr>
          <p:cNvPr id="16" name="AutoShape 10">
            <a:extLst>
              <a:ext uri="{FF2B5EF4-FFF2-40B4-BE49-F238E27FC236}">
                <a16:creationId xmlns:a16="http://schemas.microsoft.com/office/drawing/2014/main" id="{DCEFEB0E-14C7-41A9-8054-91AEBBA25A99}"/>
              </a:ext>
            </a:extLst>
          </p:cNvPr>
          <p:cNvSpPr>
            <a:spLocks noChangeArrowheads="1"/>
          </p:cNvSpPr>
          <p:nvPr/>
        </p:nvSpPr>
        <p:spPr bwMode="auto">
          <a:xfrm rot="16200000">
            <a:off x="7770627" y="5670108"/>
            <a:ext cx="482702" cy="491816"/>
          </a:xfrm>
          <a:prstGeom prst="downArrow">
            <a:avLst>
              <a:gd name="adj1" fmla="val 50000"/>
              <a:gd name="adj2" fmla="val 24985"/>
            </a:avLst>
          </a:prstGeom>
          <a:solidFill>
            <a:srgbClr val="FFFF00"/>
          </a:solidFill>
          <a:ln w="9525">
            <a:solidFill>
              <a:schemeClr val="tx1"/>
            </a:solidFill>
            <a:miter lim="800000"/>
            <a:headEnd/>
            <a:tailEnd/>
          </a:ln>
        </p:spPr>
        <p:txBody>
          <a:bodyPr vert="eaVert" wrap="none" lIns="121917" tIns="60958" rIns="121917" bIns="60958" anchor="ctr"/>
          <a:lstStyle>
            <a:lvl1pPr defTabSz="1219200">
              <a:defRPr sz="2000">
                <a:solidFill>
                  <a:schemeClr val="tx1"/>
                </a:solidFill>
                <a:latin typeface="Arial" panose="020B0604020202020204" pitchFamily="34" charset="0"/>
                <a:ea typeface="宋体" panose="02010600030101010101" pitchFamily="2" charset="-122"/>
              </a:defRPr>
            </a:lvl1pPr>
            <a:lvl2pPr marL="742950" indent="-285750" defTabSz="1219200">
              <a:defRPr sz="2000">
                <a:solidFill>
                  <a:schemeClr val="tx1"/>
                </a:solidFill>
                <a:latin typeface="Arial" panose="020B0604020202020204" pitchFamily="34" charset="0"/>
                <a:ea typeface="宋体" panose="02010600030101010101" pitchFamily="2" charset="-122"/>
              </a:defRPr>
            </a:lvl2pPr>
            <a:lvl3pPr marL="1143000" indent="-228600" defTabSz="1219200">
              <a:defRPr sz="2000">
                <a:solidFill>
                  <a:schemeClr val="tx1"/>
                </a:solidFill>
                <a:latin typeface="Arial" panose="020B0604020202020204" pitchFamily="34" charset="0"/>
                <a:ea typeface="宋体" panose="02010600030101010101" pitchFamily="2" charset="-122"/>
              </a:defRPr>
            </a:lvl3pPr>
            <a:lvl4pPr marL="1600200" indent="-228600" defTabSz="1219200">
              <a:defRPr sz="2000">
                <a:solidFill>
                  <a:schemeClr val="tx1"/>
                </a:solidFill>
                <a:latin typeface="Arial" panose="020B0604020202020204" pitchFamily="34" charset="0"/>
                <a:ea typeface="宋体" panose="02010600030101010101" pitchFamily="2" charset="-122"/>
              </a:defRPr>
            </a:lvl4pPr>
            <a:lvl5pPr marL="2057400" indent="-228600" defTabSz="1219200">
              <a:defRPr sz="20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endParaRPr lang="en-US" altLang="zh-CN" sz="1700" b="1" dirty="0"/>
          </a:p>
        </p:txBody>
      </p:sp>
    </p:spTree>
    <p:extLst>
      <p:ext uri="{BB962C8B-B14F-4D97-AF65-F5344CB8AC3E}">
        <p14:creationId xmlns:p14="http://schemas.microsoft.com/office/powerpoint/2010/main" val="1487402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图示 63">
            <a:extLst>
              <a:ext uri="{FF2B5EF4-FFF2-40B4-BE49-F238E27FC236}">
                <a16:creationId xmlns:a16="http://schemas.microsoft.com/office/drawing/2014/main" id="{6FCC09A6-4383-674E-9916-8ABA205F4CD6}"/>
              </a:ext>
            </a:extLst>
          </p:cNvPr>
          <p:cNvGraphicFramePr/>
          <p:nvPr>
            <p:extLst>
              <p:ext uri="{D42A27DB-BD31-4B8C-83A1-F6EECF244321}">
                <p14:modId xmlns:p14="http://schemas.microsoft.com/office/powerpoint/2010/main" val="2054728445"/>
              </p:ext>
            </p:extLst>
          </p:nvPr>
        </p:nvGraphicFramePr>
        <p:xfrm>
          <a:off x="0" y="2334988"/>
          <a:ext cx="9144000" cy="1717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矩形 49">
            <a:extLst>
              <a:ext uri="{FF2B5EF4-FFF2-40B4-BE49-F238E27FC236}">
                <a16:creationId xmlns:a16="http://schemas.microsoft.com/office/drawing/2014/main" id="{E7DA01DD-7AB5-C445-85EF-1D81644CDCE7}"/>
              </a:ext>
            </a:extLst>
          </p:cNvPr>
          <p:cNvSpPr/>
          <p:nvPr/>
        </p:nvSpPr>
        <p:spPr>
          <a:xfrm>
            <a:off x="0" y="4026235"/>
            <a:ext cx="9144000" cy="227536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68FE7243-9C7C-1D47-B4AA-0EEFB86E0064}"/>
              </a:ext>
            </a:extLst>
          </p:cNvPr>
          <p:cNvSpPr/>
          <p:nvPr/>
        </p:nvSpPr>
        <p:spPr>
          <a:xfrm>
            <a:off x="0" y="688570"/>
            <a:ext cx="9144000" cy="162240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2" name="图片 9" descr="图片包含 游戏机&#10;&#10;描述已自动生成">
            <a:extLst>
              <a:ext uri="{FF2B5EF4-FFF2-40B4-BE49-F238E27FC236}">
                <a16:creationId xmlns:a16="http://schemas.microsoft.com/office/drawing/2014/main" id="{40314812-80D3-944D-A545-B7C8EC058ED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651550" y="1036840"/>
            <a:ext cx="1452530" cy="972273"/>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3" name="组合 52">
            <a:extLst>
              <a:ext uri="{FF2B5EF4-FFF2-40B4-BE49-F238E27FC236}">
                <a16:creationId xmlns:a16="http://schemas.microsoft.com/office/drawing/2014/main" id="{B9BE0E12-B2BB-004C-BA58-AC53FA71B8ED}"/>
              </a:ext>
            </a:extLst>
          </p:cNvPr>
          <p:cNvGrpSpPr>
            <a:grpSpLocks noChangeAspect="1"/>
          </p:cNvGrpSpPr>
          <p:nvPr/>
        </p:nvGrpSpPr>
        <p:grpSpPr>
          <a:xfrm>
            <a:off x="3967221" y="741735"/>
            <a:ext cx="1397445" cy="1519200"/>
            <a:chOff x="3664530" y="787765"/>
            <a:chExt cx="1656697" cy="1799396"/>
          </a:xfrm>
        </p:grpSpPr>
        <p:pic>
          <p:nvPicPr>
            <p:cNvPr id="54" name="图片 3">
              <a:extLst>
                <a:ext uri="{FF2B5EF4-FFF2-40B4-BE49-F238E27FC236}">
                  <a16:creationId xmlns:a16="http://schemas.microsoft.com/office/drawing/2014/main" id="{571AD401-1318-584E-8988-2DA4D34D2994}"/>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 name="Picture 16" descr="腺苷-嘌呤核苷分子">
              <a:extLst>
                <a:ext uri="{FF2B5EF4-FFF2-40B4-BE49-F238E27FC236}">
                  <a16:creationId xmlns:a16="http://schemas.microsoft.com/office/drawing/2014/main" id="{DDFD7E12-5CE4-D54F-802B-0313DCDD764F}"/>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56" name="Picture 12">
            <a:extLst>
              <a:ext uri="{FF2B5EF4-FFF2-40B4-BE49-F238E27FC236}">
                <a16:creationId xmlns:a16="http://schemas.microsoft.com/office/drawing/2014/main" id="{7B37B0E3-1D3A-CB4D-934C-082CDE3BA505}"/>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9928" y="741736"/>
            <a:ext cx="1585641" cy="1519200"/>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 name="Picture 50">
            <a:extLst>
              <a:ext uri="{FF2B5EF4-FFF2-40B4-BE49-F238E27FC236}">
                <a16:creationId xmlns:a16="http://schemas.microsoft.com/office/drawing/2014/main" id="{5195E8A8-3079-A044-85E9-E2FA4BF002F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4065" y="4190884"/>
            <a:ext cx="1511410"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8" name="Picture 48" descr="Image result for image: steel ingots">
            <a:extLst>
              <a:ext uri="{FF2B5EF4-FFF2-40B4-BE49-F238E27FC236}">
                <a16:creationId xmlns:a16="http://schemas.microsoft.com/office/drawing/2014/main" id="{306F63D1-C706-1F4D-8A27-9E83150BF18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907416" y="4190884"/>
            <a:ext cx="1443842"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9" name="Picture 24" descr="u=1810757949,1443906184&amp;fm=72">
            <a:extLst>
              <a:ext uri="{FF2B5EF4-FFF2-40B4-BE49-F238E27FC236}">
                <a16:creationId xmlns:a16="http://schemas.microsoft.com/office/drawing/2014/main" id="{55628CBB-C7A7-DC46-B2C2-CFBF18F08833}"/>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t="4443" b="4132"/>
          <a:stretch/>
        </p:blipFill>
        <p:spPr bwMode="auto">
          <a:xfrm>
            <a:off x="3743199" y="4043604"/>
            <a:ext cx="2053153" cy="2257999"/>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0" name="Picture 28" descr="u=245153502,2349447994&amp;fm=26&amp;gp=0">
            <a:extLst>
              <a:ext uri="{FF2B5EF4-FFF2-40B4-BE49-F238E27FC236}">
                <a16:creationId xmlns:a16="http://schemas.microsoft.com/office/drawing/2014/main" id="{D0B61E44-2C78-964E-98B9-FE3BA902C70A}"/>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607725" y="4190884"/>
            <a:ext cx="1540181"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1" name="Picture 46" descr="电脑配件">
            <a:extLst>
              <a:ext uri="{FF2B5EF4-FFF2-40B4-BE49-F238E27FC236}">
                <a16:creationId xmlns:a16="http://schemas.microsoft.com/office/drawing/2014/main" id="{640E48C2-70E6-0B4C-A01E-279CB1AE4494}"/>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041586" y="4209919"/>
            <a:ext cx="1320905"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2" name="Picture 20" descr="氨基酸分子2">
            <a:extLst>
              <a:ext uri="{FF2B5EF4-FFF2-40B4-BE49-F238E27FC236}">
                <a16:creationId xmlns:a16="http://schemas.microsoft.com/office/drawing/2014/main" id="{E2690F96-3B70-D746-A45F-616D4BDB3E21}"/>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2074870" y="864424"/>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图片 62">
            <a:extLst>
              <a:ext uri="{FF2B5EF4-FFF2-40B4-BE49-F238E27FC236}">
                <a16:creationId xmlns:a16="http://schemas.microsoft.com/office/drawing/2014/main" id="{6550CC9D-21DD-0940-9D72-B763A06C922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71361" y="704744"/>
            <a:ext cx="1803552" cy="1569241"/>
          </a:xfrm>
          <a:prstGeom prst="rect">
            <a:avLst/>
          </a:prstGeom>
          <a:ln w="3175">
            <a:solidFill>
              <a:schemeClr val="bg1">
                <a:lumMod val="85000"/>
              </a:schemeClr>
            </a:solidFill>
          </a:ln>
        </p:spPr>
      </p:pic>
      <p:sp>
        <p:nvSpPr>
          <p:cNvPr id="19" name="TextBox 17">
            <a:extLst>
              <a:ext uri="{FF2B5EF4-FFF2-40B4-BE49-F238E27FC236}">
                <a16:creationId xmlns:a16="http://schemas.microsoft.com/office/drawing/2014/main" id="{8A46DFC4-74B9-4975-8960-D89B5622C194}"/>
              </a:ext>
            </a:extLst>
          </p:cNvPr>
          <p:cNvSpPr txBox="1"/>
          <p:nvPr/>
        </p:nvSpPr>
        <p:spPr>
          <a:xfrm rot="592062">
            <a:off x="3521107" y="2918094"/>
            <a:ext cx="527995" cy="1200329"/>
          </a:xfrm>
          <a:prstGeom prst="rect">
            <a:avLst/>
          </a:prstGeom>
          <a:noFill/>
        </p:spPr>
        <p:txBody>
          <a:bodyPr wrap="square" rtlCol="0">
            <a:spAutoFit/>
          </a:bodyPr>
          <a:lstStyle/>
          <a:p>
            <a:r>
              <a:rPr lang="en-US" altLang="zh-CN" sz="7200" b="1" dirty="0">
                <a:solidFill>
                  <a:srgbClr val="FF0000"/>
                </a:solidFill>
                <a:latin typeface="Arial" pitchFamily="34" charset="0"/>
                <a:ea typeface="+mj-ea"/>
                <a:cs typeface="Arial" pitchFamily="34" charset="0"/>
              </a:rPr>
              <a:t>?</a:t>
            </a:r>
            <a:endParaRPr lang="en-US" sz="1050" b="1" dirty="0">
              <a:solidFill>
                <a:srgbClr val="FF0000"/>
              </a:solidFill>
              <a:latin typeface="Arial" pitchFamily="34" charset="0"/>
              <a:ea typeface="+mj-ea"/>
              <a:cs typeface="Arial" pitchFamily="34" charset="0"/>
            </a:endParaRPr>
          </a:p>
        </p:txBody>
      </p:sp>
      <p:pic>
        <p:nvPicPr>
          <p:cNvPr id="22" name="图片 21">
            <a:extLst>
              <a:ext uri="{FF2B5EF4-FFF2-40B4-BE49-F238E27FC236}">
                <a16:creationId xmlns:a16="http://schemas.microsoft.com/office/drawing/2014/main" id="{0737B514-102C-451E-8983-2223BF689C5C}"/>
              </a:ext>
            </a:extLst>
          </p:cNvPr>
          <p:cNvPicPr>
            <a:picLocks noChangeAspect="1"/>
          </p:cNvPicPr>
          <p:nvPr/>
        </p:nvPicPr>
        <p:blipFill>
          <a:blip r:embed="rId19"/>
          <a:stretch>
            <a:fillRect/>
          </a:stretch>
        </p:blipFill>
        <p:spPr>
          <a:xfrm>
            <a:off x="3624749" y="2441558"/>
            <a:ext cx="521542" cy="596049"/>
          </a:xfrm>
          <a:prstGeom prst="rect">
            <a:avLst/>
          </a:prstGeom>
        </p:spPr>
      </p:pic>
      <p:pic>
        <p:nvPicPr>
          <p:cNvPr id="25" name="图片 24">
            <a:extLst>
              <a:ext uri="{FF2B5EF4-FFF2-40B4-BE49-F238E27FC236}">
                <a16:creationId xmlns:a16="http://schemas.microsoft.com/office/drawing/2014/main" id="{9A47B3A2-25D8-4168-BF2D-D5E5C7675BDA}"/>
              </a:ext>
            </a:extLst>
          </p:cNvPr>
          <p:cNvPicPr>
            <a:picLocks noChangeAspect="1"/>
          </p:cNvPicPr>
          <p:nvPr/>
        </p:nvPicPr>
        <p:blipFill>
          <a:blip r:embed="rId19"/>
          <a:stretch>
            <a:fillRect/>
          </a:stretch>
        </p:blipFill>
        <p:spPr>
          <a:xfrm>
            <a:off x="1632308" y="2791391"/>
            <a:ext cx="700611" cy="800699"/>
          </a:xfrm>
          <a:prstGeom prst="rect">
            <a:avLst/>
          </a:prstGeom>
        </p:spPr>
      </p:pic>
    </p:spTree>
    <p:extLst>
      <p:ext uri="{BB962C8B-B14F-4D97-AF65-F5344CB8AC3E}">
        <p14:creationId xmlns:p14="http://schemas.microsoft.com/office/powerpoint/2010/main" val="398957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418902"/>
            <a:ext cx="9144000" cy="143338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说到</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，你会想到什么？</a:t>
            </a:r>
          </a:p>
        </p:txBody>
      </p:sp>
      <p:grpSp>
        <p:nvGrpSpPr>
          <p:cNvPr id="16" name="组 15"/>
          <p:cNvGrpSpPr/>
          <p:nvPr/>
        </p:nvGrpSpPr>
        <p:grpSpPr>
          <a:xfrm>
            <a:off x="794933" y="1852290"/>
            <a:ext cx="7538146" cy="4725908"/>
            <a:chOff x="1059909" y="2098610"/>
            <a:chExt cx="7145249" cy="4479588"/>
          </a:xfrm>
        </p:grpSpPr>
        <p:sp>
          <p:nvSpPr>
            <p:cNvPr id="15" name="矩形 14"/>
            <p:cNvSpPr/>
            <p:nvPr/>
          </p:nvSpPr>
          <p:spPr>
            <a:xfrm>
              <a:off x="1059909" y="2098610"/>
              <a:ext cx="7145249" cy="4479588"/>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grpSp>
          <p:nvGrpSpPr>
            <p:cNvPr id="3" name="组 2"/>
            <p:cNvGrpSpPr/>
            <p:nvPr/>
          </p:nvGrpSpPr>
          <p:grpSpPr>
            <a:xfrm>
              <a:off x="1302519" y="2098610"/>
              <a:ext cx="6779786" cy="4286930"/>
              <a:chOff x="-72712" y="358589"/>
              <a:chExt cx="9805544" cy="6253712"/>
            </a:xfrm>
          </p:grpSpPr>
          <p:pic>
            <p:nvPicPr>
              <p:cNvPr id="4" name="图片 3"/>
              <p:cNvPicPr>
                <a:picLocks noChangeAspect="1"/>
              </p:cNvPicPr>
              <p:nvPr/>
            </p:nvPicPr>
            <p:blipFill>
              <a:blip r:embed="rId3"/>
              <a:stretch>
                <a:fillRect/>
              </a:stretch>
            </p:blipFill>
            <p:spPr>
              <a:xfrm>
                <a:off x="-72712" y="358589"/>
                <a:ext cx="9291423" cy="6051168"/>
              </a:xfrm>
              <a:prstGeom prst="rect">
                <a:avLst/>
              </a:prstGeom>
            </p:spPr>
          </p:pic>
          <p:sp>
            <p:nvSpPr>
              <p:cNvPr id="5" name="矩形 4"/>
              <p:cNvSpPr/>
              <p:nvPr/>
            </p:nvSpPr>
            <p:spPr>
              <a:xfrm>
                <a:off x="7370004" y="5937138"/>
                <a:ext cx="2362828" cy="660534"/>
              </a:xfrm>
              <a:prstGeom prst="rect">
                <a:avLst/>
              </a:prstGeom>
              <a:solidFill>
                <a:schemeClr val="bg1"/>
              </a:solidFill>
            </p:spPr>
            <p:txBody>
              <a:bodyPr wrap="none">
                <a:spAutoFit/>
              </a:bodyPr>
              <a:lstStyle/>
              <a:p>
                <a:pPr algn="ctr">
                  <a:lnSpc>
                    <a:spcPct val="110000"/>
                  </a:lnSpc>
                  <a:spcBef>
                    <a:spcPct val="0"/>
                  </a:spcBef>
                </a:pP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双螺旋结构</a:t>
                </a:r>
              </a:p>
            </p:txBody>
          </p:sp>
          <p:sp>
            <p:nvSpPr>
              <p:cNvPr id="6" name="矩形 5"/>
              <p:cNvSpPr/>
              <p:nvPr/>
            </p:nvSpPr>
            <p:spPr>
              <a:xfrm>
                <a:off x="5280341" y="5937138"/>
                <a:ext cx="2187025" cy="660534"/>
              </a:xfrm>
              <a:prstGeom prst="rect">
                <a:avLst/>
              </a:prstGeom>
              <a:solidFill>
                <a:schemeClr val="bg1"/>
              </a:solidFill>
            </p:spPr>
            <p:txBody>
              <a:bodyPr wrap="none">
                <a:spAutoFit/>
              </a:bodyPr>
              <a:lstStyle/>
              <a:p>
                <a:pPr algn="ctr">
                  <a:lnSpc>
                    <a:spcPct val="110000"/>
                  </a:lnSpc>
                  <a:spcBef>
                    <a:spcPct val="0"/>
                  </a:spcBef>
                </a:pPr>
                <a:r>
                  <a:rPr kumimoji="1" lang="en-US" altLang="zh-CN" sz="2400" dirty="0">
                    <a:latin typeface="Microsoft YaHei" panose="020B0503020204020204" pitchFamily="34" charset="-122"/>
                    <a:ea typeface="Microsoft YaHei" panose="020B0503020204020204" pitchFamily="34" charset="-122"/>
                    <a:cs typeface="Arial" panose="020B0604020202020204" pitchFamily="34" charset="0"/>
                  </a:rPr>
                  <a:t>DNA </a:t>
                </a: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片段</a:t>
                </a:r>
              </a:p>
            </p:txBody>
          </p:sp>
          <p:sp>
            <p:nvSpPr>
              <p:cNvPr id="7" name="矩形 6"/>
              <p:cNvSpPr/>
              <p:nvPr/>
            </p:nvSpPr>
            <p:spPr>
              <a:xfrm>
                <a:off x="1121255" y="5937138"/>
                <a:ext cx="4180221" cy="675163"/>
              </a:xfrm>
              <a:prstGeom prst="rect">
                <a:avLst/>
              </a:prstGeom>
              <a:solidFill>
                <a:schemeClr val="bg1"/>
              </a:solidFill>
            </p:spPr>
            <p:txBody>
              <a:bodyPr wrap="none">
                <a:spAutoFit/>
              </a:bodyPr>
              <a:lstStyle/>
              <a:p>
                <a:pPr algn="ctr">
                  <a:lnSpc>
                    <a:spcPct val="110000"/>
                  </a:lnSpc>
                  <a:spcBef>
                    <a:spcPct val="0"/>
                  </a:spcBef>
                </a:pPr>
                <a:r>
                  <a:rPr kumimoji="1" lang="zh-CN" altLang="en-US" sz="2400" b="1" dirty="0">
                    <a:solidFill>
                      <a:schemeClr val="tx2">
                        <a:lumMod val="50000"/>
                      </a:schemeClr>
                    </a:solidFill>
                    <a:latin typeface="Microsoft YaHei" panose="020B0503020204020204" pitchFamily="34" charset="-122"/>
                    <a:ea typeface="Microsoft YaHei" panose="020B0503020204020204" pitchFamily="34" charset="-122"/>
                    <a:cs typeface="Arial" panose="020B0604020202020204" pitchFamily="34" charset="0"/>
                  </a:rPr>
                  <a:t>碱基</a:t>
                </a: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互补的</a:t>
                </a:r>
                <a:r>
                  <a:rPr kumimoji="1" lang="en-US" altLang="zh-CN" sz="24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双链</a:t>
                </a:r>
              </a:p>
            </p:txBody>
          </p:sp>
          <p:sp>
            <p:nvSpPr>
              <p:cNvPr id="8" name="矩形 7"/>
              <p:cNvSpPr/>
              <p:nvPr/>
            </p:nvSpPr>
            <p:spPr>
              <a:xfrm>
                <a:off x="32305" y="1171415"/>
                <a:ext cx="1307994" cy="563094"/>
              </a:xfrm>
              <a:prstGeom prst="rect">
                <a:avLst/>
              </a:prstGeom>
              <a:solidFill>
                <a:schemeClr val="bg1"/>
              </a:solidFill>
            </p:spPr>
            <p:txBody>
              <a:bodyPr wrap="none">
                <a:spAutoFit/>
              </a:bodyPr>
              <a:lstStyle/>
              <a:p>
                <a:pPr algn="ctr">
                  <a:lnSpc>
                    <a:spcPct val="110000"/>
                  </a:lnSpc>
                  <a:spcBef>
                    <a:spcPct val="0"/>
                  </a:spcBef>
                </a:pPr>
                <a:r>
                  <a:rPr kumimoji="1" lang="zh-CN" altLang="en-US" sz="2000" dirty="0">
                    <a:latin typeface="Microsoft YaHei" panose="020B0503020204020204" pitchFamily="34" charset="-122"/>
                    <a:ea typeface="Microsoft YaHei" panose="020B0503020204020204" pitchFamily="34" charset="-122"/>
                    <a:cs typeface="Arial" panose="020B0604020202020204" pitchFamily="34" charset="0"/>
                  </a:rPr>
                  <a:t>核苷酸</a:t>
                </a:r>
              </a:p>
            </p:txBody>
          </p:sp>
          <p:sp>
            <p:nvSpPr>
              <p:cNvPr id="9" name="矩形 8"/>
              <p:cNvSpPr/>
              <p:nvPr/>
            </p:nvSpPr>
            <p:spPr>
              <a:xfrm>
                <a:off x="5349544" y="604267"/>
                <a:ext cx="2362829" cy="563094"/>
              </a:xfrm>
              <a:prstGeom prst="rect">
                <a:avLst/>
              </a:prstGeom>
              <a:solidFill>
                <a:schemeClr val="bg1"/>
              </a:solidFill>
            </p:spPr>
            <p:txBody>
              <a:bodyPr wrap="none">
                <a:spAutoFit/>
              </a:bodyPr>
              <a:lstStyle/>
              <a:p>
                <a:pPr algn="ctr">
                  <a:lnSpc>
                    <a:spcPct val="110000"/>
                  </a:lnSpc>
                  <a:spcBef>
                    <a:spcPct val="0"/>
                  </a:spcBef>
                </a:pPr>
                <a:r>
                  <a:rPr kumimoji="1" lang="zh-CN" altLang="en-US" sz="2000" dirty="0">
                    <a:latin typeface="Microsoft YaHei" panose="020B0503020204020204" pitchFamily="34" charset="-122"/>
                    <a:ea typeface="Microsoft YaHei" panose="020B0503020204020204" pitchFamily="34" charset="-122"/>
                    <a:cs typeface="Arial" panose="020B0604020202020204" pitchFamily="34" charset="0"/>
                  </a:rPr>
                  <a:t>糖－磷酸骨架</a:t>
                </a:r>
              </a:p>
            </p:txBody>
          </p:sp>
          <p:sp>
            <p:nvSpPr>
              <p:cNvPr id="10" name="矩形 9"/>
              <p:cNvSpPr/>
              <p:nvPr/>
            </p:nvSpPr>
            <p:spPr>
              <a:xfrm>
                <a:off x="2569885" y="5384932"/>
                <a:ext cx="1434355" cy="563094"/>
              </a:xfrm>
              <a:prstGeom prst="rect">
                <a:avLst/>
              </a:prstGeom>
              <a:solidFill>
                <a:schemeClr val="bg1"/>
              </a:solidFill>
            </p:spPr>
            <p:txBody>
              <a:bodyPr wrap="square">
                <a:spAutoFit/>
              </a:bodyPr>
              <a:lstStyle/>
              <a:p>
                <a:pPr algn="ctr">
                  <a:lnSpc>
                    <a:spcPct val="110000"/>
                  </a:lnSpc>
                  <a:spcBef>
                    <a:spcPct val="0"/>
                  </a:spcBef>
                </a:pPr>
                <a:r>
                  <a:rPr kumimoji="1" lang="en-US" altLang="zh-CN" sz="2000" dirty="0">
                    <a:latin typeface="Microsoft YaHei" panose="020B0503020204020204" pitchFamily="34" charset="-122"/>
                    <a:ea typeface="Microsoft YaHei" panose="020B0503020204020204" pitchFamily="34" charset="-122"/>
                    <a:cs typeface="Arial" panose="020B0604020202020204" pitchFamily="34" charset="0"/>
                  </a:rPr>
                  <a:t>  </a:t>
                </a:r>
                <a:r>
                  <a:rPr kumimoji="1" lang="zh-CN" altLang="en-US" sz="2000" dirty="0">
                    <a:latin typeface="Microsoft YaHei" panose="020B0503020204020204" pitchFamily="34" charset="-122"/>
                    <a:ea typeface="Microsoft YaHei" panose="020B0503020204020204" pitchFamily="34" charset="-122"/>
                    <a:cs typeface="Arial" panose="020B0604020202020204" pitchFamily="34" charset="0"/>
                  </a:rPr>
                  <a:t>氢键</a:t>
                </a:r>
                <a:r>
                  <a:rPr kumimoji="1" lang="en-US" altLang="zh-CN" sz="2000" dirty="0">
                    <a:latin typeface="Microsoft YaHei" panose="020B0503020204020204" pitchFamily="34" charset="-122"/>
                    <a:ea typeface="Microsoft YaHei" panose="020B0503020204020204" pitchFamily="34" charset="-122"/>
                    <a:cs typeface="Arial" panose="020B0604020202020204" pitchFamily="34" charset="0"/>
                  </a:rPr>
                  <a:t>   </a:t>
                </a:r>
                <a:endParaRPr kumimoji="1" lang="zh-CN" altLang="en-US" sz="2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矩形 13"/>
              <p:cNvSpPr/>
              <p:nvPr/>
            </p:nvSpPr>
            <p:spPr>
              <a:xfrm>
                <a:off x="479676" y="5144488"/>
                <a:ext cx="775514" cy="553253"/>
              </a:xfrm>
              <a:prstGeom prst="rect">
                <a:avLst/>
              </a:prstGeom>
              <a:solidFill>
                <a:schemeClr val="bg1"/>
              </a:solidFill>
            </p:spPr>
            <p:txBody>
              <a:bodyPr wrap="square">
                <a:spAutoFit/>
              </a:bodyPr>
              <a:lstStyle/>
              <a:p>
                <a:r>
                  <a:rPr kumimoji="1" lang="en-US" altLang="zh-CN" sz="20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  C</a:t>
                </a:r>
                <a:endParaRPr lang="zh-CN" altLang="en-US" sz="2000" dirty="0">
                  <a:latin typeface="Microsoft YaHei" panose="020B0503020204020204" pitchFamily="34" charset="-122"/>
                  <a:ea typeface="Microsoft YaHei" panose="020B0503020204020204" pitchFamily="34" charset="-122"/>
                </a:endParaRPr>
              </a:p>
            </p:txBody>
          </p:sp>
          <p:sp>
            <p:nvSpPr>
              <p:cNvPr id="11" name="矩形 10"/>
              <p:cNvSpPr/>
              <p:nvPr/>
            </p:nvSpPr>
            <p:spPr>
              <a:xfrm>
                <a:off x="457201" y="3912046"/>
                <a:ext cx="775514" cy="553253"/>
              </a:xfrm>
              <a:prstGeom prst="rect">
                <a:avLst/>
              </a:prstGeom>
              <a:solidFill>
                <a:schemeClr val="bg1"/>
              </a:solidFill>
            </p:spPr>
            <p:txBody>
              <a:bodyPr wrap="square">
                <a:spAutoFit/>
              </a:bodyPr>
              <a:lstStyle/>
              <a:p>
                <a:r>
                  <a:rPr kumimoji="1" lang="en-US" altLang="zh-CN" sz="20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  A</a:t>
                </a:r>
                <a:endParaRPr lang="zh-CN" altLang="en-US" sz="2000" dirty="0">
                  <a:latin typeface="Microsoft YaHei" panose="020B0503020204020204" pitchFamily="34" charset="-122"/>
                  <a:ea typeface="Microsoft YaHei" panose="020B0503020204020204" pitchFamily="34" charset="-122"/>
                </a:endParaRPr>
              </a:p>
            </p:txBody>
          </p:sp>
          <p:sp>
            <p:nvSpPr>
              <p:cNvPr id="12" name="矩形 11"/>
              <p:cNvSpPr/>
              <p:nvPr/>
            </p:nvSpPr>
            <p:spPr>
              <a:xfrm>
                <a:off x="457201" y="4312152"/>
                <a:ext cx="775514" cy="553253"/>
              </a:xfrm>
              <a:prstGeom prst="rect">
                <a:avLst/>
              </a:prstGeom>
              <a:solidFill>
                <a:schemeClr val="bg1"/>
              </a:solidFill>
            </p:spPr>
            <p:txBody>
              <a:bodyPr wrap="square">
                <a:spAutoFit/>
              </a:bodyPr>
              <a:lstStyle/>
              <a:p>
                <a:r>
                  <a:rPr kumimoji="1" lang="en-US" altLang="zh-CN" sz="20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  T</a:t>
                </a:r>
                <a:endParaRPr lang="zh-CN" altLang="en-US" sz="2000" dirty="0">
                  <a:latin typeface="Microsoft YaHei" panose="020B0503020204020204" pitchFamily="34" charset="-122"/>
                  <a:ea typeface="Microsoft YaHei" panose="020B0503020204020204" pitchFamily="34" charset="-122"/>
                </a:endParaRPr>
              </a:p>
            </p:txBody>
          </p:sp>
          <p:sp>
            <p:nvSpPr>
              <p:cNvPr id="13" name="矩形 12"/>
              <p:cNvSpPr/>
              <p:nvPr/>
            </p:nvSpPr>
            <p:spPr>
              <a:xfrm>
                <a:off x="457201" y="4711954"/>
                <a:ext cx="775514" cy="553253"/>
              </a:xfrm>
              <a:prstGeom prst="rect">
                <a:avLst/>
              </a:prstGeom>
              <a:solidFill>
                <a:schemeClr val="bg1"/>
              </a:solidFill>
            </p:spPr>
            <p:txBody>
              <a:bodyPr wrap="square">
                <a:spAutoFit/>
              </a:bodyPr>
              <a:lstStyle/>
              <a:p>
                <a:r>
                  <a:rPr kumimoji="1" lang="en-US" altLang="zh-CN" sz="20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  G</a:t>
                </a:r>
                <a:endParaRPr lang="zh-CN" altLang="en-US" sz="2000" dirty="0">
                  <a:latin typeface="Microsoft YaHei" panose="020B0503020204020204" pitchFamily="34" charset="-122"/>
                  <a:ea typeface="Microsoft YaHei" panose="020B0503020204020204" pitchFamily="34" charset="-122"/>
                </a:endParaRPr>
              </a:p>
            </p:txBody>
          </p:sp>
        </p:grpSp>
      </p:grpSp>
    </p:spTree>
    <p:extLst>
      <p:ext uri="{BB962C8B-B14F-4D97-AF65-F5344CB8AC3E}">
        <p14:creationId xmlns:p14="http://schemas.microsoft.com/office/powerpoint/2010/main" val="2736429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462542"/>
            <a:ext cx="9144000" cy="143338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说到</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，你会想到什么？</a:t>
            </a:r>
          </a:p>
        </p:txBody>
      </p:sp>
      <p:sp>
        <p:nvSpPr>
          <p:cNvPr id="18" name="内容占位符 2">
            <a:extLst>
              <a:ext uri="{FF2B5EF4-FFF2-40B4-BE49-F238E27FC236}">
                <a16:creationId xmlns:a16="http://schemas.microsoft.com/office/drawing/2014/main" id="{034F43A7-704A-4AA2-ACC3-50BBAEBB9EF4}"/>
              </a:ext>
            </a:extLst>
          </p:cNvPr>
          <p:cNvSpPr txBox="1">
            <a:spLocks/>
          </p:cNvSpPr>
          <p:nvPr/>
        </p:nvSpPr>
        <p:spPr>
          <a:xfrm>
            <a:off x="886900" y="2799561"/>
            <a:ext cx="4567976" cy="3257350"/>
          </a:xfrm>
          <a:prstGeom prst="rect">
            <a:avLst/>
          </a:prstGeom>
        </p:spPr>
        <p:txBody>
          <a:bodyPr>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buNone/>
            </a:pPr>
            <a:r>
              <a:rPr lang="zh-CN" altLang="en-US" dirty="0">
                <a:latin typeface="Microsoft YaHei" panose="020B0503020204020204" pitchFamily="34" charset="-122"/>
                <a:ea typeface="Microsoft YaHei" panose="020B0503020204020204" pitchFamily="34" charset="-122"/>
              </a:rPr>
              <a:t>名称：脱氧核糖核酸</a:t>
            </a:r>
          </a:p>
          <a:p>
            <a:pPr marL="0" indent="0">
              <a:lnSpc>
                <a:spcPct val="110000"/>
              </a:lnSpc>
              <a:buNone/>
            </a:pPr>
            <a:r>
              <a:rPr lang="zh-CN" altLang="en-US" dirty="0">
                <a:latin typeface="Microsoft YaHei" panose="020B0503020204020204" pitchFamily="34" charset="-122"/>
                <a:ea typeface="Microsoft YaHei" panose="020B0503020204020204" pitchFamily="34" charset="-122"/>
              </a:rPr>
              <a:t>位置：位于细胞核内</a:t>
            </a:r>
          </a:p>
          <a:p>
            <a:pPr marL="0" indent="0">
              <a:lnSpc>
                <a:spcPct val="110000"/>
              </a:lnSpc>
              <a:buNone/>
            </a:pPr>
            <a:r>
              <a:rPr lang="zh-CN" altLang="en-US" dirty="0">
                <a:latin typeface="Microsoft YaHei" panose="020B0503020204020204" pitchFamily="34" charset="-122"/>
                <a:ea typeface="Microsoft YaHei" panose="020B0503020204020204" pitchFamily="34" charset="-122"/>
              </a:rPr>
              <a:t>功能：具有遗传功能</a:t>
            </a:r>
            <a:endParaRPr lang="en-US" altLang="zh-CN" dirty="0">
              <a:latin typeface="Microsoft YaHei" panose="020B0503020204020204" pitchFamily="34" charset="-122"/>
              <a:ea typeface="Microsoft YaHei" panose="020B0503020204020204" pitchFamily="34" charset="-122"/>
            </a:endParaRPr>
          </a:p>
          <a:p>
            <a:pPr marL="0" indent="0">
              <a:lnSpc>
                <a:spcPct val="110000"/>
              </a:lnSpc>
              <a:buNone/>
            </a:pPr>
            <a:r>
              <a:rPr lang="zh-CN" altLang="en-US" dirty="0">
                <a:latin typeface="Microsoft YaHei" panose="020B0503020204020204" pitchFamily="34" charset="-122"/>
                <a:ea typeface="Microsoft YaHei" panose="020B0503020204020204" pitchFamily="34" charset="-122"/>
              </a:rPr>
              <a:t>用于储存生物基因信息的大分子！蕴含大量信息！</a:t>
            </a:r>
          </a:p>
        </p:txBody>
      </p:sp>
      <p:cxnSp>
        <p:nvCxnSpPr>
          <p:cNvPr id="19" name="直线连接符 18">
            <a:extLst>
              <a:ext uri="{FF2B5EF4-FFF2-40B4-BE49-F238E27FC236}">
                <a16:creationId xmlns:a16="http://schemas.microsoft.com/office/drawing/2014/main" id="{48A6D867-7342-2545-81C2-3759362F5421}"/>
              </a:ext>
            </a:extLst>
          </p:cNvPr>
          <p:cNvCxnSpPr>
            <a:cxnSpLocks/>
          </p:cNvCxnSpPr>
          <p:nvPr/>
        </p:nvCxnSpPr>
        <p:spPr>
          <a:xfrm>
            <a:off x="698155" y="2438400"/>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0" name="直线连接符 19">
            <a:extLst>
              <a:ext uri="{FF2B5EF4-FFF2-40B4-BE49-F238E27FC236}">
                <a16:creationId xmlns:a16="http://schemas.microsoft.com/office/drawing/2014/main" id="{19FB1375-C4D6-6043-B23E-AF8BF63F1A6A}"/>
              </a:ext>
            </a:extLst>
          </p:cNvPr>
          <p:cNvCxnSpPr>
            <a:cxnSpLocks/>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1" name="直线连接符 20">
            <a:extLst>
              <a:ext uri="{FF2B5EF4-FFF2-40B4-BE49-F238E27FC236}">
                <a16:creationId xmlns:a16="http://schemas.microsoft.com/office/drawing/2014/main" id="{E6E89851-D705-4447-B9E8-908898652A3E}"/>
              </a:ext>
            </a:extLst>
          </p:cNvPr>
          <p:cNvCxnSpPr>
            <a:cxnSpLocks/>
          </p:cNvCxnSpPr>
          <p:nvPr/>
        </p:nvCxnSpPr>
        <p:spPr>
          <a:xfrm flipH="1">
            <a:off x="1124465" y="243840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直线连接符 21">
            <a:extLst>
              <a:ext uri="{FF2B5EF4-FFF2-40B4-BE49-F238E27FC236}">
                <a16:creationId xmlns:a16="http://schemas.microsoft.com/office/drawing/2014/main" id="{BDC972AD-EECE-0546-983F-E05039BE75D5}"/>
              </a:ext>
            </a:extLst>
          </p:cNvPr>
          <p:cNvCxnSpPr>
            <a:cxnSpLocks/>
          </p:cNvCxnSpPr>
          <p:nvPr/>
        </p:nvCxnSpPr>
        <p:spPr>
          <a:xfrm>
            <a:off x="8501448" y="2438400"/>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Picture 5" descr="DNA_orbit_animated.gif">
            <a:extLst>
              <a:ext uri="{FF2B5EF4-FFF2-40B4-BE49-F238E27FC236}">
                <a16:creationId xmlns:a16="http://schemas.microsoft.com/office/drawing/2014/main" id="{775A24B0-DB0A-4DF3-8035-F7336B89D3E1}"/>
              </a:ext>
            </a:extLst>
          </p:cNvPr>
          <p:cNvPicPr>
            <a:picLocks noChangeAspect="1"/>
          </p:cNvPicPr>
          <p:nvPr/>
        </p:nvPicPr>
        <p:blipFill>
          <a:blip r:embed="rId3" cstate="print"/>
          <a:srcRect/>
          <a:stretch>
            <a:fillRect/>
          </a:stretch>
        </p:blipFill>
        <p:spPr bwMode="auto">
          <a:xfrm>
            <a:off x="4914369" y="1260821"/>
            <a:ext cx="3628957" cy="5969008"/>
          </a:xfrm>
          <a:prstGeom prst="rect">
            <a:avLst/>
          </a:prstGeom>
          <a:noFill/>
          <a:ln w="9525">
            <a:noFill/>
            <a:miter lim="800000"/>
            <a:headEnd/>
            <a:tailEnd/>
          </a:ln>
        </p:spPr>
      </p:pic>
      <p:pic>
        <p:nvPicPr>
          <p:cNvPr id="11" name="图片 10">
            <a:extLst>
              <a:ext uri="{FF2B5EF4-FFF2-40B4-BE49-F238E27FC236}">
                <a16:creationId xmlns:a16="http://schemas.microsoft.com/office/drawing/2014/main" id="{886FEA80-AA4C-104E-8643-261449C1B24F}"/>
              </a:ext>
            </a:extLst>
          </p:cNvPr>
          <p:cNvPicPr>
            <a:picLocks noChangeAspect="1"/>
          </p:cNvPicPr>
          <p:nvPr/>
        </p:nvPicPr>
        <p:blipFill rotWithShape="1">
          <a:blip r:embed="rId4"/>
          <a:srcRect l="38822" t="7371" r="20768" b="51298"/>
          <a:stretch/>
        </p:blipFill>
        <p:spPr>
          <a:xfrm>
            <a:off x="687393" y="2173326"/>
            <a:ext cx="544010" cy="530146"/>
          </a:xfrm>
          <a:prstGeom prst="rect">
            <a:avLst/>
          </a:prstGeom>
        </p:spPr>
      </p:pic>
      <p:pic>
        <p:nvPicPr>
          <p:cNvPr id="12" name="图片 11">
            <a:extLst>
              <a:ext uri="{FF2B5EF4-FFF2-40B4-BE49-F238E27FC236}">
                <a16:creationId xmlns:a16="http://schemas.microsoft.com/office/drawing/2014/main" id="{8C021972-FCEE-AB40-8A27-8FFF03541B03}"/>
              </a:ext>
            </a:extLst>
          </p:cNvPr>
          <p:cNvPicPr>
            <a:picLocks noChangeAspect="1"/>
          </p:cNvPicPr>
          <p:nvPr/>
        </p:nvPicPr>
        <p:blipFill rotWithShape="1">
          <a:blip r:embed="rId5"/>
          <a:srcRect l="25549" t="49611" r="34040"/>
          <a:stretch/>
        </p:blipFill>
        <p:spPr>
          <a:xfrm>
            <a:off x="8015420" y="5840976"/>
            <a:ext cx="544010" cy="646331"/>
          </a:xfrm>
          <a:prstGeom prst="rect">
            <a:avLst/>
          </a:prstGeom>
        </p:spPr>
      </p:pic>
    </p:spTree>
    <p:extLst>
      <p:ext uri="{BB962C8B-B14F-4D97-AF65-F5344CB8AC3E}">
        <p14:creationId xmlns:p14="http://schemas.microsoft.com/office/powerpoint/2010/main" val="113724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7186E2D2-10E9-D749-B9AA-2D1EA397D53D}"/>
              </a:ext>
            </a:extLst>
          </p:cNvPr>
          <p:cNvPicPr>
            <a:picLocks noChangeAspect="1"/>
          </p:cNvPicPr>
          <p:nvPr/>
        </p:nvPicPr>
        <p:blipFill rotWithShape="1">
          <a:blip r:embed="rId3"/>
          <a:srcRect l="38822" t="7371" r="20768" b="51298"/>
          <a:stretch/>
        </p:blipFill>
        <p:spPr>
          <a:xfrm>
            <a:off x="523420" y="2693773"/>
            <a:ext cx="544010" cy="530146"/>
          </a:xfrm>
          <a:prstGeom prst="rect">
            <a:avLst/>
          </a:prstGeom>
        </p:spPr>
      </p:pic>
      <p:cxnSp>
        <p:nvCxnSpPr>
          <p:cNvPr id="4" name="直线连接符 3">
            <a:extLst>
              <a:ext uri="{FF2B5EF4-FFF2-40B4-BE49-F238E27FC236}">
                <a16:creationId xmlns:a16="http://schemas.microsoft.com/office/drawing/2014/main" id="{48A6D867-7342-2545-81C2-3759362F5421}"/>
              </a:ext>
            </a:extLst>
          </p:cNvPr>
          <p:cNvCxnSpPr>
            <a:cxnSpLocks/>
          </p:cNvCxnSpPr>
          <p:nvPr/>
        </p:nvCxnSpPr>
        <p:spPr>
          <a:xfrm>
            <a:off x="698155" y="2611984"/>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E6E89851-D705-4447-B9E8-908898652A3E}"/>
              </a:ext>
            </a:extLst>
          </p:cNvPr>
          <p:cNvCxnSpPr>
            <a:cxnSpLocks/>
          </p:cNvCxnSpPr>
          <p:nvPr/>
        </p:nvCxnSpPr>
        <p:spPr>
          <a:xfrm flipH="1">
            <a:off x="1124465" y="2611984"/>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矩形 4"/>
          <p:cNvSpPr/>
          <p:nvPr/>
        </p:nvSpPr>
        <p:spPr>
          <a:xfrm>
            <a:off x="0" y="1422521"/>
            <a:ext cx="9144000" cy="2981728"/>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 name="内容占位符 2">
            <a:extLst>
              <a:ext uri="{FF2B5EF4-FFF2-40B4-BE49-F238E27FC236}">
                <a16:creationId xmlns:a16="http://schemas.microsoft.com/office/drawing/2014/main" id="{034F43A7-704A-4AA2-ACC3-50BBAEBB9EF4}"/>
              </a:ext>
            </a:extLst>
          </p:cNvPr>
          <p:cNvSpPr>
            <a:spLocks noGrp="1"/>
          </p:cNvSpPr>
          <p:nvPr>
            <p:ph idx="4294967295"/>
          </p:nvPr>
        </p:nvSpPr>
        <p:spPr>
          <a:xfrm>
            <a:off x="1189020" y="4464465"/>
            <a:ext cx="7132637" cy="2044451"/>
          </a:xfrm>
          <a:prstGeom prst="rect">
            <a:avLst/>
          </a:prstGeom>
        </p:spPr>
        <p:txBody>
          <a:bodyPr>
            <a:normAutofit/>
          </a:bodyPr>
          <a:lstStyle/>
          <a:p>
            <a:pPr marL="0" indent="0">
              <a:lnSpc>
                <a:spcPct val="110000"/>
              </a:lnSpc>
              <a:buNone/>
            </a:pPr>
            <a:r>
              <a:rPr lang="zh-CN" altLang="en-US" dirty="0">
                <a:latin typeface="Microsoft YaHei" panose="020B0503020204020204" pitchFamily="34" charset="-122"/>
                <a:ea typeface="Microsoft YaHei" panose="020B0503020204020204" pitchFamily="34" charset="-122"/>
              </a:rPr>
              <a:t>一个微小的大肠杆菌（</a:t>
            </a:r>
            <a:r>
              <a:rPr lang="en-US" altLang="zh-CN" dirty="0">
                <a:latin typeface="Microsoft YaHei" panose="020B0503020204020204" pitchFamily="34" charset="-122"/>
                <a:ea typeface="Microsoft YaHei" panose="020B0503020204020204" pitchFamily="34" charset="-122"/>
              </a:rPr>
              <a:t>E. coli</a:t>
            </a:r>
            <a:r>
              <a:rPr lang="zh-CN" altLang="en-US" dirty="0">
                <a:latin typeface="Microsoft YaHei" panose="020B0503020204020204" pitchFamily="34" charset="-122"/>
                <a:ea typeface="Microsoft YaHei" panose="020B0503020204020204" pitchFamily="34" charset="-122"/>
              </a:rPr>
              <a:t>）的</a:t>
            </a:r>
            <a:r>
              <a:rPr lang="en-US" altLang="zh-CN" dirty="0">
                <a:latin typeface="Microsoft YaHei" panose="020B0503020204020204" pitchFamily="34" charset="-122"/>
                <a:ea typeface="Microsoft YaHei" panose="020B0503020204020204" pitchFamily="34" charset="-122"/>
              </a:rPr>
              <a:t>DNA</a:t>
            </a:r>
            <a:r>
              <a:rPr lang="zh-CN" altLang="en-US" dirty="0">
                <a:latin typeface="Microsoft YaHei" panose="020B0503020204020204" pitchFamily="34" charset="-122"/>
                <a:ea typeface="Microsoft YaHei" panose="020B0503020204020204" pitchFamily="34" charset="-122"/>
              </a:rPr>
              <a:t>所包含的信息量相当于两本各</a:t>
            </a:r>
            <a:r>
              <a:rPr lang="en-US" altLang="zh-CN" dirty="0">
                <a:latin typeface="Microsoft YaHei" panose="020B0503020204020204" pitchFamily="34" charset="-122"/>
                <a:ea typeface="Microsoft YaHei" panose="020B0503020204020204" pitchFamily="34" charset="-122"/>
              </a:rPr>
              <a:t>500</a:t>
            </a:r>
            <a:r>
              <a:rPr lang="zh-CN" altLang="en-US" dirty="0">
                <a:latin typeface="Microsoft YaHei" panose="020B0503020204020204" pitchFamily="34" charset="-122"/>
                <a:ea typeface="Microsoft YaHei" panose="020B0503020204020204" pitchFamily="34" charset="-122"/>
              </a:rPr>
              <a:t>页大英百科全书的信息量。</a:t>
            </a:r>
          </a:p>
        </p:txBody>
      </p:sp>
      <p:cxnSp>
        <p:nvCxnSpPr>
          <p:cNvPr id="6" name="直线连接符 5">
            <a:extLst>
              <a:ext uri="{FF2B5EF4-FFF2-40B4-BE49-F238E27FC236}">
                <a16:creationId xmlns:a16="http://schemas.microsoft.com/office/drawing/2014/main" id="{19FB1375-C4D6-6043-B23E-AF8BF63F1A6A}"/>
              </a:ext>
            </a:extLst>
          </p:cNvPr>
          <p:cNvCxnSpPr>
            <a:cxnSpLocks/>
          </p:cNvCxnSpPr>
          <p:nvPr/>
        </p:nvCxnSpPr>
        <p:spPr>
          <a:xfrm flipH="1">
            <a:off x="698156" y="6337726"/>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BDC972AD-EECE-0546-983F-E05039BE75D5}"/>
              </a:ext>
            </a:extLst>
          </p:cNvPr>
          <p:cNvCxnSpPr>
            <a:cxnSpLocks/>
          </p:cNvCxnSpPr>
          <p:nvPr/>
        </p:nvCxnSpPr>
        <p:spPr>
          <a:xfrm>
            <a:off x="8501448" y="2611984"/>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标题 1">
            <a:extLst>
              <a:ext uri="{FF2B5EF4-FFF2-40B4-BE49-F238E27FC236}">
                <a16:creationId xmlns:a16="http://schemas.microsoft.com/office/drawing/2014/main" id="{4B9D879D-54C4-D44F-9EAA-EB6699A277A9}"/>
              </a:ext>
            </a:extLst>
          </p:cNvPr>
          <p:cNvSpPr txBox="1">
            <a:spLocks/>
          </p:cNvSpPr>
          <p:nvPr/>
        </p:nvSpPr>
        <p:spPr>
          <a:xfrm>
            <a:off x="0" y="244725"/>
            <a:ext cx="9144000" cy="1395385"/>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少量</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蕴含大量信息</a:t>
            </a:r>
          </a:p>
        </p:txBody>
      </p:sp>
      <p:pic>
        <p:nvPicPr>
          <p:cNvPr id="15" name="Picture 9" descr="C:\Users\huangr6\Desktop\2016 GMP 微生物培训\36.JPG"/>
          <p:cNvPicPr>
            <a:picLocks noChangeAspect="1" noChangeArrowheads="1"/>
          </p:cNvPicPr>
          <p:nvPr/>
        </p:nvPicPr>
        <p:blipFill rotWithShape="1">
          <a:blip r:embed="rId4" cstate="print"/>
          <a:srcRect l="4220" t="3926" b="2308"/>
          <a:stretch/>
        </p:blipFill>
        <p:spPr bwMode="auto">
          <a:xfrm>
            <a:off x="1910870" y="1416644"/>
            <a:ext cx="1643480" cy="2987605"/>
          </a:xfrm>
          <a:prstGeom prst="rect">
            <a:avLst/>
          </a:prstGeom>
          <a:noFill/>
          <a:ln w="9525">
            <a:noFill/>
            <a:miter lim="800000"/>
            <a:headEnd/>
            <a:tailEnd/>
          </a:ln>
        </p:spPr>
      </p:pic>
      <p:pic>
        <p:nvPicPr>
          <p:cNvPr id="18" name="Picture 13" descr="u=698022636,2912567785&amp;fm=26&amp;gp=0"/>
          <p:cNvPicPr>
            <a:picLocks noChangeAspect="1" noChangeArrowheads="1"/>
          </p:cNvPicPr>
          <p:nvPr/>
        </p:nvPicPr>
        <p:blipFill>
          <a:blip r:embed="rId5" cstate="print"/>
          <a:srcRect l="9785" t="81767"/>
          <a:stretch>
            <a:fillRect/>
          </a:stretch>
        </p:blipFill>
        <p:spPr bwMode="auto">
          <a:xfrm rot="5400000">
            <a:off x="3130184" y="2513569"/>
            <a:ext cx="2981730" cy="799635"/>
          </a:xfrm>
          <a:prstGeom prst="rect">
            <a:avLst/>
          </a:prstGeom>
          <a:noFill/>
          <a:ln>
            <a:solidFill>
              <a:schemeClr val="tx1"/>
            </a:solidFill>
          </a:ln>
        </p:spPr>
      </p:pic>
      <p:pic>
        <p:nvPicPr>
          <p:cNvPr id="2" name="图片 1" descr="大英百科全书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85241" y="1422520"/>
            <a:ext cx="2957289" cy="2981729"/>
          </a:xfrm>
          <a:prstGeom prst="rect">
            <a:avLst/>
          </a:prstGeom>
        </p:spPr>
      </p:pic>
      <p:pic>
        <p:nvPicPr>
          <p:cNvPr id="12" name="图片 11" descr="针.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2717" y="1670936"/>
            <a:ext cx="1563659" cy="2575820"/>
          </a:xfrm>
          <a:prstGeom prst="rect">
            <a:avLst/>
          </a:prstGeom>
        </p:spPr>
      </p:pic>
      <p:sp>
        <p:nvSpPr>
          <p:cNvPr id="13" name="椭圆 12"/>
          <p:cNvSpPr/>
          <p:nvPr/>
        </p:nvSpPr>
        <p:spPr>
          <a:xfrm>
            <a:off x="794932" y="1589724"/>
            <a:ext cx="420274" cy="420274"/>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cxnSp>
        <p:nvCxnSpPr>
          <p:cNvPr id="19" name="直接箭头连接符 2"/>
          <p:cNvCxnSpPr>
            <a:cxnSpLocks noChangeShapeType="1"/>
          </p:cNvCxnSpPr>
          <p:nvPr/>
        </p:nvCxnSpPr>
        <p:spPr bwMode="auto">
          <a:xfrm>
            <a:off x="2633026" y="3059250"/>
            <a:ext cx="1944685" cy="0"/>
          </a:xfrm>
          <a:prstGeom prst="straightConnector1">
            <a:avLst/>
          </a:prstGeom>
          <a:noFill/>
          <a:ln w="38100" cmpd="sng" algn="ctr">
            <a:solidFill>
              <a:srgbClr val="FF0000"/>
            </a:solidFill>
            <a:round/>
            <a:headEnd type="oval"/>
            <a:tailEnd type="triangle" w="med" len="med"/>
          </a:ln>
        </p:spPr>
      </p:cxnSp>
      <p:cxnSp>
        <p:nvCxnSpPr>
          <p:cNvPr id="21" name="直接箭头连接符 2"/>
          <p:cNvCxnSpPr>
            <a:cxnSpLocks noChangeShapeType="1"/>
          </p:cNvCxnSpPr>
          <p:nvPr/>
        </p:nvCxnSpPr>
        <p:spPr bwMode="auto">
          <a:xfrm>
            <a:off x="4908176" y="3552615"/>
            <a:ext cx="877065" cy="0"/>
          </a:xfrm>
          <a:prstGeom prst="straightConnector1">
            <a:avLst/>
          </a:prstGeom>
          <a:noFill/>
          <a:ln w="38100" cmpd="sng" algn="ctr">
            <a:solidFill>
              <a:srgbClr val="FF0000"/>
            </a:solidFill>
            <a:round/>
            <a:headEnd type="oval"/>
            <a:tailEnd type="triangle" w="med" len="med"/>
          </a:ln>
        </p:spPr>
      </p:cxnSp>
      <p:cxnSp>
        <p:nvCxnSpPr>
          <p:cNvPr id="16" name="直接箭头连接符 2"/>
          <p:cNvCxnSpPr>
            <a:cxnSpLocks noChangeShapeType="1"/>
          </p:cNvCxnSpPr>
          <p:nvPr/>
        </p:nvCxnSpPr>
        <p:spPr bwMode="auto">
          <a:xfrm>
            <a:off x="1180220" y="1908065"/>
            <a:ext cx="1350770" cy="703919"/>
          </a:xfrm>
          <a:prstGeom prst="straightConnector1">
            <a:avLst/>
          </a:prstGeom>
          <a:noFill/>
          <a:ln w="38100" cmpd="sng" algn="ctr">
            <a:solidFill>
              <a:srgbClr val="FF0000"/>
            </a:solidFill>
            <a:round/>
            <a:headEnd type="oval"/>
            <a:tailEnd type="triangle" w="med" len="med"/>
          </a:ln>
        </p:spPr>
      </p:cxnSp>
      <p:pic>
        <p:nvPicPr>
          <p:cNvPr id="22" name="图片 21">
            <a:extLst>
              <a:ext uri="{FF2B5EF4-FFF2-40B4-BE49-F238E27FC236}">
                <a16:creationId xmlns:a16="http://schemas.microsoft.com/office/drawing/2014/main" id="{7442DE95-6D25-BF44-8953-4E0738583756}"/>
              </a:ext>
            </a:extLst>
          </p:cNvPr>
          <p:cNvPicPr>
            <a:picLocks noChangeAspect="1"/>
          </p:cNvPicPr>
          <p:nvPr/>
        </p:nvPicPr>
        <p:blipFill rotWithShape="1">
          <a:blip r:embed="rId8"/>
          <a:srcRect l="25549" t="49611" r="34040"/>
          <a:stretch/>
        </p:blipFill>
        <p:spPr>
          <a:xfrm>
            <a:off x="8031892" y="6014560"/>
            <a:ext cx="544010" cy="646331"/>
          </a:xfrm>
          <a:prstGeom prst="rect">
            <a:avLst/>
          </a:prstGeom>
        </p:spPr>
      </p:pic>
    </p:spTree>
    <p:extLst>
      <p:ext uri="{BB962C8B-B14F-4D97-AF65-F5344CB8AC3E}">
        <p14:creationId xmlns:p14="http://schemas.microsoft.com/office/powerpoint/2010/main" val="308274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nodeType="afterEffect">
                                  <p:stCondLst>
                                    <p:cond delay="25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par>
                                <p:cTn id="20" presetID="22" presetClass="entr" presetSubtype="8"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22" presetClass="entr" presetSubtype="8" fill="hold" nodeType="withEffect">
                                  <p:stCondLst>
                                    <p:cond delay="75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22" presetClass="entr" presetSubtype="8" fill="hold" nodeType="withEffect">
                                  <p:stCondLst>
                                    <p:cond delay="125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1750"/>
                            </p:stCondLst>
                            <p:childTnLst>
                              <p:par>
                                <p:cTn id="30" presetID="10" presetClass="entr" presetSubtype="0" fill="hold" grpId="0" nodeType="afterEffect">
                                  <p:stCondLst>
                                    <p:cond delay="100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jpg"/>
          <p:cNvPicPr>
            <a:picLocks noChangeAspect="1"/>
          </p:cNvPicPr>
          <p:nvPr/>
        </p:nvPicPr>
        <p:blipFill rotWithShape="1">
          <a:blip r:embed="rId3">
            <a:extLst>
              <a:ext uri="{28A0092B-C50C-407E-A947-70E740481C1C}">
                <a14:useLocalDpi xmlns:a14="http://schemas.microsoft.com/office/drawing/2010/main" val="0"/>
              </a:ext>
            </a:extLst>
          </a:blip>
          <a:srcRect t="3565" b="-1"/>
          <a:stretch/>
        </p:blipFill>
        <p:spPr>
          <a:xfrm>
            <a:off x="0" y="1269958"/>
            <a:ext cx="9144000" cy="5597178"/>
          </a:xfrm>
          <a:prstGeom prst="rect">
            <a:avLst/>
          </a:prstGeom>
        </p:spPr>
      </p:pic>
      <p:sp>
        <p:nvSpPr>
          <p:cNvPr id="106498" name="矩形 2"/>
          <p:cNvSpPr>
            <a:spLocks noChangeArrowheads="1"/>
          </p:cNvSpPr>
          <p:nvPr/>
        </p:nvSpPr>
        <p:spPr bwMode="auto">
          <a:xfrm>
            <a:off x="6102787" y="1470387"/>
            <a:ext cx="2769384" cy="2062103"/>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r>
              <a:rPr lang="zh-CN" altLang="en-US" sz="3200" b="1" dirty="0">
                <a:solidFill>
                  <a:schemeClr val="bg1"/>
                </a:solidFill>
                <a:latin typeface="微软雅黑" charset="0"/>
                <a:ea typeface="微软雅黑" charset="0"/>
                <a:cs typeface="微软雅黑" charset="0"/>
              </a:rPr>
              <a:t>马细胞的</a:t>
            </a:r>
            <a:r>
              <a:rPr lang="en-US" altLang="zh-CN" sz="3200" b="1" dirty="0">
                <a:solidFill>
                  <a:schemeClr val="bg1"/>
                </a:solidFill>
                <a:latin typeface="微软雅黑" charset="0"/>
                <a:ea typeface="微软雅黑" charset="0"/>
                <a:cs typeface="微软雅黑" charset="0"/>
              </a:rPr>
              <a:t>DNA</a:t>
            </a:r>
            <a:r>
              <a:rPr lang="zh-CN" altLang="en-US" sz="3200" b="1" dirty="0">
                <a:solidFill>
                  <a:schemeClr val="bg1"/>
                </a:solidFill>
                <a:latin typeface="微软雅黑" charset="0"/>
                <a:ea typeface="微软雅黑" charset="0"/>
                <a:cs typeface="微软雅黑" charset="0"/>
              </a:rPr>
              <a:t>信息量约等于</a:t>
            </a:r>
            <a:r>
              <a:rPr lang="en-US" altLang="zh-CN" sz="3200" b="1" dirty="0">
                <a:solidFill>
                  <a:schemeClr val="bg1"/>
                </a:solidFill>
                <a:latin typeface="微软雅黑" charset="0"/>
                <a:ea typeface="微软雅黑" charset="0"/>
                <a:cs typeface="微软雅黑" charset="0"/>
              </a:rPr>
              <a:t>600</a:t>
            </a:r>
            <a:r>
              <a:rPr lang="zh-CN" altLang="en-US" sz="3200" b="1" dirty="0">
                <a:solidFill>
                  <a:schemeClr val="bg1"/>
                </a:solidFill>
                <a:latin typeface="微软雅黑" charset="0"/>
                <a:ea typeface="微软雅黑" charset="0"/>
                <a:cs typeface="微软雅黑" charset="0"/>
              </a:rPr>
              <a:t>本大英百科全书</a:t>
            </a:r>
            <a:endParaRPr lang="zh-CN" altLang="en-US" dirty="0">
              <a:solidFill>
                <a:schemeClr val="bg1"/>
              </a:solidFill>
            </a:endParaRPr>
          </a:p>
        </p:txBody>
      </p:sp>
      <p:sp>
        <p:nvSpPr>
          <p:cNvPr id="11" name="标题 1">
            <a:extLst>
              <a:ext uri="{FF2B5EF4-FFF2-40B4-BE49-F238E27FC236}">
                <a16:creationId xmlns:a16="http://schemas.microsoft.com/office/drawing/2014/main" id="{4B9D879D-54C4-D44F-9EAA-EB6699A277A9}"/>
              </a:ext>
            </a:extLst>
          </p:cNvPr>
          <p:cNvSpPr txBox="1">
            <a:spLocks/>
          </p:cNvSpPr>
          <p:nvPr/>
        </p:nvSpPr>
        <p:spPr>
          <a:xfrm>
            <a:off x="0" y="206723"/>
            <a:ext cx="9144000" cy="143338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中含有大量信息</a:t>
            </a:r>
          </a:p>
        </p:txBody>
      </p:sp>
    </p:spTree>
    <p:extLst>
      <p:ext uri="{BB962C8B-B14F-4D97-AF65-F5344CB8AC3E}">
        <p14:creationId xmlns:p14="http://schemas.microsoft.com/office/powerpoint/2010/main" val="1893170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a:extLst>
              <a:ext uri="{FF2B5EF4-FFF2-40B4-BE49-F238E27FC236}">
                <a16:creationId xmlns:a16="http://schemas.microsoft.com/office/drawing/2014/main" id="{034F43A7-704A-4AA2-ACC3-50BBAEBB9EF4}"/>
              </a:ext>
            </a:extLst>
          </p:cNvPr>
          <p:cNvSpPr txBox="1">
            <a:spLocks/>
          </p:cNvSpPr>
          <p:nvPr/>
        </p:nvSpPr>
        <p:spPr>
          <a:xfrm>
            <a:off x="932330" y="4613876"/>
            <a:ext cx="7181797" cy="2577582"/>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buNone/>
            </a:pPr>
            <a:r>
              <a:rPr lang="zh-CN" altLang="en-US" dirty="0">
                <a:latin typeface="Microsoft YaHei" panose="020B0503020204020204" pitchFamily="34" charset="-122"/>
                <a:ea typeface="Microsoft YaHei" panose="020B0503020204020204" pitchFamily="34" charset="-122"/>
              </a:rPr>
              <a:t>人类一个细胞的遗传因子所包含的资料，</a:t>
            </a:r>
            <a:br>
              <a:rPr lang="zh-CN" altLang="en-US" dirty="0">
                <a:latin typeface="Microsoft YaHei" panose="020B0503020204020204" pitchFamily="34" charset="-122"/>
                <a:ea typeface="Microsoft YaHei" panose="020B0503020204020204" pitchFamily="34" charset="-122"/>
              </a:rPr>
            </a:br>
            <a:r>
              <a:rPr lang="zh-CN" altLang="en-US" dirty="0">
                <a:latin typeface="Microsoft YaHei" panose="020B0503020204020204" pitchFamily="34" charset="-122"/>
                <a:ea typeface="Microsoft YaHei" panose="020B0503020204020204" pitchFamily="34" charset="-122"/>
              </a:rPr>
              <a:t>约有</a:t>
            </a: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本大英百科全书的内容！</a:t>
            </a:r>
          </a:p>
        </p:txBody>
      </p:sp>
      <p:cxnSp>
        <p:nvCxnSpPr>
          <p:cNvPr id="8" name="直线连接符 7">
            <a:extLst>
              <a:ext uri="{FF2B5EF4-FFF2-40B4-BE49-F238E27FC236}">
                <a16:creationId xmlns:a16="http://schemas.microsoft.com/office/drawing/2014/main" id="{48A6D867-7342-2545-81C2-3759362F5421}"/>
              </a:ext>
            </a:extLst>
          </p:cNvPr>
          <p:cNvCxnSpPr>
            <a:cxnSpLocks/>
          </p:cNvCxnSpPr>
          <p:nvPr/>
        </p:nvCxnSpPr>
        <p:spPr>
          <a:xfrm>
            <a:off x="698155" y="2438400"/>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19FB1375-C4D6-6043-B23E-AF8BF63F1A6A}"/>
              </a:ext>
            </a:extLst>
          </p:cNvPr>
          <p:cNvCxnSpPr>
            <a:cxnSpLocks/>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E6E89851-D705-4447-B9E8-908898652A3E}"/>
              </a:ext>
            </a:extLst>
          </p:cNvPr>
          <p:cNvCxnSpPr>
            <a:cxnSpLocks/>
          </p:cNvCxnSpPr>
          <p:nvPr/>
        </p:nvCxnSpPr>
        <p:spPr>
          <a:xfrm flipH="1">
            <a:off x="1124465" y="2438400"/>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BDC972AD-EECE-0546-983F-E05039BE75D5}"/>
              </a:ext>
            </a:extLst>
          </p:cNvPr>
          <p:cNvCxnSpPr>
            <a:cxnSpLocks/>
          </p:cNvCxnSpPr>
          <p:nvPr/>
        </p:nvCxnSpPr>
        <p:spPr>
          <a:xfrm>
            <a:off x="8501448" y="2438400"/>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6" name="组 5"/>
          <p:cNvGrpSpPr/>
          <p:nvPr/>
        </p:nvGrpSpPr>
        <p:grpSpPr>
          <a:xfrm>
            <a:off x="2166100" y="18272"/>
            <a:ext cx="4985515" cy="4354630"/>
            <a:chOff x="210155" y="411137"/>
            <a:chExt cx="4985515" cy="4354630"/>
          </a:xfrm>
        </p:grpSpPr>
        <p:pic>
          <p:nvPicPr>
            <p:cNvPr id="3" name="图片 2"/>
            <p:cNvPicPr>
              <a:picLocks noChangeAspect="1"/>
            </p:cNvPicPr>
            <p:nvPr/>
          </p:nvPicPr>
          <p:blipFill rotWithShape="1">
            <a:blip r:embed="rId3"/>
            <a:srcRect r="38010"/>
            <a:stretch/>
          </p:blipFill>
          <p:spPr>
            <a:xfrm>
              <a:off x="210155" y="411137"/>
              <a:ext cx="2024571" cy="4354630"/>
            </a:xfrm>
            <a:prstGeom prst="rect">
              <a:avLst/>
            </a:prstGeom>
            <a:solidFill>
              <a:srgbClr val="FFFFFF">
                <a:shade val="85000"/>
              </a:srgbClr>
            </a:solidFill>
            <a:ln w="1905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descr="书架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0693" y="411137"/>
              <a:ext cx="2894977" cy="4354630"/>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4" name="图片 13">
            <a:extLst>
              <a:ext uri="{FF2B5EF4-FFF2-40B4-BE49-F238E27FC236}">
                <a16:creationId xmlns:a16="http://schemas.microsoft.com/office/drawing/2014/main" id="{0539AEE6-AA33-AD4E-8141-34AEE1E52506}"/>
              </a:ext>
            </a:extLst>
          </p:cNvPr>
          <p:cNvPicPr>
            <a:picLocks noChangeAspect="1"/>
          </p:cNvPicPr>
          <p:nvPr/>
        </p:nvPicPr>
        <p:blipFill rotWithShape="1">
          <a:blip r:embed="rId5"/>
          <a:srcRect l="38822" t="7371" r="20768" b="51298"/>
          <a:stretch/>
        </p:blipFill>
        <p:spPr>
          <a:xfrm>
            <a:off x="660325" y="2173326"/>
            <a:ext cx="544010" cy="530146"/>
          </a:xfrm>
          <a:prstGeom prst="rect">
            <a:avLst/>
          </a:prstGeom>
        </p:spPr>
      </p:pic>
      <p:pic>
        <p:nvPicPr>
          <p:cNvPr id="15" name="图片 14">
            <a:extLst>
              <a:ext uri="{FF2B5EF4-FFF2-40B4-BE49-F238E27FC236}">
                <a16:creationId xmlns:a16="http://schemas.microsoft.com/office/drawing/2014/main" id="{D7DBF419-6A2F-454E-8899-23C53DF6DAF8}"/>
              </a:ext>
            </a:extLst>
          </p:cNvPr>
          <p:cNvPicPr>
            <a:picLocks noChangeAspect="1"/>
          </p:cNvPicPr>
          <p:nvPr/>
        </p:nvPicPr>
        <p:blipFill rotWithShape="1">
          <a:blip r:embed="rId6"/>
          <a:srcRect l="25549" t="49611" r="34040"/>
          <a:stretch/>
        </p:blipFill>
        <p:spPr>
          <a:xfrm>
            <a:off x="8023021" y="5840976"/>
            <a:ext cx="544010" cy="646331"/>
          </a:xfrm>
          <a:prstGeom prst="rect">
            <a:avLst/>
          </a:prstGeom>
        </p:spPr>
      </p:pic>
    </p:spTree>
    <p:extLst>
      <p:ext uri="{BB962C8B-B14F-4D97-AF65-F5344CB8AC3E}">
        <p14:creationId xmlns:p14="http://schemas.microsoft.com/office/powerpoint/2010/main" val="2848253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270677"/>
            <a:ext cx="9144000" cy="143338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的大小</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a:t>
            </a:r>
          </a:p>
          <a:p>
            <a:pPr>
              <a:lnSpc>
                <a:spcPts val="4580"/>
              </a:lnSpc>
            </a:pPr>
            <a:r>
              <a:rPr lang="en-US" altLang="zh-TW" sz="3600" b="1" dirty="0">
                <a:solidFill>
                  <a:schemeClr val="tx2">
                    <a:lumMod val="50000"/>
                  </a:schemeClr>
                </a:solidFill>
                <a:latin typeface="Microsoft YaHei" panose="020B0503020204020204" pitchFamily="34" charset="-122"/>
                <a:ea typeface="Microsoft YaHei" panose="020B0503020204020204" pitchFamily="34" charset="-122"/>
              </a:rPr>
              <a:t>DNA X 50,000 = </a:t>
            </a:r>
            <a:r>
              <a:rPr lang="zh-TW" altLang="en-US" sz="3600" b="1" dirty="0">
                <a:solidFill>
                  <a:schemeClr val="tx2">
                    <a:lumMod val="50000"/>
                  </a:schemeClr>
                </a:solidFill>
                <a:latin typeface="Microsoft YaHei" panose="020B0503020204020204" pitchFamily="34" charset="-122"/>
                <a:ea typeface="Microsoft YaHei" panose="020B0503020204020204" pitchFamily="34" charset="-122"/>
              </a:rPr>
              <a:t>一根头发</a:t>
            </a:r>
          </a:p>
        </p:txBody>
      </p:sp>
      <p:cxnSp>
        <p:nvCxnSpPr>
          <p:cNvPr id="19" name="直线连接符 18">
            <a:extLst>
              <a:ext uri="{FF2B5EF4-FFF2-40B4-BE49-F238E27FC236}">
                <a16:creationId xmlns:a16="http://schemas.microsoft.com/office/drawing/2014/main" id="{48A6D867-7342-2545-81C2-3759362F5421}"/>
              </a:ext>
            </a:extLst>
          </p:cNvPr>
          <p:cNvCxnSpPr>
            <a:cxnSpLocks/>
          </p:cNvCxnSpPr>
          <p:nvPr/>
        </p:nvCxnSpPr>
        <p:spPr>
          <a:xfrm>
            <a:off x="698155" y="2639392"/>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0" name="直线连接符 19">
            <a:extLst>
              <a:ext uri="{FF2B5EF4-FFF2-40B4-BE49-F238E27FC236}">
                <a16:creationId xmlns:a16="http://schemas.microsoft.com/office/drawing/2014/main" id="{19FB1375-C4D6-6043-B23E-AF8BF63F1A6A}"/>
              </a:ext>
            </a:extLst>
          </p:cNvPr>
          <p:cNvCxnSpPr>
            <a:cxnSpLocks/>
          </p:cNvCxnSpPr>
          <p:nvPr/>
        </p:nvCxnSpPr>
        <p:spPr>
          <a:xfrm flipH="1">
            <a:off x="698156" y="6365134"/>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1" name="直线连接符 20">
            <a:extLst>
              <a:ext uri="{FF2B5EF4-FFF2-40B4-BE49-F238E27FC236}">
                <a16:creationId xmlns:a16="http://schemas.microsoft.com/office/drawing/2014/main" id="{E6E89851-D705-4447-B9E8-908898652A3E}"/>
              </a:ext>
            </a:extLst>
          </p:cNvPr>
          <p:cNvCxnSpPr>
            <a:cxnSpLocks/>
          </p:cNvCxnSpPr>
          <p:nvPr/>
        </p:nvCxnSpPr>
        <p:spPr>
          <a:xfrm flipH="1">
            <a:off x="1124465" y="2639392"/>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直线连接符 21">
            <a:extLst>
              <a:ext uri="{FF2B5EF4-FFF2-40B4-BE49-F238E27FC236}">
                <a16:creationId xmlns:a16="http://schemas.microsoft.com/office/drawing/2014/main" id="{BDC972AD-EECE-0546-983F-E05039BE75D5}"/>
              </a:ext>
            </a:extLst>
          </p:cNvPr>
          <p:cNvCxnSpPr>
            <a:cxnSpLocks/>
          </p:cNvCxnSpPr>
          <p:nvPr/>
        </p:nvCxnSpPr>
        <p:spPr>
          <a:xfrm>
            <a:off x="8501448" y="2639392"/>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descr="DNA双螺旋链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3716" y="1638785"/>
            <a:ext cx="3389466" cy="338946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头发1.jpg"/>
          <p:cNvPicPr>
            <a:picLocks noChangeAspect="1"/>
          </p:cNvPicPr>
          <p:nvPr/>
        </p:nvPicPr>
        <p:blipFill rotWithShape="1">
          <a:blip r:embed="rId4">
            <a:extLst>
              <a:ext uri="{28A0092B-C50C-407E-A947-70E740481C1C}">
                <a14:useLocalDpi xmlns:a14="http://schemas.microsoft.com/office/drawing/2010/main" val="0"/>
              </a:ext>
            </a:extLst>
          </a:blip>
          <a:srcRect l="24181" t="14000" r="28554"/>
          <a:stretch/>
        </p:blipFill>
        <p:spPr>
          <a:xfrm>
            <a:off x="1408861" y="1664309"/>
            <a:ext cx="2806589" cy="338946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p:cNvSpPr txBox="1"/>
          <p:nvPr/>
        </p:nvSpPr>
        <p:spPr>
          <a:xfrm>
            <a:off x="4788982" y="5218389"/>
            <a:ext cx="3264200" cy="969185"/>
          </a:xfrm>
          <a:prstGeom prst="rect">
            <a:avLst/>
          </a:prstGeom>
          <a:noFill/>
          <a:ln>
            <a:noFill/>
          </a:ln>
        </p:spPr>
        <p:txBody>
          <a:bodyPr vert="horz" wrap="none" lIns="182880" rtlCol="0" anchor="t" anchorCtr="0">
            <a:noAutofit/>
          </a:bodyPr>
          <a:lstStyle/>
          <a:p>
            <a:pPr algn="ctr">
              <a:lnSpc>
                <a:spcPct val="110000"/>
              </a:lnSpc>
              <a:spcBef>
                <a:spcPct val="0"/>
              </a:spcBef>
            </a:pPr>
            <a:r>
              <a:rPr kumimoji="1" lang="en-US" altLang="zh-CN" sz="2800" b="1" dirty="0">
                <a:latin typeface="Microsoft YaHei" panose="020B0503020204020204" pitchFamily="34" charset="-122"/>
                <a:ea typeface="Microsoft YaHei" panose="020B0503020204020204" pitchFamily="34" charset="-122"/>
                <a:cs typeface="Arial" panose="020B0604020202020204" pitchFamily="34" charset="0"/>
              </a:rPr>
              <a:t>DNA </a:t>
            </a: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双螺旋链</a:t>
            </a:r>
          </a:p>
          <a:p>
            <a:pPr algn="ctr">
              <a:lnSpc>
                <a:spcPct val="110000"/>
              </a:lnSpc>
              <a:spcBef>
                <a:spcPct val="0"/>
              </a:spcBef>
            </a:pP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直径为：</a:t>
            </a:r>
            <a:r>
              <a:rPr kumimoji="1" lang="en-US" altLang="zh-CN" sz="2400" dirty="0">
                <a:latin typeface="Microsoft YaHei" panose="020B0503020204020204" pitchFamily="34" charset="-122"/>
                <a:ea typeface="Microsoft YaHei" panose="020B0503020204020204" pitchFamily="34" charset="-122"/>
                <a:cs typeface="Arial" panose="020B0604020202020204" pitchFamily="34" charset="0"/>
              </a:rPr>
              <a:t>2.0</a:t>
            </a: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纳米</a:t>
            </a:r>
          </a:p>
        </p:txBody>
      </p:sp>
      <p:sp>
        <p:nvSpPr>
          <p:cNvPr id="15" name="文本框 14"/>
          <p:cNvSpPr txBox="1"/>
          <p:nvPr/>
        </p:nvSpPr>
        <p:spPr>
          <a:xfrm>
            <a:off x="1316969" y="5223768"/>
            <a:ext cx="3185463" cy="1167271"/>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一根头发</a:t>
            </a:r>
          </a:p>
          <a:p>
            <a:pPr algn="ctr">
              <a:lnSpc>
                <a:spcPct val="110000"/>
              </a:lnSpc>
              <a:spcBef>
                <a:spcPct val="0"/>
              </a:spcBef>
            </a:pP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直径为：</a:t>
            </a:r>
            <a:r>
              <a:rPr kumimoji="1" lang="zh-CN" altLang="zh-CN" sz="2400" dirty="0">
                <a:latin typeface="Microsoft YaHei" panose="020B0503020204020204" pitchFamily="34" charset="-122"/>
                <a:ea typeface="Microsoft YaHei" panose="020B0503020204020204" pitchFamily="34" charset="-122"/>
                <a:cs typeface="Arial" panose="020B0604020202020204" pitchFamily="34" charset="0"/>
              </a:rPr>
              <a:t>1</a:t>
            </a:r>
            <a:r>
              <a:rPr kumimoji="1" lang="en-US" altLang="zh-CN" sz="2400" dirty="0">
                <a:latin typeface="Microsoft YaHei" panose="020B0503020204020204" pitchFamily="34" charset="-122"/>
                <a:ea typeface="Microsoft YaHei" panose="020B0503020204020204" pitchFamily="34" charset="-122"/>
                <a:cs typeface="Arial" panose="020B0604020202020204" pitchFamily="34" charset="0"/>
              </a:rPr>
              <a:t>00,000</a:t>
            </a:r>
            <a:r>
              <a:rPr kumimoji="1" lang="zh-CN" altLang="en-US" sz="2400" dirty="0">
                <a:latin typeface="Microsoft YaHei" panose="020B0503020204020204" pitchFamily="34" charset="-122"/>
                <a:ea typeface="Microsoft YaHei" panose="020B0503020204020204" pitchFamily="34" charset="-122"/>
                <a:cs typeface="Arial" panose="020B0604020202020204" pitchFamily="34" charset="0"/>
              </a:rPr>
              <a:t>纳米</a:t>
            </a:r>
          </a:p>
        </p:txBody>
      </p:sp>
      <p:pic>
        <p:nvPicPr>
          <p:cNvPr id="13" name="图片 12">
            <a:extLst>
              <a:ext uri="{FF2B5EF4-FFF2-40B4-BE49-F238E27FC236}">
                <a16:creationId xmlns:a16="http://schemas.microsoft.com/office/drawing/2014/main" id="{664DB273-0922-404B-A1FF-7CC26F86A6ED}"/>
              </a:ext>
            </a:extLst>
          </p:cNvPr>
          <p:cNvPicPr>
            <a:picLocks noChangeAspect="1"/>
          </p:cNvPicPr>
          <p:nvPr/>
        </p:nvPicPr>
        <p:blipFill rotWithShape="1">
          <a:blip r:embed="rId5"/>
          <a:srcRect l="38822" t="7371" r="20768" b="51298"/>
          <a:stretch/>
        </p:blipFill>
        <p:spPr>
          <a:xfrm>
            <a:off x="698155" y="2377127"/>
            <a:ext cx="544010" cy="530146"/>
          </a:xfrm>
          <a:prstGeom prst="rect">
            <a:avLst/>
          </a:prstGeom>
        </p:spPr>
      </p:pic>
      <p:pic>
        <p:nvPicPr>
          <p:cNvPr id="16" name="图片 15">
            <a:extLst>
              <a:ext uri="{FF2B5EF4-FFF2-40B4-BE49-F238E27FC236}">
                <a16:creationId xmlns:a16="http://schemas.microsoft.com/office/drawing/2014/main" id="{F0E22295-7B31-3148-8E0F-78BABCAA87D0}"/>
              </a:ext>
            </a:extLst>
          </p:cNvPr>
          <p:cNvPicPr>
            <a:picLocks noChangeAspect="1"/>
          </p:cNvPicPr>
          <p:nvPr/>
        </p:nvPicPr>
        <p:blipFill rotWithShape="1">
          <a:blip r:embed="rId6"/>
          <a:srcRect l="25549" t="49611" r="34040"/>
          <a:stretch/>
        </p:blipFill>
        <p:spPr>
          <a:xfrm>
            <a:off x="7999575" y="6041968"/>
            <a:ext cx="544010" cy="646331"/>
          </a:xfrm>
          <a:prstGeom prst="rect">
            <a:avLst/>
          </a:prstGeom>
        </p:spPr>
      </p:pic>
    </p:spTree>
    <p:extLst>
      <p:ext uri="{BB962C8B-B14F-4D97-AF65-F5344CB8AC3E}">
        <p14:creationId xmlns:p14="http://schemas.microsoft.com/office/powerpoint/2010/main" val="114314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453405"/>
            <a:ext cx="9144000" cy="97187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里的信息</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a:t>
            </a:r>
          </a:p>
        </p:txBody>
      </p:sp>
      <p:sp>
        <p:nvSpPr>
          <p:cNvPr id="15" name="文本框 14"/>
          <p:cNvSpPr txBox="1"/>
          <p:nvPr/>
        </p:nvSpPr>
        <p:spPr>
          <a:xfrm>
            <a:off x="0" y="2275343"/>
            <a:ext cx="9144000" cy="3539465"/>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如果没有</a:t>
            </a:r>
            <a:r>
              <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a:t>
            </a: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整个细胞会瘫痪。</a:t>
            </a:r>
          </a:p>
          <a:p>
            <a:pPr algn="ctr">
              <a:lnSpc>
                <a:spcPct val="110000"/>
              </a:lnSpc>
              <a:spcBef>
                <a:spcPct val="0"/>
              </a:spcBef>
            </a:pPr>
            <a:endPar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细胞是看得见的物质，</a:t>
            </a: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但</a:t>
            </a:r>
            <a:r>
              <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的指令是看不见的信息。</a:t>
            </a:r>
          </a:p>
          <a:p>
            <a:pPr algn="ctr">
              <a:lnSpc>
                <a:spcPct val="110000"/>
              </a:lnSpc>
              <a:spcBef>
                <a:spcPct val="0"/>
              </a:spcBef>
            </a:pPr>
            <a:endPar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en-US" altLang="zh-CN" sz="3600" b="1"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3600" b="1" dirty="0">
                <a:latin typeface="Microsoft YaHei" panose="020B0503020204020204" pitchFamily="34" charset="-122"/>
                <a:ea typeface="Microsoft YaHei" panose="020B0503020204020204" pitchFamily="34" charset="-122"/>
                <a:cs typeface="Arial" panose="020B0604020202020204" pitchFamily="34" charset="0"/>
              </a:rPr>
              <a:t>的信息从哪来？</a:t>
            </a:r>
          </a:p>
        </p:txBody>
      </p:sp>
      <p:cxnSp>
        <p:nvCxnSpPr>
          <p:cNvPr id="12" name="直线连接符 11">
            <a:extLst>
              <a:ext uri="{FF2B5EF4-FFF2-40B4-BE49-F238E27FC236}">
                <a16:creationId xmlns:a16="http://schemas.microsoft.com/office/drawing/2014/main" id="{8031D4B7-B75D-0E4C-9D18-581BF71E6EC0}"/>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898AB1E8-2B23-9644-ABA5-65FC0214DE5C}"/>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EBF74D76-28F0-FC42-82DC-70EAE0521CD6}"/>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84AC6C95-021C-374C-A252-C5869AE7A1F8}"/>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F43A7FC6-0DB8-A24C-AAE2-3D5033C0E934}"/>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18" name="图片 17">
            <a:extLst>
              <a:ext uri="{FF2B5EF4-FFF2-40B4-BE49-F238E27FC236}">
                <a16:creationId xmlns:a16="http://schemas.microsoft.com/office/drawing/2014/main" id="{D0699822-70E8-1944-96F3-3F704A749768}"/>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369601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“纸和墨”和“情书”</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有什么不一样？</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grpSp>
        <p:nvGrpSpPr>
          <p:cNvPr id="8" name="组 7"/>
          <p:cNvGrpSpPr/>
          <p:nvPr/>
        </p:nvGrpSpPr>
        <p:grpSpPr>
          <a:xfrm>
            <a:off x="347211" y="2136612"/>
            <a:ext cx="8342215" cy="3902535"/>
            <a:chOff x="0" y="1666486"/>
            <a:chExt cx="9171411" cy="4290438"/>
          </a:xfrm>
        </p:grpSpPr>
        <p:pic>
          <p:nvPicPr>
            <p:cNvPr id="3" name="图片 2" descr="纸墨3.jpg"/>
            <p:cNvPicPr>
              <a:picLocks noChangeAspect="1"/>
            </p:cNvPicPr>
            <p:nvPr/>
          </p:nvPicPr>
          <p:blipFill rotWithShape="1">
            <a:blip r:embed="rId3">
              <a:extLst>
                <a:ext uri="{28A0092B-C50C-407E-A947-70E740481C1C}">
                  <a14:useLocalDpi xmlns:a14="http://schemas.microsoft.com/office/drawing/2010/main" val="0"/>
                </a:ext>
              </a:extLst>
            </a:blip>
            <a:srcRect r="4271" b="5219"/>
            <a:stretch/>
          </p:blipFill>
          <p:spPr>
            <a:xfrm>
              <a:off x="0" y="1666486"/>
              <a:ext cx="6504083" cy="429043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情书1.jpg"/>
            <p:cNvPicPr>
              <a:picLocks noChangeAspect="1"/>
            </p:cNvPicPr>
            <p:nvPr/>
          </p:nvPicPr>
          <p:blipFill rotWithShape="1">
            <a:blip r:embed="rId4">
              <a:extLst>
                <a:ext uri="{28A0092B-C50C-407E-A947-70E740481C1C}">
                  <a14:useLocalDpi xmlns:a14="http://schemas.microsoft.com/office/drawing/2010/main" val="0"/>
                </a:ext>
              </a:extLst>
            </a:blip>
            <a:srcRect l="9934" t="1332" r="8487"/>
            <a:stretch/>
          </p:blipFill>
          <p:spPr>
            <a:xfrm>
              <a:off x="6512205" y="1666488"/>
              <a:ext cx="2659206" cy="429043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639420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133630"/>
            <a:ext cx="9144000" cy="200428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是什么让相同的物质</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传达了完全不一样的概念？</a:t>
            </a:r>
          </a:p>
        </p:txBody>
      </p:sp>
      <p:pic>
        <p:nvPicPr>
          <p:cNvPr id="3" name="上一04-p15 Life Achilles little green alien seeds life _Tim 进化论的死穴_01-加中文">
            <a:hlinkClick r:id="" action="ppaction://media"/>
            <a:extLst>
              <a:ext uri="{FF2B5EF4-FFF2-40B4-BE49-F238E27FC236}">
                <a16:creationId xmlns:a16="http://schemas.microsoft.com/office/drawing/2014/main" id="{A2081324-724E-D52E-131C-E2AF841ED0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27200"/>
            <a:ext cx="9144000" cy="5130800"/>
          </a:xfrm>
          <a:prstGeom prst="rect">
            <a:avLst/>
          </a:prstGeom>
        </p:spPr>
      </p:pic>
    </p:spTree>
    <p:extLst>
      <p:ext uri="{BB962C8B-B14F-4D97-AF65-F5344CB8AC3E}">
        <p14:creationId xmlns:p14="http://schemas.microsoft.com/office/powerpoint/2010/main" val="250536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线连接符 17">
            <a:extLst>
              <a:ext uri="{FF2B5EF4-FFF2-40B4-BE49-F238E27FC236}">
                <a16:creationId xmlns:a16="http://schemas.microsoft.com/office/drawing/2014/main" id="{CE8A7645-34CE-CA48-A379-E83AD6A034C7}"/>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4DD97762-7BCC-F144-ADED-938DF59ECCDB}"/>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22908FC2-7913-A847-B3E7-D3D4224D9EB5}"/>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49FC0216-D85C-CE4D-8F16-ED909A200F39}"/>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1">
            <a:extLst>
              <a:ext uri="{FF2B5EF4-FFF2-40B4-BE49-F238E27FC236}">
                <a16:creationId xmlns:a16="http://schemas.microsoft.com/office/drawing/2014/main" id="{9915ABEC-B648-184D-9B4D-21DE748709A4}"/>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3" name="图片 22">
            <a:extLst>
              <a:ext uri="{FF2B5EF4-FFF2-40B4-BE49-F238E27FC236}">
                <a16:creationId xmlns:a16="http://schemas.microsoft.com/office/drawing/2014/main" id="{D1C64FD3-0B5D-4E47-8C73-D7929358FD0E}"/>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1. </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请问纸和墨本身存在信息吗？</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0" y="5681372"/>
            <a:ext cx="9144000" cy="801092"/>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答：不，纸和墨只是传递信息的媒介。</a:t>
            </a:r>
          </a:p>
        </p:txBody>
      </p:sp>
      <p:pic>
        <p:nvPicPr>
          <p:cNvPr id="2" name="图片 1" descr="纸墨-截图.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520" y="1523670"/>
            <a:ext cx="7235764" cy="407011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419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2. </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这些文字有信息吗？</a:t>
            </a:r>
            <a:b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b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698155" y="2730768"/>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698156" y="6456510"/>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124465" y="2730768"/>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501448" y="2730768"/>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0" y="5337841"/>
            <a:ext cx="9144000" cy="1118663"/>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答：这些文字传达的信息是：</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zh-CN" sz="2800" dirty="0">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信息不能偶然产生”。</a:t>
            </a:r>
          </a:p>
        </p:txBody>
      </p:sp>
      <p:pic>
        <p:nvPicPr>
          <p:cNvPr id="3" name="图片 2" descr="纸墨-截图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239" y="1571458"/>
            <a:ext cx="6588948" cy="3697132"/>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C732DBDF-5C33-4045-ACC9-A4549735A204}"/>
              </a:ext>
            </a:extLst>
          </p:cNvPr>
          <p:cNvPicPr>
            <a:picLocks noChangeAspect="1"/>
          </p:cNvPicPr>
          <p:nvPr/>
        </p:nvPicPr>
        <p:blipFill rotWithShape="1">
          <a:blip r:embed="rId4"/>
          <a:srcRect l="38822" t="7371" r="20768" b="51298"/>
          <a:stretch/>
        </p:blipFill>
        <p:spPr>
          <a:xfrm>
            <a:off x="676211" y="2500861"/>
            <a:ext cx="544010" cy="530146"/>
          </a:xfrm>
          <a:prstGeom prst="rect">
            <a:avLst/>
          </a:prstGeom>
        </p:spPr>
      </p:pic>
      <p:pic>
        <p:nvPicPr>
          <p:cNvPr id="17" name="图片 16">
            <a:extLst>
              <a:ext uri="{FF2B5EF4-FFF2-40B4-BE49-F238E27FC236}">
                <a16:creationId xmlns:a16="http://schemas.microsoft.com/office/drawing/2014/main" id="{C4946A48-85FA-134D-871D-1AB936A7736B}"/>
              </a:ext>
            </a:extLst>
          </p:cNvPr>
          <p:cNvPicPr>
            <a:picLocks noChangeAspect="1"/>
          </p:cNvPicPr>
          <p:nvPr/>
        </p:nvPicPr>
        <p:blipFill rotWithShape="1">
          <a:blip r:embed="rId5"/>
          <a:srcRect l="25549" t="49611" r="34040"/>
          <a:stretch/>
        </p:blipFill>
        <p:spPr>
          <a:xfrm>
            <a:off x="8031892" y="6163566"/>
            <a:ext cx="544010" cy="646331"/>
          </a:xfrm>
          <a:prstGeom prst="rect">
            <a:avLst/>
          </a:prstGeom>
        </p:spPr>
      </p:pic>
    </p:spTree>
    <p:extLst>
      <p:ext uri="{BB962C8B-B14F-4D97-AF65-F5344CB8AC3E}">
        <p14:creationId xmlns:p14="http://schemas.microsoft.com/office/powerpoint/2010/main" val="195225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3. </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在现实生活中，</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包含信息的文字是偶然产生的吗？ </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698155" y="2730768"/>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698156" y="6456510"/>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124465" y="2730768"/>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501448" y="2730768"/>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0" y="5790856"/>
            <a:ext cx="9144000" cy="584011"/>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答：不是偶然的，而是人写出来的。</a:t>
            </a:r>
          </a:p>
        </p:txBody>
      </p:sp>
      <p:pic>
        <p:nvPicPr>
          <p:cNvPr id="2" name="图片 1" descr="纸墨1.jpg"/>
          <p:cNvPicPr>
            <a:picLocks noChangeAspect="1"/>
          </p:cNvPicPr>
          <p:nvPr/>
        </p:nvPicPr>
        <p:blipFill rotWithShape="1">
          <a:blip r:embed="rId3">
            <a:extLst>
              <a:ext uri="{28A0092B-C50C-407E-A947-70E740481C1C}">
                <a14:useLocalDpi xmlns:a14="http://schemas.microsoft.com/office/drawing/2010/main" val="0"/>
              </a:ext>
            </a:extLst>
          </a:blip>
          <a:srcRect r="974" b="6603"/>
          <a:stretch/>
        </p:blipFill>
        <p:spPr>
          <a:xfrm>
            <a:off x="1487159" y="1805282"/>
            <a:ext cx="6299281" cy="395084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3693B826-895C-3448-BEE1-920D2F7880D2}"/>
              </a:ext>
            </a:extLst>
          </p:cNvPr>
          <p:cNvPicPr>
            <a:picLocks noChangeAspect="1"/>
          </p:cNvPicPr>
          <p:nvPr/>
        </p:nvPicPr>
        <p:blipFill rotWithShape="1">
          <a:blip r:embed="rId4"/>
          <a:srcRect l="38822" t="7371" r="20768" b="51298"/>
          <a:stretch/>
        </p:blipFill>
        <p:spPr>
          <a:xfrm>
            <a:off x="690905" y="2465694"/>
            <a:ext cx="544010" cy="530146"/>
          </a:xfrm>
          <a:prstGeom prst="rect">
            <a:avLst/>
          </a:prstGeom>
        </p:spPr>
      </p:pic>
      <p:pic>
        <p:nvPicPr>
          <p:cNvPr id="17" name="图片 16">
            <a:extLst>
              <a:ext uri="{FF2B5EF4-FFF2-40B4-BE49-F238E27FC236}">
                <a16:creationId xmlns:a16="http://schemas.microsoft.com/office/drawing/2014/main" id="{6D576D1B-D0AB-B643-933C-FBC37153831D}"/>
              </a:ext>
            </a:extLst>
          </p:cNvPr>
          <p:cNvPicPr>
            <a:picLocks noChangeAspect="1"/>
          </p:cNvPicPr>
          <p:nvPr/>
        </p:nvPicPr>
        <p:blipFill rotWithShape="1">
          <a:blip r:embed="rId5"/>
          <a:srcRect l="25549" t="49611" r="34040"/>
          <a:stretch/>
        </p:blipFill>
        <p:spPr>
          <a:xfrm>
            <a:off x="8031892" y="6133344"/>
            <a:ext cx="544010" cy="646331"/>
          </a:xfrm>
          <a:prstGeom prst="rect">
            <a:avLst/>
          </a:prstGeom>
        </p:spPr>
      </p:pic>
    </p:spTree>
    <p:extLst>
      <p:ext uri="{BB962C8B-B14F-4D97-AF65-F5344CB8AC3E}">
        <p14:creationId xmlns:p14="http://schemas.microsoft.com/office/powerpoint/2010/main" val="72379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是什么让相同的物质</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传达了完全不一样的概念？</a:t>
            </a:r>
          </a:p>
          <a:p>
            <a:pPr>
              <a:lnSpc>
                <a:spcPts val="4580"/>
              </a:lnSpc>
            </a:pPr>
            <a:endParaRPr lang="zh-CN" altLang="en-US" sz="3600" b="1" dirty="0">
              <a:solidFill>
                <a:schemeClr val="tx2">
                  <a:lumMod val="50000"/>
                </a:schemeClr>
              </a:solidFill>
              <a:latin typeface="Microsoft YaHei" panose="020B0503020204020204" pitchFamily="34" charset="-122"/>
              <a:ea typeface="Microsoft YaHei" panose="020B0503020204020204" pitchFamily="34" charset="-122"/>
            </a:endParaRPr>
          </a:p>
        </p:txBody>
      </p:sp>
      <p:grpSp>
        <p:nvGrpSpPr>
          <p:cNvPr id="8" name="组 7"/>
          <p:cNvGrpSpPr/>
          <p:nvPr/>
        </p:nvGrpSpPr>
        <p:grpSpPr>
          <a:xfrm>
            <a:off x="419400" y="2008276"/>
            <a:ext cx="8342215" cy="3902535"/>
            <a:chOff x="0" y="1666486"/>
            <a:chExt cx="9171411" cy="4290438"/>
          </a:xfrm>
        </p:grpSpPr>
        <p:pic>
          <p:nvPicPr>
            <p:cNvPr id="3" name="图片 2" descr="纸墨3.jpg"/>
            <p:cNvPicPr>
              <a:picLocks noChangeAspect="1"/>
            </p:cNvPicPr>
            <p:nvPr/>
          </p:nvPicPr>
          <p:blipFill rotWithShape="1">
            <a:blip r:embed="rId3">
              <a:extLst>
                <a:ext uri="{28A0092B-C50C-407E-A947-70E740481C1C}">
                  <a14:useLocalDpi xmlns:a14="http://schemas.microsoft.com/office/drawing/2010/main" val="0"/>
                </a:ext>
              </a:extLst>
            </a:blip>
            <a:srcRect r="4271" b="5219"/>
            <a:stretch/>
          </p:blipFill>
          <p:spPr>
            <a:xfrm>
              <a:off x="0" y="1666486"/>
              <a:ext cx="6504083" cy="429043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情书1.jpg"/>
            <p:cNvPicPr>
              <a:picLocks noChangeAspect="1"/>
            </p:cNvPicPr>
            <p:nvPr/>
          </p:nvPicPr>
          <p:blipFill rotWithShape="1">
            <a:blip r:embed="rId4">
              <a:extLst>
                <a:ext uri="{28A0092B-C50C-407E-A947-70E740481C1C}">
                  <a14:useLocalDpi xmlns:a14="http://schemas.microsoft.com/office/drawing/2010/main" val="0"/>
                </a:ext>
              </a:extLst>
            </a:blip>
            <a:srcRect l="9934" t="1332" r="8487"/>
            <a:stretch/>
          </p:blipFill>
          <p:spPr>
            <a:xfrm>
              <a:off x="6512205" y="1666488"/>
              <a:ext cx="2659206" cy="429043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9" name="文本框 8">
            <a:extLst>
              <a:ext uri="{FF2B5EF4-FFF2-40B4-BE49-F238E27FC236}">
                <a16:creationId xmlns:a16="http://schemas.microsoft.com/office/drawing/2014/main" id="{236C9E3C-7D6D-466B-BF6B-9067D135E7F8}"/>
              </a:ext>
            </a:extLst>
          </p:cNvPr>
          <p:cNvSpPr txBox="1"/>
          <p:nvPr/>
        </p:nvSpPr>
        <p:spPr>
          <a:xfrm>
            <a:off x="3040021" y="6006241"/>
            <a:ext cx="3295422" cy="595086"/>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答：写信的人。</a:t>
            </a:r>
          </a:p>
        </p:txBody>
      </p:sp>
    </p:spTree>
    <p:extLst>
      <p:ext uri="{BB962C8B-B14F-4D97-AF65-F5344CB8AC3E}">
        <p14:creationId xmlns:p14="http://schemas.microsoft.com/office/powerpoint/2010/main" val="3384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465956"/>
            <a:ext cx="9144000" cy="1343048"/>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写信的人</a:t>
            </a:r>
          </a:p>
        </p:txBody>
      </p:sp>
      <p:grpSp>
        <p:nvGrpSpPr>
          <p:cNvPr id="4" name="组 3"/>
          <p:cNvGrpSpPr/>
          <p:nvPr/>
        </p:nvGrpSpPr>
        <p:grpSpPr>
          <a:xfrm>
            <a:off x="0" y="1953885"/>
            <a:ext cx="9144000" cy="4312693"/>
            <a:chOff x="550787" y="1953886"/>
            <a:chExt cx="8274358" cy="3902534"/>
          </a:xfrm>
        </p:grpSpPr>
        <p:pic>
          <p:nvPicPr>
            <p:cNvPr id="7" name="图片 6" descr="情书1.jpg"/>
            <p:cNvPicPr>
              <a:picLocks noChangeAspect="1"/>
            </p:cNvPicPr>
            <p:nvPr/>
          </p:nvPicPr>
          <p:blipFill rotWithShape="1">
            <a:blip r:embed="rId3">
              <a:extLst>
                <a:ext uri="{28A0092B-C50C-407E-A947-70E740481C1C}">
                  <a14:useLocalDpi xmlns:a14="http://schemas.microsoft.com/office/drawing/2010/main" val="0"/>
                </a:ext>
              </a:extLst>
            </a:blip>
            <a:srcRect l="9934" t="1332" r="8487"/>
            <a:stretch/>
          </p:blipFill>
          <p:spPr>
            <a:xfrm>
              <a:off x="550787" y="1953887"/>
              <a:ext cx="2418785" cy="390253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descr="写信的人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8709" y="1953886"/>
              <a:ext cx="5846436" cy="390253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118572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262555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我们也能断定：</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必定有一位创造</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信息的作者</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698155" y="2730768"/>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698156" y="6456510"/>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124465" y="2730768"/>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501448" y="2730768"/>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0" y="5413619"/>
            <a:ext cx="9144000" cy="949674"/>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饱含了各种生命信息的</a:t>
            </a:r>
            <a:r>
              <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序列</a:t>
            </a: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不能随机产生！</a:t>
            </a:r>
          </a:p>
        </p:txBody>
      </p:sp>
      <p:pic>
        <p:nvPicPr>
          <p:cNvPr id="16" name="图片 15" descr="Screen Shot 2020-12-01 at 15.58.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704" y="1933347"/>
            <a:ext cx="5430082" cy="345712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A5396173-CC64-7148-9519-3F473D22E33D}"/>
              </a:ext>
            </a:extLst>
          </p:cNvPr>
          <p:cNvPicPr>
            <a:picLocks noChangeAspect="1"/>
          </p:cNvPicPr>
          <p:nvPr/>
        </p:nvPicPr>
        <p:blipFill rotWithShape="1">
          <a:blip r:embed="rId4"/>
          <a:srcRect l="38822" t="7371" r="20768" b="51298"/>
          <a:stretch/>
        </p:blipFill>
        <p:spPr>
          <a:xfrm>
            <a:off x="698155" y="2498900"/>
            <a:ext cx="544010" cy="530146"/>
          </a:xfrm>
          <a:prstGeom prst="rect">
            <a:avLst/>
          </a:prstGeom>
        </p:spPr>
      </p:pic>
      <p:pic>
        <p:nvPicPr>
          <p:cNvPr id="18" name="图片 17">
            <a:extLst>
              <a:ext uri="{FF2B5EF4-FFF2-40B4-BE49-F238E27FC236}">
                <a16:creationId xmlns:a16="http://schemas.microsoft.com/office/drawing/2014/main" id="{3B906381-3618-7D4F-B33B-262D8F9218EE}"/>
              </a:ext>
            </a:extLst>
          </p:cNvPr>
          <p:cNvPicPr>
            <a:picLocks noChangeAspect="1"/>
          </p:cNvPicPr>
          <p:nvPr/>
        </p:nvPicPr>
        <p:blipFill rotWithShape="1">
          <a:blip r:embed="rId5"/>
          <a:srcRect l="25549" t="49611" r="34040"/>
          <a:stretch/>
        </p:blipFill>
        <p:spPr>
          <a:xfrm>
            <a:off x="8031892" y="6133344"/>
            <a:ext cx="544010" cy="646331"/>
          </a:xfrm>
          <a:prstGeom prst="rect">
            <a:avLst/>
          </a:prstGeom>
        </p:spPr>
      </p:pic>
    </p:spTree>
    <p:extLst>
      <p:ext uri="{BB962C8B-B14F-4D97-AF65-F5344CB8AC3E}">
        <p14:creationId xmlns:p14="http://schemas.microsoft.com/office/powerpoint/2010/main" val="136683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1000"/>
                            </p:stCondLst>
                            <p:childTnLst>
                              <p:par>
                                <p:cTn id="11" presetID="22" presetClass="entr" presetSubtype="8" fill="hold" grpId="0" nodeType="afterEffect">
                                  <p:stCondLst>
                                    <p:cond delay="200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456101"/>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那</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DNA</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中的信息</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说明生命是随机还是设计的呢？</a:t>
            </a:r>
          </a:p>
        </p:txBody>
      </p:sp>
      <p:pic>
        <p:nvPicPr>
          <p:cNvPr id="3" name="上一04-p22 3.3 DNA from UMoL 5'05'' DNA解开生命的奥秘">
            <a:hlinkClick r:id="" action="ppaction://media"/>
            <a:extLst>
              <a:ext uri="{FF2B5EF4-FFF2-40B4-BE49-F238E27FC236}">
                <a16:creationId xmlns:a16="http://schemas.microsoft.com/office/drawing/2014/main" id="{A87BAB98-3185-698B-5510-A507ABF706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56815" y="1843258"/>
            <a:ext cx="6630369" cy="5014741"/>
          </a:xfrm>
          <a:prstGeom prst="rect">
            <a:avLst/>
          </a:prstGeom>
        </p:spPr>
      </p:pic>
    </p:spTree>
    <p:extLst>
      <p:ext uri="{BB962C8B-B14F-4D97-AF65-F5344CB8AC3E}">
        <p14:creationId xmlns:p14="http://schemas.microsoft.com/office/powerpoint/2010/main" val="168143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6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698155" y="2730768"/>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698156" y="6456510"/>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124465" y="2730768"/>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501448" y="2730768"/>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262048" y="5739438"/>
            <a:ext cx="8915398" cy="735588"/>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前提</a:t>
            </a:r>
            <a:r>
              <a:rPr kumimoji="1" lang="en-US" altLang="zh-CN" sz="2800" b="1" dirty="0">
                <a:latin typeface="Microsoft YaHei" panose="020B0503020204020204" pitchFamily="34" charset="-122"/>
                <a:ea typeface="Microsoft YaHei" panose="020B0503020204020204" pitchFamily="34" charset="-122"/>
                <a:cs typeface="Arial" panose="020B0604020202020204" pitchFamily="34" charset="0"/>
              </a:rPr>
              <a:t>2</a:t>
            </a: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a:t>
            </a:r>
            <a:r>
              <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分子中有一个富有信息的系统。</a:t>
            </a:r>
          </a:p>
        </p:txBody>
      </p:sp>
      <p:pic>
        <p:nvPicPr>
          <p:cNvPr id="5" name="图片 4" descr="DNA信息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475" y="36588"/>
            <a:ext cx="5538566" cy="380314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9D35C7A0-B25F-4B43-88DE-9580C656B7BB}"/>
              </a:ext>
            </a:extLst>
          </p:cNvPr>
          <p:cNvPicPr>
            <a:picLocks noChangeAspect="1"/>
          </p:cNvPicPr>
          <p:nvPr/>
        </p:nvPicPr>
        <p:blipFill rotWithShape="1">
          <a:blip r:embed="rId4"/>
          <a:srcRect l="38822" t="7371" r="20768" b="51298"/>
          <a:stretch/>
        </p:blipFill>
        <p:spPr>
          <a:xfrm>
            <a:off x="709879" y="2492184"/>
            <a:ext cx="544010" cy="530146"/>
          </a:xfrm>
          <a:prstGeom prst="rect">
            <a:avLst/>
          </a:prstGeom>
        </p:spPr>
      </p:pic>
      <p:pic>
        <p:nvPicPr>
          <p:cNvPr id="17" name="图片 16">
            <a:extLst>
              <a:ext uri="{FF2B5EF4-FFF2-40B4-BE49-F238E27FC236}">
                <a16:creationId xmlns:a16="http://schemas.microsoft.com/office/drawing/2014/main" id="{23AEEB04-6AF1-F74B-88BA-BBD54DB6A0D2}"/>
              </a:ext>
            </a:extLst>
          </p:cNvPr>
          <p:cNvPicPr>
            <a:picLocks noChangeAspect="1"/>
          </p:cNvPicPr>
          <p:nvPr/>
        </p:nvPicPr>
        <p:blipFill rotWithShape="1">
          <a:blip r:embed="rId5"/>
          <a:srcRect l="25549" t="49611" r="34040"/>
          <a:stretch/>
        </p:blipFill>
        <p:spPr>
          <a:xfrm>
            <a:off x="7992607" y="6133344"/>
            <a:ext cx="544010" cy="646331"/>
          </a:xfrm>
          <a:prstGeom prst="rect">
            <a:avLst/>
          </a:prstGeom>
        </p:spPr>
      </p:pic>
      <p:sp>
        <p:nvSpPr>
          <p:cNvPr id="13" name="文本框 12">
            <a:extLst>
              <a:ext uri="{FF2B5EF4-FFF2-40B4-BE49-F238E27FC236}">
                <a16:creationId xmlns:a16="http://schemas.microsoft.com/office/drawing/2014/main" id="{429A3C5D-00BB-4001-AEDE-CD66BFD7CE81}"/>
              </a:ext>
            </a:extLst>
          </p:cNvPr>
          <p:cNvSpPr txBox="1"/>
          <p:nvPr/>
        </p:nvSpPr>
        <p:spPr>
          <a:xfrm>
            <a:off x="222290" y="4179221"/>
            <a:ext cx="8915398" cy="1654661"/>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逻辑：</a:t>
            </a:r>
            <a:b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b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前提</a:t>
            </a:r>
            <a:r>
              <a:rPr kumimoji="1" lang="en-US" altLang="zh-CN" sz="2800" b="1" dirty="0">
                <a:latin typeface="Microsoft YaHei" panose="020B0503020204020204" pitchFamily="34" charset="-122"/>
                <a:ea typeface="Microsoft YaHei" panose="020B0503020204020204" pitchFamily="34" charset="-122"/>
                <a:cs typeface="Arial" panose="020B0604020202020204" pitchFamily="34" charset="0"/>
              </a:rPr>
              <a:t>1</a:t>
            </a: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信息不能偶然出现，只有智慧工作者</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 才可以创造富有信息的系统；</a:t>
            </a:r>
          </a:p>
        </p:txBody>
      </p:sp>
      <p:sp>
        <p:nvSpPr>
          <p:cNvPr id="2" name="矩形: 圆角 1">
            <a:extLst>
              <a:ext uri="{FF2B5EF4-FFF2-40B4-BE49-F238E27FC236}">
                <a16:creationId xmlns:a16="http://schemas.microsoft.com/office/drawing/2014/main" id="{F304E1E6-34FF-4B4A-822F-BA4D83823502}"/>
              </a:ext>
            </a:extLst>
          </p:cNvPr>
          <p:cNvSpPr/>
          <p:nvPr/>
        </p:nvSpPr>
        <p:spPr>
          <a:xfrm>
            <a:off x="867743" y="3950810"/>
            <a:ext cx="7464118" cy="1788660"/>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zh-CN"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科学家告诉我们：随机、偶然、自然选择都不能产生信息，因而信息不能偶然出现。</a:t>
            </a:r>
            <a:endParaRPr kumimoji="1" lang="zh-CN" altLang="en-US"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57533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698155" y="2529776"/>
            <a:ext cx="0" cy="37257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698156" y="6255518"/>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124465" y="2529776"/>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501448" y="2529776"/>
            <a:ext cx="0" cy="36185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0" y="4329815"/>
            <a:ext cx="9144000" cy="1818472"/>
          </a:xfrm>
          <a:prstGeom prst="rect">
            <a:avLst/>
          </a:prstGeom>
          <a:noFill/>
          <a:ln>
            <a:noFill/>
          </a:ln>
        </p:spPr>
        <p:txBody>
          <a:bodyPr vert="horz" wrap="none" lIns="182880" rtlCol="0" anchor="t" anchorCtr="0">
            <a:noAutofit/>
          </a:bodyPr>
          <a:lstStyle/>
          <a:p>
            <a:pPr algn="ctr">
              <a:lnSpc>
                <a:spcPct val="110000"/>
              </a:lnSpc>
              <a:spcBef>
                <a:spcPct val="0"/>
              </a:spcBef>
            </a:pPr>
            <a:endPar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结论：</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的信息系统是通过智慧设计的。</a:t>
            </a:r>
          </a:p>
        </p:txBody>
      </p:sp>
      <p:pic>
        <p:nvPicPr>
          <p:cNvPr id="3" name="图片 2" descr="上帝之手.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995" y="197033"/>
            <a:ext cx="6338011" cy="4206715"/>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F22CE447-A063-AD4F-BCB9-C139F90923E0}"/>
              </a:ext>
            </a:extLst>
          </p:cNvPr>
          <p:cNvPicPr>
            <a:picLocks noChangeAspect="1"/>
          </p:cNvPicPr>
          <p:nvPr/>
        </p:nvPicPr>
        <p:blipFill rotWithShape="1">
          <a:blip r:embed="rId4"/>
          <a:srcRect l="38822" t="7371" r="20768" b="51298"/>
          <a:stretch/>
        </p:blipFill>
        <p:spPr>
          <a:xfrm>
            <a:off x="709879" y="2281170"/>
            <a:ext cx="544010" cy="530146"/>
          </a:xfrm>
          <a:prstGeom prst="rect">
            <a:avLst/>
          </a:prstGeom>
        </p:spPr>
      </p:pic>
      <p:pic>
        <p:nvPicPr>
          <p:cNvPr id="17" name="图片 16">
            <a:extLst>
              <a:ext uri="{FF2B5EF4-FFF2-40B4-BE49-F238E27FC236}">
                <a16:creationId xmlns:a16="http://schemas.microsoft.com/office/drawing/2014/main" id="{6E6221E4-5196-7A4A-A667-8CAFF3C32F17}"/>
              </a:ext>
            </a:extLst>
          </p:cNvPr>
          <p:cNvPicPr>
            <a:picLocks noChangeAspect="1"/>
          </p:cNvPicPr>
          <p:nvPr/>
        </p:nvPicPr>
        <p:blipFill rotWithShape="1">
          <a:blip r:embed="rId5"/>
          <a:srcRect l="25549" t="49611" r="34040"/>
          <a:stretch/>
        </p:blipFill>
        <p:spPr>
          <a:xfrm>
            <a:off x="7992607" y="5922330"/>
            <a:ext cx="544010" cy="646331"/>
          </a:xfrm>
          <a:prstGeom prst="rect">
            <a:avLst/>
          </a:prstGeom>
        </p:spPr>
      </p:pic>
    </p:spTree>
    <p:extLst>
      <p:ext uri="{BB962C8B-B14F-4D97-AF65-F5344CB8AC3E}">
        <p14:creationId xmlns:p14="http://schemas.microsoft.com/office/powerpoint/2010/main" val="4066950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E0D5B1-42AE-134F-B99B-D2844388FCE8}"/>
              </a:ext>
            </a:extLst>
          </p:cNvPr>
          <p:cNvSpPr txBox="1">
            <a:spLocks/>
          </p:cNvSpPr>
          <p:nvPr/>
        </p:nvSpPr>
        <p:spPr>
          <a:xfrm>
            <a:off x="0" y="517361"/>
            <a:ext cx="9144000" cy="219551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accent1">
                    <a:lumMod val="50000"/>
                  </a:schemeClr>
                </a:solidFill>
                <a:latin typeface="Microsoft YaHei" panose="020B0503020204020204" pitchFamily="34" charset="-122"/>
                <a:ea typeface="Microsoft YaHei" panose="020B0503020204020204" pitchFamily="34" charset="-122"/>
              </a:rPr>
              <a:t>  生命是怎么来的？</a:t>
            </a:r>
          </a:p>
        </p:txBody>
      </p:sp>
      <p:sp>
        <p:nvSpPr>
          <p:cNvPr id="7" name="文本框 6">
            <a:extLst>
              <a:ext uri="{FF2B5EF4-FFF2-40B4-BE49-F238E27FC236}">
                <a16:creationId xmlns:a16="http://schemas.microsoft.com/office/drawing/2014/main" id="{18EDE8F6-80B1-8A4E-A95D-1AF6CA5930D3}"/>
              </a:ext>
            </a:extLst>
          </p:cNvPr>
          <p:cNvSpPr txBox="1"/>
          <p:nvPr/>
        </p:nvSpPr>
        <p:spPr>
          <a:xfrm>
            <a:off x="941428" y="4872802"/>
            <a:ext cx="2493361" cy="1318044"/>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Microsoft YaHei" panose="020B0503020204020204" pitchFamily="34" charset="-122"/>
                <a:ea typeface="Microsoft YaHei" panose="020B0503020204020204" pitchFamily="34" charset="-122"/>
                <a:cs typeface="Arial" panose="020B0604020202020204" pitchFamily="34" charset="0"/>
              </a:rPr>
              <a:t>设计</a:t>
            </a:r>
            <a:endParaRPr kumimoji="1"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上帝的创造</a:t>
            </a:r>
          </a:p>
        </p:txBody>
      </p:sp>
      <p:sp>
        <p:nvSpPr>
          <p:cNvPr id="9" name="文本框 8">
            <a:extLst>
              <a:ext uri="{FF2B5EF4-FFF2-40B4-BE49-F238E27FC236}">
                <a16:creationId xmlns:a16="http://schemas.microsoft.com/office/drawing/2014/main" id="{5F90532E-877B-1849-9F28-0843339AFA28}"/>
              </a:ext>
            </a:extLst>
          </p:cNvPr>
          <p:cNvSpPr txBox="1"/>
          <p:nvPr/>
        </p:nvSpPr>
        <p:spPr>
          <a:xfrm>
            <a:off x="3978875" y="3115958"/>
            <a:ext cx="1136821" cy="914400"/>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solidFill>
                  <a:schemeClr val="accent1">
                    <a:lumMod val="50000"/>
                  </a:schemeClr>
                </a:solidFill>
                <a:latin typeface="Microsoft YaHei" panose="020B0503020204020204" pitchFamily="34" charset="-122"/>
                <a:ea typeface="Microsoft YaHei" panose="020B0503020204020204" pitchFamily="34" charset="-122"/>
                <a:cs typeface="Arial" panose="020B0604020202020204" pitchFamily="34" charset="0"/>
              </a:rPr>
              <a:t>还是</a:t>
            </a:r>
          </a:p>
        </p:txBody>
      </p:sp>
      <p:pic>
        <p:nvPicPr>
          <p:cNvPr id="10" name="Picture 3">
            <a:extLst>
              <a:ext uri="{FF2B5EF4-FFF2-40B4-BE49-F238E27FC236}">
                <a16:creationId xmlns:a16="http://schemas.microsoft.com/office/drawing/2014/main" id="{EA7F97EF-932E-084D-A67D-4DC9C705556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85463" y="2187142"/>
            <a:ext cx="3623073" cy="2453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4CEA0A20-35F2-DB4C-B017-6F8BAF051384}"/>
              </a:ext>
            </a:extLst>
          </p:cNvPr>
          <p:cNvPicPr>
            <a:picLocks noChangeAspect="1"/>
          </p:cNvPicPr>
          <p:nvPr/>
        </p:nvPicPr>
        <p:blipFill>
          <a:blip r:embed="rId4"/>
          <a:stretch>
            <a:fillRect/>
          </a:stretch>
        </p:blipFill>
        <p:spPr>
          <a:xfrm>
            <a:off x="373437" y="2184222"/>
            <a:ext cx="3630152" cy="2473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FDE8FA03-F36A-AC46-96EE-9B9F6E133A60}"/>
              </a:ext>
            </a:extLst>
          </p:cNvPr>
          <p:cNvSpPr txBox="1"/>
          <p:nvPr/>
        </p:nvSpPr>
        <p:spPr>
          <a:xfrm>
            <a:off x="5809991" y="4872801"/>
            <a:ext cx="2493361" cy="1775129"/>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Microsoft YaHei" panose="020B0503020204020204" pitchFamily="34" charset="-122"/>
                <a:ea typeface="Microsoft YaHei" panose="020B0503020204020204" pitchFamily="34" charset="-122"/>
                <a:cs typeface="Arial" panose="020B0604020202020204" pitchFamily="34" charset="0"/>
              </a:rPr>
              <a:t>随机</a:t>
            </a:r>
            <a:endParaRPr kumimoji="1"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原始汤中</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自发形成</a:t>
            </a:r>
          </a:p>
        </p:txBody>
      </p:sp>
      <p:pic>
        <p:nvPicPr>
          <p:cNvPr id="4" name="图片 3">
            <a:extLst>
              <a:ext uri="{FF2B5EF4-FFF2-40B4-BE49-F238E27FC236}">
                <a16:creationId xmlns:a16="http://schemas.microsoft.com/office/drawing/2014/main" id="{746334CF-5407-BC4E-8D03-12FCA048116E}"/>
              </a:ext>
            </a:extLst>
          </p:cNvPr>
          <p:cNvPicPr>
            <a:picLocks noChangeAspect="1"/>
          </p:cNvPicPr>
          <p:nvPr/>
        </p:nvPicPr>
        <p:blipFill>
          <a:blip r:embed="rId5"/>
          <a:stretch>
            <a:fillRect/>
          </a:stretch>
        </p:blipFill>
        <p:spPr>
          <a:xfrm>
            <a:off x="2954934" y="5405377"/>
            <a:ext cx="959709" cy="1000987"/>
          </a:xfrm>
          <a:prstGeom prst="rect">
            <a:avLst/>
          </a:prstGeom>
        </p:spPr>
      </p:pic>
    </p:spTree>
    <p:extLst>
      <p:ext uri="{BB962C8B-B14F-4D97-AF65-F5344CB8AC3E}">
        <p14:creationId xmlns:p14="http://schemas.microsoft.com/office/powerpoint/2010/main" val="193592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图示 63">
            <a:extLst>
              <a:ext uri="{FF2B5EF4-FFF2-40B4-BE49-F238E27FC236}">
                <a16:creationId xmlns:a16="http://schemas.microsoft.com/office/drawing/2014/main" id="{6FCC09A6-4383-674E-9916-8ABA205F4CD6}"/>
              </a:ext>
            </a:extLst>
          </p:cNvPr>
          <p:cNvGraphicFramePr/>
          <p:nvPr/>
        </p:nvGraphicFramePr>
        <p:xfrm>
          <a:off x="0" y="2334988"/>
          <a:ext cx="9144000" cy="1717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矩形 49">
            <a:extLst>
              <a:ext uri="{FF2B5EF4-FFF2-40B4-BE49-F238E27FC236}">
                <a16:creationId xmlns:a16="http://schemas.microsoft.com/office/drawing/2014/main" id="{E7DA01DD-7AB5-C445-85EF-1D81644CDCE7}"/>
              </a:ext>
            </a:extLst>
          </p:cNvPr>
          <p:cNvSpPr/>
          <p:nvPr/>
        </p:nvSpPr>
        <p:spPr>
          <a:xfrm>
            <a:off x="0" y="4026235"/>
            <a:ext cx="9144000" cy="227536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68FE7243-9C7C-1D47-B4AA-0EEFB86E0064}"/>
              </a:ext>
            </a:extLst>
          </p:cNvPr>
          <p:cNvSpPr/>
          <p:nvPr/>
        </p:nvSpPr>
        <p:spPr>
          <a:xfrm>
            <a:off x="0" y="688570"/>
            <a:ext cx="9144000" cy="162240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2" name="图片 9" descr="图片包含 游戏机&#10;&#10;描述已自动生成">
            <a:extLst>
              <a:ext uri="{FF2B5EF4-FFF2-40B4-BE49-F238E27FC236}">
                <a16:creationId xmlns:a16="http://schemas.microsoft.com/office/drawing/2014/main" id="{40314812-80D3-944D-A545-B7C8EC058ED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651550" y="1036840"/>
            <a:ext cx="1452530" cy="972273"/>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3" name="组合 52">
            <a:extLst>
              <a:ext uri="{FF2B5EF4-FFF2-40B4-BE49-F238E27FC236}">
                <a16:creationId xmlns:a16="http://schemas.microsoft.com/office/drawing/2014/main" id="{B9BE0E12-B2BB-004C-BA58-AC53FA71B8ED}"/>
              </a:ext>
            </a:extLst>
          </p:cNvPr>
          <p:cNvGrpSpPr>
            <a:grpSpLocks noChangeAspect="1"/>
          </p:cNvGrpSpPr>
          <p:nvPr/>
        </p:nvGrpSpPr>
        <p:grpSpPr>
          <a:xfrm>
            <a:off x="3967221" y="741735"/>
            <a:ext cx="1397445" cy="1519200"/>
            <a:chOff x="3664530" y="787765"/>
            <a:chExt cx="1656697" cy="1799396"/>
          </a:xfrm>
        </p:grpSpPr>
        <p:pic>
          <p:nvPicPr>
            <p:cNvPr id="54" name="图片 3">
              <a:extLst>
                <a:ext uri="{FF2B5EF4-FFF2-40B4-BE49-F238E27FC236}">
                  <a16:creationId xmlns:a16="http://schemas.microsoft.com/office/drawing/2014/main" id="{571AD401-1318-584E-8988-2DA4D34D2994}"/>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 name="Picture 16" descr="腺苷-嘌呤核苷分子">
              <a:extLst>
                <a:ext uri="{FF2B5EF4-FFF2-40B4-BE49-F238E27FC236}">
                  <a16:creationId xmlns:a16="http://schemas.microsoft.com/office/drawing/2014/main" id="{DDFD7E12-5CE4-D54F-802B-0313DCDD764F}"/>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56" name="Picture 12">
            <a:extLst>
              <a:ext uri="{FF2B5EF4-FFF2-40B4-BE49-F238E27FC236}">
                <a16:creationId xmlns:a16="http://schemas.microsoft.com/office/drawing/2014/main" id="{7B37B0E3-1D3A-CB4D-934C-082CDE3BA505}"/>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9928" y="741736"/>
            <a:ext cx="1585641" cy="1519200"/>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 name="Picture 50">
            <a:extLst>
              <a:ext uri="{FF2B5EF4-FFF2-40B4-BE49-F238E27FC236}">
                <a16:creationId xmlns:a16="http://schemas.microsoft.com/office/drawing/2014/main" id="{5195E8A8-3079-A044-85E9-E2FA4BF002F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4065" y="4190884"/>
            <a:ext cx="1511410"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8" name="Picture 48" descr="Image result for image: steel ingots">
            <a:extLst>
              <a:ext uri="{FF2B5EF4-FFF2-40B4-BE49-F238E27FC236}">
                <a16:creationId xmlns:a16="http://schemas.microsoft.com/office/drawing/2014/main" id="{306F63D1-C706-1F4D-8A27-9E83150BF18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907416" y="4190884"/>
            <a:ext cx="1443842"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9" name="Picture 24" descr="u=1810757949,1443906184&amp;fm=72">
            <a:extLst>
              <a:ext uri="{FF2B5EF4-FFF2-40B4-BE49-F238E27FC236}">
                <a16:creationId xmlns:a16="http://schemas.microsoft.com/office/drawing/2014/main" id="{55628CBB-C7A7-DC46-B2C2-CFBF18F08833}"/>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t="4443" b="4132"/>
          <a:stretch/>
        </p:blipFill>
        <p:spPr bwMode="auto">
          <a:xfrm>
            <a:off x="3743199" y="4043604"/>
            <a:ext cx="2053153" cy="2257999"/>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0" name="Picture 28" descr="u=245153502,2349447994&amp;fm=26&amp;gp=0">
            <a:extLst>
              <a:ext uri="{FF2B5EF4-FFF2-40B4-BE49-F238E27FC236}">
                <a16:creationId xmlns:a16="http://schemas.microsoft.com/office/drawing/2014/main" id="{D0B61E44-2C78-964E-98B9-FE3BA902C70A}"/>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607725" y="4190884"/>
            <a:ext cx="1540181"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1" name="Picture 46" descr="电脑配件">
            <a:extLst>
              <a:ext uri="{FF2B5EF4-FFF2-40B4-BE49-F238E27FC236}">
                <a16:creationId xmlns:a16="http://schemas.microsoft.com/office/drawing/2014/main" id="{640E48C2-70E6-0B4C-A01E-279CB1AE4494}"/>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041586" y="4209919"/>
            <a:ext cx="1320905"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2" name="Picture 20" descr="氨基酸分子2">
            <a:extLst>
              <a:ext uri="{FF2B5EF4-FFF2-40B4-BE49-F238E27FC236}">
                <a16:creationId xmlns:a16="http://schemas.microsoft.com/office/drawing/2014/main" id="{E2690F96-3B70-D746-A45F-616D4BDB3E21}"/>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2074870" y="864424"/>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图片 62">
            <a:extLst>
              <a:ext uri="{FF2B5EF4-FFF2-40B4-BE49-F238E27FC236}">
                <a16:creationId xmlns:a16="http://schemas.microsoft.com/office/drawing/2014/main" id="{6550CC9D-21DD-0940-9D72-B763A06C922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71361" y="704744"/>
            <a:ext cx="1803552" cy="1569241"/>
          </a:xfrm>
          <a:prstGeom prst="rect">
            <a:avLst/>
          </a:prstGeom>
          <a:ln w="3175">
            <a:solidFill>
              <a:schemeClr val="bg1">
                <a:lumMod val="85000"/>
              </a:schemeClr>
            </a:solidFill>
          </a:ln>
        </p:spPr>
      </p:pic>
      <p:sp>
        <p:nvSpPr>
          <p:cNvPr id="25" name="TextBox 17">
            <a:extLst>
              <a:ext uri="{FF2B5EF4-FFF2-40B4-BE49-F238E27FC236}">
                <a16:creationId xmlns:a16="http://schemas.microsoft.com/office/drawing/2014/main" id="{5A5BCA0A-EFE2-4172-8A45-472771E10631}"/>
              </a:ext>
            </a:extLst>
          </p:cNvPr>
          <p:cNvSpPr txBox="1"/>
          <p:nvPr/>
        </p:nvSpPr>
        <p:spPr>
          <a:xfrm rot="592062" flipH="1">
            <a:off x="5492647" y="2380599"/>
            <a:ext cx="711090" cy="1200329"/>
          </a:xfrm>
          <a:prstGeom prst="rect">
            <a:avLst/>
          </a:prstGeom>
          <a:noFill/>
        </p:spPr>
        <p:txBody>
          <a:bodyPr wrap="square" rtlCol="0">
            <a:spAutoFit/>
          </a:bodyPr>
          <a:lstStyle/>
          <a:p>
            <a:r>
              <a:rPr lang="en-US" altLang="zh-CN" sz="7200" b="1" dirty="0">
                <a:solidFill>
                  <a:srgbClr val="FF0000"/>
                </a:solidFill>
                <a:latin typeface="Arial" pitchFamily="34" charset="0"/>
                <a:ea typeface="+mj-ea"/>
                <a:cs typeface="Arial" pitchFamily="34" charset="0"/>
              </a:rPr>
              <a:t>?</a:t>
            </a:r>
            <a:endParaRPr lang="en-US" sz="1050" b="1" dirty="0">
              <a:solidFill>
                <a:srgbClr val="FF0000"/>
              </a:solidFill>
              <a:latin typeface="Arial" pitchFamily="34" charset="0"/>
              <a:ea typeface="+mj-ea"/>
              <a:cs typeface="Arial" pitchFamily="34" charset="0"/>
            </a:endParaRPr>
          </a:p>
        </p:txBody>
      </p:sp>
      <p:pic>
        <p:nvPicPr>
          <p:cNvPr id="22" name="图片 21">
            <a:extLst>
              <a:ext uri="{FF2B5EF4-FFF2-40B4-BE49-F238E27FC236}">
                <a16:creationId xmlns:a16="http://schemas.microsoft.com/office/drawing/2014/main" id="{6DA36F70-9B76-4E69-81D8-DE0A0D63BB21}"/>
              </a:ext>
            </a:extLst>
          </p:cNvPr>
          <p:cNvPicPr>
            <a:picLocks noChangeAspect="1"/>
          </p:cNvPicPr>
          <p:nvPr/>
        </p:nvPicPr>
        <p:blipFill>
          <a:blip r:embed="rId19"/>
          <a:stretch>
            <a:fillRect/>
          </a:stretch>
        </p:blipFill>
        <p:spPr>
          <a:xfrm>
            <a:off x="3628277" y="2485021"/>
            <a:ext cx="556379" cy="635862"/>
          </a:xfrm>
          <a:prstGeom prst="rect">
            <a:avLst/>
          </a:prstGeom>
        </p:spPr>
      </p:pic>
      <p:pic>
        <p:nvPicPr>
          <p:cNvPr id="23" name="图片 22">
            <a:extLst>
              <a:ext uri="{FF2B5EF4-FFF2-40B4-BE49-F238E27FC236}">
                <a16:creationId xmlns:a16="http://schemas.microsoft.com/office/drawing/2014/main" id="{6085D725-BBD8-4EAC-ACA6-7769E44E01A4}"/>
              </a:ext>
            </a:extLst>
          </p:cNvPr>
          <p:cNvPicPr>
            <a:picLocks noChangeAspect="1"/>
          </p:cNvPicPr>
          <p:nvPr/>
        </p:nvPicPr>
        <p:blipFill>
          <a:blip r:embed="rId19"/>
          <a:stretch>
            <a:fillRect/>
          </a:stretch>
        </p:blipFill>
        <p:spPr>
          <a:xfrm>
            <a:off x="1667418" y="2814116"/>
            <a:ext cx="571631" cy="653293"/>
          </a:xfrm>
          <a:prstGeom prst="rect">
            <a:avLst/>
          </a:prstGeom>
        </p:spPr>
      </p:pic>
      <p:pic>
        <p:nvPicPr>
          <p:cNvPr id="26" name="图片 25">
            <a:extLst>
              <a:ext uri="{FF2B5EF4-FFF2-40B4-BE49-F238E27FC236}">
                <a16:creationId xmlns:a16="http://schemas.microsoft.com/office/drawing/2014/main" id="{56150EAC-F90F-40CB-9769-CF415C8F1F0F}"/>
              </a:ext>
            </a:extLst>
          </p:cNvPr>
          <p:cNvPicPr>
            <a:picLocks noChangeAspect="1"/>
          </p:cNvPicPr>
          <p:nvPr/>
        </p:nvPicPr>
        <p:blipFill>
          <a:blip r:embed="rId19"/>
          <a:stretch>
            <a:fillRect/>
          </a:stretch>
        </p:blipFill>
        <p:spPr>
          <a:xfrm>
            <a:off x="3728447" y="3140763"/>
            <a:ext cx="569251" cy="650573"/>
          </a:xfrm>
          <a:prstGeom prst="rect">
            <a:avLst/>
          </a:prstGeom>
        </p:spPr>
      </p:pic>
    </p:spTree>
    <p:extLst>
      <p:ext uri="{BB962C8B-B14F-4D97-AF65-F5344CB8AC3E}">
        <p14:creationId xmlns:p14="http://schemas.microsoft.com/office/powerpoint/2010/main" val="93264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nodeType="afterEffect">
                                  <p:stCondLst>
                                    <p:cond delay="500"/>
                                  </p:stCondLst>
                                  <p:childTnLst>
                                    <p:set>
                                      <p:cBhvr>
                                        <p:cTn id="9" dur="1" fill="hold">
                                          <p:stCondLst>
                                            <p:cond delay="0"/>
                                          </p:stCondLst>
                                        </p:cTn>
                                        <p:tgtEl>
                                          <p:spTgt spid="2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分子机器</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cxnSp>
        <p:nvCxnSpPr>
          <p:cNvPr id="9" name="直线连接符 8">
            <a:extLst>
              <a:ext uri="{FF2B5EF4-FFF2-40B4-BE49-F238E27FC236}">
                <a16:creationId xmlns:a16="http://schemas.microsoft.com/office/drawing/2014/main" id="{48A6D867-7342-2545-81C2-3759362F5421}"/>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19FB1375-C4D6-6043-B23E-AF8BF63F1A6A}"/>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E6E89851-D705-4447-B9E8-908898652A3E}"/>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BDC972AD-EECE-0546-983F-E05039BE75D5}"/>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630193" y="2018955"/>
            <a:ext cx="3828465" cy="3570795"/>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分子机器主要由多种蛋</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白质构成的结构，是在</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细胞里面执行某种功能</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的机器。</a:t>
            </a: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相当于电脑上的功能部</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件，比如键盘或是屏幕</a:t>
            </a:r>
          </a:p>
        </p:txBody>
      </p:sp>
      <p:sp>
        <p:nvSpPr>
          <p:cNvPr id="17" name="文本框 16"/>
          <p:cNvSpPr txBox="1"/>
          <p:nvPr/>
        </p:nvSpPr>
        <p:spPr>
          <a:xfrm>
            <a:off x="2156367" y="5279118"/>
            <a:ext cx="6357440" cy="1059821"/>
          </a:xfrm>
          <a:prstGeom prst="rect">
            <a:avLst/>
          </a:prstGeom>
          <a:noFill/>
          <a:ln>
            <a:noFill/>
          </a:ln>
        </p:spPr>
        <p:txBody>
          <a:bodyPr vert="horz" wrap="none" lIns="182880" rtlCol="0" anchor="t" anchorCtr="0">
            <a:noAutofit/>
          </a:bodyPr>
          <a:lstStyle/>
          <a:p>
            <a:pPr algn="r">
              <a:lnSpc>
                <a:spcPct val="110000"/>
              </a:lnSpc>
              <a:spcBef>
                <a:spcPct val="0"/>
              </a:spcBef>
            </a:pPr>
            <a:r>
              <a:rPr kumimoji="1" lang="en-US" altLang="zh-CN" sz="2800" b="1" dirty="0">
                <a:latin typeface="Microsoft YaHei" panose="020B0503020204020204" pitchFamily="34" charset="-122"/>
                <a:ea typeface="Microsoft YaHei" panose="020B0503020204020204" pitchFamily="34" charset="-122"/>
                <a:cs typeface="Arial" panose="020B0604020202020204" pitchFamily="34" charset="0"/>
              </a:rPr>
              <a:t>ATP</a:t>
            </a: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合成酶的功能：</a:t>
            </a:r>
          </a:p>
          <a:p>
            <a:pPr algn="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为细胞里的生命活动提供能量。</a:t>
            </a:r>
          </a:p>
        </p:txBody>
      </p:sp>
      <p:pic>
        <p:nvPicPr>
          <p:cNvPr id="16" name="图片 15" descr="ATP合酶马达.jpg"/>
          <p:cNvPicPr>
            <a:picLocks noChangeAspect="1"/>
          </p:cNvPicPr>
          <p:nvPr/>
        </p:nvPicPr>
        <p:blipFill rotWithShape="1">
          <a:blip r:embed="rId3">
            <a:extLst>
              <a:ext uri="{28A0092B-C50C-407E-A947-70E740481C1C}">
                <a14:useLocalDpi xmlns:a14="http://schemas.microsoft.com/office/drawing/2010/main" val="0"/>
              </a:ext>
            </a:extLst>
          </a:blip>
          <a:srcRect l="21337" r="21056" b="8797"/>
          <a:stretch/>
        </p:blipFill>
        <p:spPr>
          <a:xfrm>
            <a:off x="5236946" y="1718661"/>
            <a:ext cx="3907054" cy="347943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F14314CA-A3F7-6244-9751-CC96EF343806}"/>
              </a:ext>
            </a:extLst>
          </p:cNvPr>
          <p:cNvPicPr>
            <a:picLocks noChangeAspect="1"/>
          </p:cNvPicPr>
          <p:nvPr/>
        </p:nvPicPr>
        <p:blipFill rotWithShape="1">
          <a:blip r:embed="rId4"/>
          <a:srcRect l="38822" t="7371" r="20768" b="51298"/>
          <a:stretch/>
        </p:blipFill>
        <p:spPr>
          <a:xfrm>
            <a:off x="505738" y="1303471"/>
            <a:ext cx="544010" cy="530146"/>
          </a:xfrm>
          <a:prstGeom prst="rect">
            <a:avLst/>
          </a:prstGeom>
        </p:spPr>
      </p:pic>
      <p:pic>
        <p:nvPicPr>
          <p:cNvPr id="19" name="图片 18">
            <a:extLst>
              <a:ext uri="{FF2B5EF4-FFF2-40B4-BE49-F238E27FC236}">
                <a16:creationId xmlns:a16="http://schemas.microsoft.com/office/drawing/2014/main" id="{16279A60-BC80-4640-A539-759922D6F551}"/>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28802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图示 63">
            <a:extLst>
              <a:ext uri="{FF2B5EF4-FFF2-40B4-BE49-F238E27FC236}">
                <a16:creationId xmlns:a16="http://schemas.microsoft.com/office/drawing/2014/main" id="{6FCC09A6-4383-674E-9916-8ABA205F4CD6}"/>
              </a:ext>
            </a:extLst>
          </p:cNvPr>
          <p:cNvGraphicFramePr/>
          <p:nvPr/>
        </p:nvGraphicFramePr>
        <p:xfrm>
          <a:off x="0" y="2334988"/>
          <a:ext cx="9144000" cy="1717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 name="矩形 50">
            <a:extLst>
              <a:ext uri="{FF2B5EF4-FFF2-40B4-BE49-F238E27FC236}">
                <a16:creationId xmlns:a16="http://schemas.microsoft.com/office/drawing/2014/main" id="{68FE7243-9C7C-1D47-B4AA-0EEFB86E0064}"/>
              </a:ext>
            </a:extLst>
          </p:cNvPr>
          <p:cNvSpPr/>
          <p:nvPr/>
        </p:nvSpPr>
        <p:spPr>
          <a:xfrm>
            <a:off x="0" y="688570"/>
            <a:ext cx="9144000" cy="162240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2" name="图片 9" descr="图片包含 游戏机&#10;&#10;描述已自动生成">
            <a:extLst>
              <a:ext uri="{FF2B5EF4-FFF2-40B4-BE49-F238E27FC236}">
                <a16:creationId xmlns:a16="http://schemas.microsoft.com/office/drawing/2014/main" id="{40314812-80D3-944D-A545-B7C8EC058ED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651550" y="1036840"/>
            <a:ext cx="1452530" cy="972273"/>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3" name="组合 52">
            <a:extLst>
              <a:ext uri="{FF2B5EF4-FFF2-40B4-BE49-F238E27FC236}">
                <a16:creationId xmlns:a16="http://schemas.microsoft.com/office/drawing/2014/main" id="{B9BE0E12-B2BB-004C-BA58-AC53FA71B8ED}"/>
              </a:ext>
            </a:extLst>
          </p:cNvPr>
          <p:cNvGrpSpPr>
            <a:grpSpLocks noChangeAspect="1"/>
          </p:cNvGrpSpPr>
          <p:nvPr/>
        </p:nvGrpSpPr>
        <p:grpSpPr>
          <a:xfrm>
            <a:off x="3967221" y="741735"/>
            <a:ext cx="1397445" cy="1519200"/>
            <a:chOff x="3664530" y="787765"/>
            <a:chExt cx="1656697" cy="1799396"/>
          </a:xfrm>
        </p:grpSpPr>
        <p:pic>
          <p:nvPicPr>
            <p:cNvPr id="54" name="图片 3">
              <a:extLst>
                <a:ext uri="{FF2B5EF4-FFF2-40B4-BE49-F238E27FC236}">
                  <a16:creationId xmlns:a16="http://schemas.microsoft.com/office/drawing/2014/main" id="{571AD401-1318-584E-8988-2DA4D34D2994}"/>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 name="Picture 16" descr="腺苷-嘌呤核苷分子">
              <a:extLst>
                <a:ext uri="{FF2B5EF4-FFF2-40B4-BE49-F238E27FC236}">
                  <a16:creationId xmlns:a16="http://schemas.microsoft.com/office/drawing/2014/main" id="{DDFD7E12-5CE4-D54F-802B-0313DCDD764F}"/>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56" name="Picture 12">
            <a:extLst>
              <a:ext uri="{FF2B5EF4-FFF2-40B4-BE49-F238E27FC236}">
                <a16:creationId xmlns:a16="http://schemas.microsoft.com/office/drawing/2014/main" id="{7B37B0E3-1D3A-CB4D-934C-082CDE3BA505}"/>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9928" y="741736"/>
            <a:ext cx="1585641" cy="1519200"/>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 name="Picture 20" descr="氨基酸分子2">
            <a:extLst>
              <a:ext uri="{FF2B5EF4-FFF2-40B4-BE49-F238E27FC236}">
                <a16:creationId xmlns:a16="http://schemas.microsoft.com/office/drawing/2014/main" id="{E2690F96-3B70-D746-A45F-616D4BDB3E21}"/>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074870" y="864424"/>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图片 62">
            <a:extLst>
              <a:ext uri="{FF2B5EF4-FFF2-40B4-BE49-F238E27FC236}">
                <a16:creationId xmlns:a16="http://schemas.microsoft.com/office/drawing/2014/main" id="{6550CC9D-21DD-0940-9D72-B763A06C922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71361" y="704744"/>
            <a:ext cx="1803552" cy="1569241"/>
          </a:xfrm>
          <a:prstGeom prst="rect">
            <a:avLst/>
          </a:prstGeom>
          <a:ln w="3175">
            <a:solidFill>
              <a:schemeClr val="bg1">
                <a:lumMod val="85000"/>
              </a:schemeClr>
            </a:solidFill>
          </a:ln>
        </p:spPr>
      </p:pic>
      <p:cxnSp>
        <p:nvCxnSpPr>
          <p:cNvPr id="21" name="直线连接符 8">
            <a:extLst>
              <a:ext uri="{FF2B5EF4-FFF2-40B4-BE49-F238E27FC236}">
                <a16:creationId xmlns:a16="http://schemas.microsoft.com/office/drawing/2014/main" id="{19348A93-87AE-4D09-90D6-3922B4DBFC97}"/>
              </a:ext>
            </a:extLst>
          </p:cNvPr>
          <p:cNvCxnSpPr>
            <a:cxnSpLocks/>
          </p:cNvCxnSpPr>
          <p:nvPr/>
        </p:nvCxnSpPr>
        <p:spPr>
          <a:xfrm>
            <a:off x="698155" y="4688378"/>
            <a:ext cx="0" cy="176813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4" name="直线连接符 9">
            <a:extLst>
              <a:ext uri="{FF2B5EF4-FFF2-40B4-BE49-F238E27FC236}">
                <a16:creationId xmlns:a16="http://schemas.microsoft.com/office/drawing/2014/main" id="{F1674309-5C69-45FA-8416-EB48E70D238A}"/>
              </a:ext>
            </a:extLst>
          </p:cNvPr>
          <p:cNvCxnSpPr>
            <a:cxnSpLocks/>
          </p:cNvCxnSpPr>
          <p:nvPr/>
        </p:nvCxnSpPr>
        <p:spPr>
          <a:xfrm flipH="1">
            <a:off x="698156" y="6456510"/>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7" name="直线连接符 10">
            <a:extLst>
              <a:ext uri="{FF2B5EF4-FFF2-40B4-BE49-F238E27FC236}">
                <a16:creationId xmlns:a16="http://schemas.microsoft.com/office/drawing/2014/main" id="{67821B1F-E0D2-4DE6-854B-0337EB147302}"/>
              </a:ext>
            </a:extLst>
          </p:cNvPr>
          <p:cNvCxnSpPr>
            <a:cxnSpLocks/>
          </p:cNvCxnSpPr>
          <p:nvPr/>
        </p:nvCxnSpPr>
        <p:spPr>
          <a:xfrm flipH="1">
            <a:off x="1124465" y="4551258"/>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直线连接符 11">
            <a:extLst>
              <a:ext uri="{FF2B5EF4-FFF2-40B4-BE49-F238E27FC236}">
                <a16:creationId xmlns:a16="http://schemas.microsoft.com/office/drawing/2014/main" id="{7FF4068D-7E66-4E24-9E29-DF2E07B33AF9}"/>
              </a:ext>
            </a:extLst>
          </p:cNvPr>
          <p:cNvCxnSpPr>
            <a:cxnSpLocks/>
          </p:cNvCxnSpPr>
          <p:nvPr/>
        </p:nvCxnSpPr>
        <p:spPr>
          <a:xfrm>
            <a:off x="8501448" y="4551258"/>
            <a:ext cx="0" cy="179802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文本框 28">
            <a:extLst>
              <a:ext uri="{FF2B5EF4-FFF2-40B4-BE49-F238E27FC236}">
                <a16:creationId xmlns:a16="http://schemas.microsoft.com/office/drawing/2014/main" id="{2DCBA53D-DC9D-4E00-814C-5B4A71D46E0A}"/>
              </a:ext>
            </a:extLst>
          </p:cNvPr>
          <p:cNvSpPr txBox="1"/>
          <p:nvPr/>
        </p:nvSpPr>
        <p:spPr>
          <a:xfrm>
            <a:off x="0" y="4783832"/>
            <a:ext cx="9144000" cy="949674"/>
          </a:xfrm>
          <a:prstGeom prst="rect">
            <a:avLst/>
          </a:prstGeom>
          <a:noFill/>
          <a:ln>
            <a:noFill/>
          </a:ln>
        </p:spPr>
        <p:txBody>
          <a:bodyPr vert="horz" wrap="none" lIns="182880" rtlCol="0" anchor="t" anchorCtr="0">
            <a:noAutofit/>
          </a:bodyPr>
          <a:lstStyle/>
          <a:p>
            <a:pPr algn="ctr">
              <a:lnSpc>
                <a:spcPct val="15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请你预测：</a:t>
            </a:r>
            <a:endParaRPr kumimoji="1"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50000"/>
              </a:lnSpc>
              <a:spcBef>
                <a:spcPct val="0"/>
              </a:spcBef>
            </a:pPr>
            <a:r>
              <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rPr>
              <a:t>分子机器能不能偶然出现呢？为什么？</a:t>
            </a:r>
          </a:p>
        </p:txBody>
      </p:sp>
      <p:pic>
        <p:nvPicPr>
          <p:cNvPr id="30" name="图片 29">
            <a:extLst>
              <a:ext uri="{FF2B5EF4-FFF2-40B4-BE49-F238E27FC236}">
                <a16:creationId xmlns:a16="http://schemas.microsoft.com/office/drawing/2014/main" id="{7E1D8164-9392-4E2E-B038-1AADCAEB63FB}"/>
              </a:ext>
            </a:extLst>
          </p:cNvPr>
          <p:cNvPicPr>
            <a:picLocks noChangeAspect="1"/>
          </p:cNvPicPr>
          <p:nvPr/>
        </p:nvPicPr>
        <p:blipFill rotWithShape="1">
          <a:blip r:embed="rId14"/>
          <a:srcRect l="25549" t="49611" r="34040"/>
          <a:stretch/>
        </p:blipFill>
        <p:spPr>
          <a:xfrm>
            <a:off x="8031892" y="6133344"/>
            <a:ext cx="544010" cy="646331"/>
          </a:xfrm>
          <a:prstGeom prst="rect">
            <a:avLst/>
          </a:prstGeom>
        </p:spPr>
      </p:pic>
      <p:pic>
        <p:nvPicPr>
          <p:cNvPr id="31" name="图片 30">
            <a:extLst>
              <a:ext uri="{FF2B5EF4-FFF2-40B4-BE49-F238E27FC236}">
                <a16:creationId xmlns:a16="http://schemas.microsoft.com/office/drawing/2014/main" id="{A5A9C6E2-0120-4CF3-8562-131408DC0E87}"/>
              </a:ext>
            </a:extLst>
          </p:cNvPr>
          <p:cNvPicPr>
            <a:picLocks noChangeAspect="1"/>
          </p:cNvPicPr>
          <p:nvPr/>
        </p:nvPicPr>
        <p:blipFill>
          <a:blip r:embed="rId15"/>
          <a:stretch>
            <a:fillRect/>
          </a:stretch>
        </p:blipFill>
        <p:spPr>
          <a:xfrm>
            <a:off x="3628277" y="2485021"/>
            <a:ext cx="556379" cy="635862"/>
          </a:xfrm>
          <a:prstGeom prst="rect">
            <a:avLst/>
          </a:prstGeom>
        </p:spPr>
      </p:pic>
      <p:pic>
        <p:nvPicPr>
          <p:cNvPr id="32" name="图片 31">
            <a:extLst>
              <a:ext uri="{FF2B5EF4-FFF2-40B4-BE49-F238E27FC236}">
                <a16:creationId xmlns:a16="http://schemas.microsoft.com/office/drawing/2014/main" id="{BE943EA1-7F64-4285-AEFE-4C3232AEA929}"/>
              </a:ext>
            </a:extLst>
          </p:cNvPr>
          <p:cNvPicPr>
            <a:picLocks noChangeAspect="1"/>
          </p:cNvPicPr>
          <p:nvPr/>
        </p:nvPicPr>
        <p:blipFill>
          <a:blip r:embed="rId15"/>
          <a:stretch>
            <a:fillRect/>
          </a:stretch>
        </p:blipFill>
        <p:spPr>
          <a:xfrm>
            <a:off x="1667418" y="2814116"/>
            <a:ext cx="571631" cy="653293"/>
          </a:xfrm>
          <a:prstGeom prst="rect">
            <a:avLst/>
          </a:prstGeom>
        </p:spPr>
      </p:pic>
      <p:pic>
        <p:nvPicPr>
          <p:cNvPr id="33" name="图片 32">
            <a:extLst>
              <a:ext uri="{FF2B5EF4-FFF2-40B4-BE49-F238E27FC236}">
                <a16:creationId xmlns:a16="http://schemas.microsoft.com/office/drawing/2014/main" id="{C8E4ABE3-7C5F-41DC-99A1-05DC111DBA7C}"/>
              </a:ext>
            </a:extLst>
          </p:cNvPr>
          <p:cNvPicPr>
            <a:picLocks noChangeAspect="1"/>
          </p:cNvPicPr>
          <p:nvPr/>
        </p:nvPicPr>
        <p:blipFill>
          <a:blip r:embed="rId15"/>
          <a:stretch>
            <a:fillRect/>
          </a:stretch>
        </p:blipFill>
        <p:spPr>
          <a:xfrm>
            <a:off x="3728447" y="3140763"/>
            <a:ext cx="569251" cy="650573"/>
          </a:xfrm>
          <a:prstGeom prst="rect">
            <a:avLst/>
          </a:prstGeom>
        </p:spPr>
      </p:pic>
      <p:sp>
        <p:nvSpPr>
          <p:cNvPr id="34" name="TextBox 17">
            <a:extLst>
              <a:ext uri="{FF2B5EF4-FFF2-40B4-BE49-F238E27FC236}">
                <a16:creationId xmlns:a16="http://schemas.microsoft.com/office/drawing/2014/main" id="{D19EEDB1-C085-4390-A33D-33161E188AE0}"/>
              </a:ext>
            </a:extLst>
          </p:cNvPr>
          <p:cNvSpPr txBox="1"/>
          <p:nvPr/>
        </p:nvSpPr>
        <p:spPr>
          <a:xfrm rot="592062" flipH="1">
            <a:off x="5492647" y="2380599"/>
            <a:ext cx="711090" cy="1200329"/>
          </a:xfrm>
          <a:prstGeom prst="rect">
            <a:avLst/>
          </a:prstGeom>
          <a:noFill/>
        </p:spPr>
        <p:txBody>
          <a:bodyPr wrap="square" rtlCol="0">
            <a:spAutoFit/>
          </a:bodyPr>
          <a:lstStyle/>
          <a:p>
            <a:r>
              <a:rPr lang="en-US" altLang="zh-CN" sz="7200" b="1" dirty="0">
                <a:solidFill>
                  <a:srgbClr val="FF0000"/>
                </a:solidFill>
                <a:latin typeface="Arial" pitchFamily="34" charset="0"/>
                <a:ea typeface="+mj-ea"/>
                <a:cs typeface="Arial" pitchFamily="34" charset="0"/>
              </a:rPr>
              <a:t>?</a:t>
            </a:r>
            <a:endParaRPr lang="en-US" sz="1050" b="1" dirty="0">
              <a:solidFill>
                <a:srgbClr val="FF0000"/>
              </a:solidFill>
              <a:latin typeface="Arial" pitchFamily="34" charset="0"/>
              <a:ea typeface="+mj-ea"/>
              <a:cs typeface="Arial" pitchFamily="34" charset="0"/>
            </a:endParaRPr>
          </a:p>
        </p:txBody>
      </p:sp>
      <p:pic>
        <p:nvPicPr>
          <p:cNvPr id="2" name="图片 1">
            <a:extLst>
              <a:ext uri="{FF2B5EF4-FFF2-40B4-BE49-F238E27FC236}">
                <a16:creationId xmlns:a16="http://schemas.microsoft.com/office/drawing/2014/main" id="{9340F03A-CC7F-5321-2E13-14A14976DCF6}"/>
              </a:ext>
            </a:extLst>
          </p:cNvPr>
          <p:cNvPicPr>
            <a:picLocks noChangeAspect="1"/>
          </p:cNvPicPr>
          <p:nvPr/>
        </p:nvPicPr>
        <p:blipFill rotWithShape="1">
          <a:blip r:embed="rId14"/>
          <a:srcRect l="25549" t="49611" r="34040"/>
          <a:stretch/>
        </p:blipFill>
        <p:spPr>
          <a:xfrm rot="10800000">
            <a:off x="657315" y="4221418"/>
            <a:ext cx="544010" cy="646331"/>
          </a:xfrm>
          <a:prstGeom prst="rect">
            <a:avLst/>
          </a:prstGeom>
        </p:spPr>
      </p:pic>
    </p:spTree>
    <p:extLst>
      <p:ext uri="{BB962C8B-B14F-4D97-AF65-F5344CB8AC3E}">
        <p14:creationId xmlns:p14="http://schemas.microsoft.com/office/powerpoint/2010/main" val="78743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线连接符 16">
            <a:extLst>
              <a:ext uri="{FF2B5EF4-FFF2-40B4-BE49-F238E27FC236}">
                <a16:creationId xmlns:a16="http://schemas.microsoft.com/office/drawing/2014/main" id="{551133C7-9B87-DF47-80AB-5626ECEE02DB}"/>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FC47F91A-93E0-5B47-A57E-CBF50A00978E}"/>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456D0391-1EE4-D94A-9F89-173E19B9B931}"/>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0C2A358A-C571-B342-AA12-EE71B135F319}"/>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77AC8D94-FE4E-924B-BD75-70D07066D886}"/>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A7799E99-AD06-8E44-8131-D83DC5B83790}"/>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细菌鞭毛</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1124465" y="5167711"/>
            <a:ext cx="7160148" cy="3570795"/>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它的功能是：帮助细菌在液体中前进。</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鞭毛可以偶然产生吗？</a:t>
            </a:r>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rcRect l="14430" t="23294" r="2595" b="4146"/>
          <a:stretch>
            <a:fillRect/>
          </a:stretch>
        </p:blipFill>
        <p:spPr>
          <a:xfrm>
            <a:off x="2260251" y="1421436"/>
            <a:ext cx="4599462" cy="349959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椭圆 4"/>
          <p:cNvSpPr/>
          <p:nvPr/>
        </p:nvSpPr>
        <p:spPr>
          <a:xfrm rot="19892415">
            <a:off x="4367972" y="1976078"/>
            <a:ext cx="2978710" cy="829137"/>
          </a:xfrm>
          <a:prstGeom prst="ellipse">
            <a:avLst/>
          </a:prstGeom>
          <a:noFill/>
          <a:ln w="28575"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256936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线连接符 16">
            <a:extLst>
              <a:ext uri="{FF2B5EF4-FFF2-40B4-BE49-F238E27FC236}">
                <a16:creationId xmlns:a16="http://schemas.microsoft.com/office/drawing/2014/main" id="{760B1CE3-AB23-3D46-83D2-1771BB3724FB}"/>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2AE5399F-EF46-4140-BAEB-A2362F81F696}"/>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69301549-75B8-5846-8C68-9FAD509B1C8D}"/>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84E24044-F540-024D-BD62-C71BB0A786BB}"/>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70397832-D360-0747-82F6-B60A6ADC0337}"/>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2D18EFD0-FB2F-704E-880F-3F1442B89A18}"/>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细菌鞭毛</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1124465" y="4281481"/>
            <a:ext cx="7160148" cy="3570795"/>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j-ea"/>
                <a:ea typeface="+mj-ea"/>
                <a:cs typeface="Arial" panose="020B0604020202020204" pitchFamily="34" charset="0"/>
              </a:rPr>
              <a:t>问：细菌的鞭毛可以偶然产生吗？</a:t>
            </a:r>
          </a:p>
          <a:p>
            <a:pPr algn="ctr">
              <a:lnSpc>
                <a:spcPct val="110000"/>
              </a:lnSpc>
              <a:spcBef>
                <a:spcPct val="0"/>
              </a:spcBef>
            </a:pPr>
            <a:r>
              <a:rPr kumimoji="1" lang="zh-CN" altLang="en-US" sz="2800" dirty="0">
                <a:latin typeface="+mj-ea"/>
                <a:ea typeface="+mj-ea"/>
                <a:cs typeface="Arial" panose="020B0604020202020204" pitchFamily="34" charset="0"/>
              </a:rPr>
              <a:t>答：不！</a:t>
            </a:r>
          </a:p>
          <a:p>
            <a:pPr algn="ctr">
              <a:lnSpc>
                <a:spcPct val="110000"/>
              </a:lnSpc>
              <a:spcBef>
                <a:spcPct val="0"/>
              </a:spcBef>
            </a:pPr>
            <a:r>
              <a:rPr kumimoji="1" lang="zh-CN" altLang="en-US" sz="2800" dirty="0">
                <a:latin typeface="+mj-ea"/>
                <a:ea typeface="+mj-ea"/>
                <a:cs typeface="Arial" panose="020B0604020202020204" pitchFamily="34" charset="0"/>
              </a:rPr>
              <a:t>问：为什么？</a:t>
            </a:r>
          </a:p>
          <a:p>
            <a:pPr algn="ctr">
              <a:lnSpc>
                <a:spcPct val="110000"/>
              </a:lnSpc>
              <a:spcBef>
                <a:spcPct val="0"/>
              </a:spcBef>
            </a:pPr>
            <a:r>
              <a:rPr kumimoji="1" lang="zh-CN" altLang="en-US" sz="3200" b="1" dirty="0">
                <a:latin typeface="+mj-ea"/>
                <a:ea typeface="+mj-ea"/>
                <a:cs typeface="Arial" panose="020B0604020202020204" pitchFamily="34" charset="0"/>
              </a:rPr>
              <a:t>答：不可简化的复杂性！</a:t>
            </a:r>
          </a:p>
        </p:txBody>
      </p:sp>
      <p:grpSp>
        <p:nvGrpSpPr>
          <p:cNvPr id="2" name="组 1"/>
          <p:cNvGrpSpPr/>
          <p:nvPr/>
        </p:nvGrpSpPr>
        <p:grpSpPr>
          <a:xfrm>
            <a:off x="2951297" y="1461818"/>
            <a:ext cx="3697185" cy="2543756"/>
            <a:chOff x="2260251" y="1421436"/>
            <a:chExt cx="5086431" cy="3499592"/>
          </a:xfrm>
        </p:grpSpPr>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rcRect l="14430" t="23294" r="2595" b="4146"/>
            <a:stretch>
              <a:fillRect/>
            </a:stretch>
          </p:blipFill>
          <p:spPr>
            <a:xfrm>
              <a:off x="2260251" y="1421436"/>
              <a:ext cx="4599462" cy="349959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椭圆 4"/>
            <p:cNvSpPr/>
            <p:nvPr/>
          </p:nvSpPr>
          <p:spPr>
            <a:xfrm rot="19892415">
              <a:off x="4367972" y="1976078"/>
              <a:ext cx="2978710" cy="829137"/>
            </a:xfrm>
            <a:prstGeom prst="ellipse">
              <a:avLst/>
            </a:prstGeom>
            <a:noFill/>
            <a:ln w="28575"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15407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3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上一04-p31 3.5 Flagellum, Irreducible from UMoL 4'37'' 鞭毛不可降低的复杂性 (15.06-19.37) 2019.05.09">
            <a:hlinkClick r:id="" action="ppaction://media"/>
            <a:extLst>
              <a:ext uri="{FF2B5EF4-FFF2-40B4-BE49-F238E27FC236}">
                <a16:creationId xmlns:a16="http://schemas.microsoft.com/office/drawing/2014/main" id="{7F601F9B-662A-2269-FAE3-AFD748D4674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087" y="0"/>
            <a:ext cx="9013825" cy="6858000"/>
          </a:xfrm>
          <a:prstGeom prst="rect">
            <a:avLst/>
          </a:prstGeom>
        </p:spPr>
      </p:pic>
    </p:spTree>
    <p:extLst>
      <p:ext uri="{BB962C8B-B14F-4D97-AF65-F5344CB8AC3E}">
        <p14:creationId xmlns:p14="http://schemas.microsoft.com/office/powerpoint/2010/main" val="229930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9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捕鼠器</a:t>
            </a:r>
            <a:r>
              <a:rPr lang="zh-CN" altLang="zh-CN" sz="3600" b="1" dirty="0">
                <a:solidFill>
                  <a:schemeClr val="tx2">
                    <a:lumMod val="50000"/>
                  </a:schemeClr>
                </a:solidFill>
                <a:latin typeface="Microsoft YaHei" panose="020B0503020204020204" pitchFamily="34" charset="-122"/>
                <a:ea typeface="Microsoft YaHei" panose="020B0503020204020204" pitchFamily="34" charset="-122"/>
              </a:rPr>
              <a:t>——</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不可简化的系统</a:t>
            </a:r>
          </a:p>
          <a:p>
            <a:pPr>
              <a:lnSpc>
                <a:spcPts val="4580"/>
              </a:lnSpc>
            </a:pPr>
            <a:endParaRPr lang="zh-CN" altLang="en-US" sz="3600" b="1" dirty="0">
              <a:solidFill>
                <a:schemeClr val="tx2">
                  <a:lumMod val="50000"/>
                </a:schemeClr>
              </a:solidFill>
              <a:latin typeface="Microsoft YaHei" panose="020B0503020204020204" pitchFamily="34" charset="-122"/>
              <a:ea typeface="Microsoft YaHei" panose="020B0503020204020204" pitchFamily="34" charset="-122"/>
            </a:endParaRPr>
          </a:p>
        </p:txBody>
      </p:sp>
      <p:pic>
        <p:nvPicPr>
          <p:cNvPr id="3" name="图片 2" descr="捕鼠器.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38" y="1691915"/>
            <a:ext cx="8698523" cy="4813182"/>
          </a:xfrm>
          <a:prstGeom prst="rect">
            <a:avLst/>
          </a:prstGeom>
          <a:effectLst>
            <a:outerShdw blurRad="57150" dist="25400" dir="5400000" algn="t" rotWithShape="0">
              <a:prstClr val="black">
                <a:alpha val="36000"/>
              </a:prstClr>
            </a:outerShdw>
          </a:effectLst>
        </p:spPr>
      </p:pic>
    </p:spTree>
    <p:extLst>
      <p:ext uri="{BB962C8B-B14F-4D97-AF65-F5344CB8AC3E}">
        <p14:creationId xmlns:p14="http://schemas.microsoft.com/office/powerpoint/2010/main" val="1992573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不可简化的复杂性</a:t>
            </a:r>
          </a:p>
        </p:txBody>
      </p:sp>
      <p:sp>
        <p:nvSpPr>
          <p:cNvPr id="10" name="文本框 9"/>
          <p:cNvSpPr txBox="1"/>
          <p:nvPr/>
        </p:nvSpPr>
        <p:spPr>
          <a:xfrm>
            <a:off x="0" y="1882939"/>
            <a:ext cx="9144000" cy="1218070"/>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j-ea"/>
                <a:ea typeface="+mj-ea"/>
                <a:cs typeface="Arial" panose="020B0604020202020204" pitchFamily="34" charset="0"/>
              </a:rPr>
              <a:t>在捕鼠器不可简化的系统里，</a:t>
            </a:r>
            <a:endParaRPr kumimoji="1" lang="en-US" altLang="zh-CN" sz="2800"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对于组成这个系统的部件有什么要求？</a:t>
            </a:r>
            <a:endParaRPr kumimoji="1" lang="en-US" altLang="zh-CN" sz="2800" dirty="0">
              <a:latin typeface="+mj-ea"/>
              <a:ea typeface="+mj-ea"/>
              <a:cs typeface="Arial" panose="020B0604020202020204" pitchFamily="34" charset="0"/>
            </a:endParaRPr>
          </a:p>
          <a:p>
            <a:pPr algn="ctr">
              <a:lnSpc>
                <a:spcPct val="110000"/>
              </a:lnSpc>
              <a:spcBef>
                <a:spcPct val="0"/>
              </a:spcBef>
            </a:pPr>
            <a:endParaRPr kumimoji="1" lang="en-US" altLang="zh-CN" sz="2800" dirty="0">
              <a:latin typeface="+mj-ea"/>
              <a:ea typeface="+mj-ea"/>
              <a:cs typeface="Arial" panose="020B0604020202020204" pitchFamily="34" charset="0"/>
            </a:endParaRPr>
          </a:p>
          <a:p>
            <a:pPr algn="ctr">
              <a:lnSpc>
                <a:spcPct val="110000"/>
              </a:lnSpc>
              <a:spcBef>
                <a:spcPct val="0"/>
              </a:spcBef>
            </a:pPr>
            <a:endParaRPr kumimoji="1" lang="en-US" altLang="zh-CN" sz="2800" dirty="0">
              <a:latin typeface="+mj-ea"/>
              <a:ea typeface="+mj-ea"/>
              <a:cs typeface="Arial" panose="020B0604020202020204" pitchFamily="34" charset="0"/>
            </a:endParaRPr>
          </a:p>
          <a:p>
            <a:pPr algn="ctr">
              <a:lnSpc>
                <a:spcPct val="110000"/>
              </a:lnSpc>
              <a:spcBef>
                <a:spcPct val="0"/>
              </a:spcBef>
            </a:pPr>
            <a:endParaRPr kumimoji="1" lang="en-US" altLang="zh-CN" sz="2800" dirty="0">
              <a:latin typeface="+mj-ea"/>
              <a:ea typeface="+mj-ea"/>
              <a:cs typeface="Arial" panose="020B0604020202020204" pitchFamily="34" charset="0"/>
            </a:endParaRPr>
          </a:p>
          <a:p>
            <a:pPr algn="ctr">
              <a:lnSpc>
                <a:spcPct val="110000"/>
              </a:lnSpc>
              <a:spcBef>
                <a:spcPct val="0"/>
              </a:spcBef>
            </a:pPr>
            <a:endParaRPr kumimoji="1" lang="en-US" altLang="zh-CN" sz="2800" dirty="0">
              <a:latin typeface="+mj-ea"/>
              <a:ea typeface="+mj-ea"/>
              <a:cs typeface="Arial" panose="020B0604020202020204" pitchFamily="34" charset="0"/>
            </a:endParaRPr>
          </a:p>
          <a:p>
            <a:pPr algn="ctr">
              <a:lnSpc>
                <a:spcPct val="110000"/>
              </a:lnSpc>
              <a:spcBef>
                <a:spcPct val="0"/>
              </a:spcBef>
            </a:pPr>
            <a:endParaRPr kumimoji="1" lang="en-US" altLang="zh-CN" sz="2800" dirty="0">
              <a:latin typeface="+mj-ea"/>
              <a:ea typeface="+mj-ea"/>
              <a:cs typeface="Arial" panose="020B0604020202020204" pitchFamily="34" charset="0"/>
            </a:endParaRPr>
          </a:p>
        </p:txBody>
      </p:sp>
      <p:pic>
        <p:nvPicPr>
          <p:cNvPr id="13" name="图片 12" descr="捕鼠器2副本副本.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465" y="2989763"/>
            <a:ext cx="6760464" cy="2115312"/>
          </a:xfrm>
          <a:prstGeom prst="rect">
            <a:avLst/>
          </a:prstGeom>
          <a:effectLst>
            <a:outerShdw blurRad="50800" dist="38100" dir="5400000" algn="t" rotWithShape="0">
              <a:prstClr val="black">
                <a:alpha val="40000"/>
              </a:prstClr>
            </a:outerShdw>
          </a:effectLst>
        </p:spPr>
      </p:pic>
      <p:cxnSp>
        <p:nvCxnSpPr>
          <p:cNvPr id="11" name="直线连接符 10">
            <a:extLst>
              <a:ext uri="{FF2B5EF4-FFF2-40B4-BE49-F238E27FC236}">
                <a16:creationId xmlns:a16="http://schemas.microsoft.com/office/drawing/2014/main" id="{B0DC174B-B1A7-B54E-94C0-9D72142E4FD7}"/>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3F4F7FC2-E1BC-7447-A330-4262A63D4098}"/>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A2A470A2-9F0E-854A-80D0-6CD66525136E}"/>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D64EEA44-7913-1541-A2BB-787BCDA13C18}"/>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a:extLst>
              <a:ext uri="{FF2B5EF4-FFF2-40B4-BE49-F238E27FC236}">
                <a16:creationId xmlns:a16="http://schemas.microsoft.com/office/drawing/2014/main" id="{84ECC2F7-710C-7243-8D8F-ACCB4F8205FD}"/>
              </a:ext>
            </a:extLst>
          </p:cNvPr>
          <p:cNvPicPr>
            <a:picLocks noChangeAspect="1"/>
          </p:cNvPicPr>
          <p:nvPr/>
        </p:nvPicPr>
        <p:blipFill rotWithShape="1">
          <a:blip r:embed="rId4"/>
          <a:srcRect l="38822" t="7371" r="20768" b="51298"/>
          <a:stretch/>
        </p:blipFill>
        <p:spPr>
          <a:xfrm>
            <a:off x="505738" y="1303471"/>
            <a:ext cx="544010" cy="530146"/>
          </a:xfrm>
          <a:prstGeom prst="rect">
            <a:avLst/>
          </a:prstGeom>
        </p:spPr>
      </p:pic>
      <p:pic>
        <p:nvPicPr>
          <p:cNvPr id="17" name="图片 16">
            <a:extLst>
              <a:ext uri="{FF2B5EF4-FFF2-40B4-BE49-F238E27FC236}">
                <a16:creationId xmlns:a16="http://schemas.microsoft.com/office/drawing/2014/main" id="{2631082A-2B45-204C-BB63-B701DAAF5DF0}"/>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
        <p:nvSpPr>
          <p:cNvPr id="19" name="文本框 18">
            <a:extLst>
              <a:ext uri="{FF2B5EF4-FFF2-40B4-BE49-F238E27FC236}">
                <a16:creationId xmlns:a16="http://schemas.microsoft.com/office/drawing/2014/main" id="{23685E7C-367F-40F6-B5DA-E4B97C2D30FA}"/>
              </a:ext>
            </a:extLst>
          </p:cNvPr>
          <p:cNvSpPr txBox="1"/>
          <p:nvPr/>
        </p:nvSpPr>
        <p:spPr>
          <a:xfrm>
            <a:off x="99390" y="4865952"/>
            <a:ext cx="9044609" cy="1776819"/>
          </a:xfrm>
          <a:prstGeom prst="rect">
            <a:avLst/>
          </a:prstGeom>
          <a:noFill/>
          <a:ln>
            <a:noFill/>
          </a:ln>
        </p:spPr>
        <p:txBody>
          <a:bodyPr vert="horz" wrap="none" lIns="182880" rtlCol="0" anchor="t" anchorCtr="0">
            <a:noAutofit/>
          </a:bodyPr>
          <a:lstStyle/>
          <a:p>
            <a:pPr algn="ctr">
              <a:lnSpc>
                <a:spcPct val="110000"/>
              </a:lnSpc>
              <a:spcBef>
                <a:spcPct val="0"/>
              </a:spcBef>
            </a:pPr>
            <a:endParaRPr kumimoji="1" lang="en-US" altLang="zh-CN" sz="2800"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这个系统的所有部件缺一不可、</a:t>
            </a:r>
            <a:endParaRPr kumimoji="1" lang="en-US" altLang="zh-CN" sz="2800"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必须同时存在、相互搭配才行。 </a:t>
            </a:r>
          </a:p>
        </p:txBody>
      </p:sp>
    </p:spTree>
    <p:extLst>
      <p:ext uri="{BB962C8B-B14F-4D97-AF65-F5344CB8AC3E}">
        <p14:creationId xmlns:p14="http://schemas.microsoft.com/office/powerpoint/2010/main" val="204217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鞭毛是一个在细胞内部</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的分子机器</a:t>
            </a:r>
          </a:p>
        </p:txBody>
      </p:sp>
      <p:grpSp>
        <p:nvGrpSpPr>
          <p:cNvPr id="15" name="组 14"/>
          <p:cNvGrpSpPr/>
          <p:nvPr/>
        </p:nvGrpSpPr>
        <p:grpSpPr>
          <a:xfrm>
            <a:off x="0" y="2373025"/>
            <a:ext cx="9137093" cy="3312876"/>
            <a:chOff x="-258462" y="2254253"/>
            <a:chExt cx="9395555" cy="3406587"/>
          </a:xfrm>
        </p:grpSpPr>
        <p:pic>
          <p:nvPicPr>
            <p:cNvPr id="11" name="Picture 3" descr="C:\Users\huangr6\Desktop\新建文件夹\u=3331981232,383132698&amp;fm=21&amp;gp=0.jpg"/>
            <p:cNvPicPr>
              <a:picLocks noChangeAspect="1" noChangeArrowheads="1" noCrop="1"/>
            </p:cNvPicPr>
            <p:nvPr/>
          </p:nvPicPr>
          <p:blipFill>
            <a:blip r:embed="rId3" cstate="print"/>
            <a:srcRect/>
            <a:stretch>
              <a:fillRect/>
            </a:stretch>
          </p:blipFill>
          <p:spPr bwMode="auto">
            <a:xfrm>
              <a:off x="5139647" y="2254253"/>
              <a:ext cx="3997446" cy="340578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电动发动机2.jpg"/>
            <p:cNvPicPr>
              <a:picLocks noChangeAspect="1"/>
            </p:cNvPicPr>
            <p:nvPr/>
          </p:nvPicPr>
          <p:blipFill rotWithShape="1">
            <a:blip r:embed="rId4">
              <a:extLst>
                <a:ext uri="{28A0092B-C50C-407E-A947-70E740481C1C}">
                  <a14:useLocalDpi xmlns:a14="http://schemas.microsoft.com/office/drawing/2010/main" val="0"/>
                </a:ext>
              </a:extLst>
            </a:blip>
            <a:srcRect b="4634"/>
            <a:stretch/>
          </p:blipFill>
          <p:spPr>
            <a:xfrm>
              <a:off x="-258462" y="2254254"/>
              <a:ext cx="5361559" cy="340658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41130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鞭毛结构的示意图</a:t>
            </a:r>
          </a:p>
        </p:txBody>
      </p:sp>
      <p:pic>
        <p:nvPicPr>
          <p:cNvPr id="2" name="图片 1" descr="鞭毛结构图.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353" y="1063140"/>
            <a:ext cx="6477294" cy="5512740"/>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Oval 7">
            <a:extLst>
              <a:ext uri="{FF2B5EF4-FFF2-40B4-BE49-F238E27FC236}">
                <a16:creationId xmlns:a16="http://schemas.microsoft.com/office/drawing/2014/main" id="{E2C98AE8-4AF9-4B6F-B5EB-28006C04E1B5}"/>
              </a:ext>
            </a:extLst>
          </p:cNvPr>
          <p:cNvSpPr>
            <a:spLocks noChangeArrowheads="1"/>
          </p:cNvSpPr>
          <p:nvPr/>
        </p:nvSpPr>
        <p:spPr bwMode="auto">
          <a:xfrm>
            <a:off x="4482548" y="4484975"/>
            <a:ext cx="507041" cy="633677"/>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1" name="Oval 7">
            <a:extLst>
              <a:ext uri="{FF2B5EF4-FFF2-40B4-BE49-F238E27FC236}">
                <a16:creationId xmlns:a16="http://schemas.microsoft.com/office/drawing/2014/main" id="{B6C8808C-B51B-4DAE-BF51-5E1BB030B3BC}"/>
              </a:ext>
            </a:extLst>
          </p:cNvPr>
          <p:cNvSpPr>
            <a:spLocks noChangeArrowheads="1"/>
          </p:cNvSpPr>
          <p:nvPr/>
        </p:nvSpPr>
        <p:spPr bwMode="auto">
          <a:xfrm>
            <a:off x="4954645" y="4504508"/>
            <a:ext cx="1422232" cy="487478"/>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3" name="Oval 7">
            <a:extLst>
              <a:ext uri="{FF2B5EF4-FFF2-40B4-BE49-F238E27FC236}">
                <a16:creationId xmlns:a16="http://schemas.microsoft.com/office/drawing/2014/main" id="{2D499332-48D5-4398-9D2E-897C6FF69CBE}"/>
              </a:ext>
            </a:extLst>
          </p:cNvPr>
          <p:cNvSpPr>
            <a:spLocks noChangeArrowheads="1"/>
          </p:cNvSpPr>
          <p:nvPr/>
        </p:nvSpPr>
        <p:spPr bwMode="auto">
          <a:xfrm>
            <a:off x="1333354" y="1063139"/>
            <a:ext cx="3754198" cy="214719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Tree>
    <p:extLst>
      <p:ext uri="{BB962C8B-B14F-4D97-AF65-F5344CB8AC3E}">
        <p14:creationId xmlns:p14="http://schemas.microsoft.com/office/powerpoint/2010/main" val="198539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2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线连接符 12">
            <a:extLst>
              <a:ext uri="{FF2B5EF4-FFF2-40B4-BE49-F238E27FC236}">
                <a16:creationId xmlns:a16="http://schemas.microsoft.com/office/drawing/2014/main" id="{71AE2E9F-8038-8F4F-B0DC-C84CD9630083}"/>
              </a:ext>
            </a:extLst>
          </p:cNvPr>
          <p:cNvCxnSpPr>
            <a:cxnSpLocks/>
          </p:cNvCxnSpPr>
          <p:nvPr/>
        </p:nvCxnSpPr>
        <p:spPr>
          <a:xfrm>
            <a:off x="487139" y="2292717"/>
            <a:ext cx="0" cy="41637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a:extLst>
              <a:ext uri="{FF2B5EF4-FFF2-40B4-BE49-F238E27FC236}">
                <a16:creationId xmlns:a16="http://schemas.microsoft.com/office/drawing/2014/main" id="{496BAB10-701A-2A4E-A2E6-7572BC0A58A9}"/>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1CDBBF50-F8F1-A643-9322-ADDCD89621FD}"/>
              </a:ext>
            </a:extLst>
          </p:cNvPr>
          <p:cNvCxnSpPr>
            <a:cxnSpLocks/>
          </p:cNvCxnSpPr>
          <p:nvPr/>
        </p:nvCxnSpPr>
        <p:spPr>
          <a:xfrm flipH="1">
            <a:off x="1029235" y="2292717"/>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F3B2CD69-79C3-3A45-828F-38394D5278F7}"/>
              </a:ext>
            </a:extLst>
          </p:cNvPr>
          <p:cNvCxnSpPr>
            <a:cxnSpLocks/>
          </p:cNvCxnSpPr>
          <p:nvPr/>
        </p:nvCxnSpPr>
        <p:spPr>
          <a:xfrm>
            <a:off x="8665571" y="2292717"/>
            <a:ext cx="0" cy="40565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CD64FEE9-974E-F443-BEE8-F6CCF253DBF3}"/>
              </a:ext>
            </a:extLst>
          </p:cNvPr>
          <p:cNvPicPr>
            <a:picLocks noChangeAspect="1"/>
          </p:cNvPicPr>
          <p:nvPr/>
        </p:nvPicPr>
        <p:blipFill rotWithShape="1">
          <a:blip r:embed="rId3"/>
          <a:srcRect l="38822" t="7371" r="20768" b="51298"/>
          <a:stretch/>
        </p:blipFill>
        <p:spPr>
          <a:xfrm>
            <a:off x="505738" y="2025740"/>
            <a:ext cx="544010" cy="530146"/>
          </a:xfrm>
          <a:prstGeom prst="rect">
            <a:avLst/>
          </a:prstGeom>
        </p:spPr>
      </p:pic>
      <p:pic>
        <p:nvPicPr>
          <p:cNvPr id="18" name="图片 17">
            <a:extLst>
              <a:ext uri="{FF2B5EF4-FFF2-40B4-BE49-F238E27FC236}">
                <a16:creationId xmlns:a16="http://schemas.microsoft.com/office/drawing/2014/main" id="{57C9D00F-D5DE-254A-B727-93B55F1C69DF}"/>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2" name="标题 1">
            <a:extLst>
              <a:ext uri="{FF2B5EF4-FFF2-40B4-BE49-F238E27FC236}">
                <a16:creationId xmlns:a16="http://schemas.microsoft.com/office/drawing/2014/main" id="{4B9D879D-54C4-D44F-9EAA-EB6699A277A9}"/>
              </a:ext>
            </a:extLst>
          </p:cNvPr>
          <p:cNvSpPr txBox="1">
            <a:spLocks/>
          </p:cNvSpPr>
          <p:nvPr/>
        </p:nvSpPr>
        <p:spPr>
          <a:xfrm>
            <a:off x="0" y="215857"/>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在鞭毛这个不可简化的系统里</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a:t>
            </a: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对于构成鞭毛的蛋白质</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又有什么要求？</a:t>
            </a:r>
          </a:p>
        </p:txBody>
      </p:sp>
      <p:pic>
        <p:nvPicPr>
          <p:cNvPr id="11" name="Picture 3" descr="C:\Users\huangr6\Desktop\新建文件夹\u=3331981232,383132698&amp;fm=21&amp;gp=0.jpg"/>
          <p:cNvPicPr>
            <a:picLocks noChangeAspect="1" noChangeArrowheads="1" noCrop="1"/>
          </p:cNvPicPr>
          <p:nvPr/>
        </p:nvPicPr>
        <p:blipFill>
          <a:blip r:embed="rId5" cstate="print"/>
          <a:srcRect/>
          <a:stretch>
            <a:fillRect/>
          </a:stretch>
        </p:blipFill>
        <p:spPr bwMode="auto">
          <a:xfrm>
            <a:off x="6004910" y="3827201"/>
            <a:ext cx="2896421" cy="246772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p:cNvSpPr txBox="1"/>
          <p:nvPr/>
        </p:nvSpPr>
        <p:spPr>
          <a:xfrm>
            <a:off x="627672" y="2708155"/>
            <a:ext cx="6825449" cy="3748354"/>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j-ea"/>
                <a:ea typeface="+mj-ea"/>
                <a:cs typeface="Arial" panose="020B0604020202020204" pitchFamily="34" charset="0"/>
              </a:rPr>
              <a:t>需要</a:t>
            </a:r>
            <a:r>
              <a:rPr kumimoji="1" lang="zh-CN" altLang="en-US" sz="2800" b="1" dirty="0">
                <a:solidFill>
                  <a:srgbClr val="002060"/>
                </a:solidFill>
                <a:latin typeface="+mj-ea"/>
                <a:ea typeface="+mj-ea"/>
                <a:cs typeface="Arial" panose="020B0604020202020204" pitchFamily="34" charset="0"/>
              </a:rPr>
              <a:t>几十种</a:t>
            </a:r>
            <a:r>
              <a:rPr kumimoji="1" lang="zh-CN" altLang="en-US" sz="2800" dirty="0">
                <a:latin typeface="+mj-ea"/>
                <a:ea typeface="+mj-ea"/>
                <a:cs typeface="Arial" panose="020B0604020202020204" pitchFamily="34" charset="0"/>
              </a:rPr>
              <a:t>精确联合的蛋白质</a:t>
            </a:r>
            <a:r>
              <a:rPr kumimoji="1" lang="zh-CN" altLang="en-US" sz="2800" b="1" dirty="0">
                <a:solidFill>
                  <a:srgbClr val="002060"/>
                </a:solidFill>
                <a:latin typeface="+mj-ea"/>
                <a:ea typeface="+mj-ea"/>
                <a:cs typeface="Arial" panose="020B0604020202020204" pitchFamily="34" charset="0"/>
              </a:rPr>
              <a:t>同时出现</a:t>
            </a:r>
            <a:r>
              <a:rPr kumimoji="1" lang="zh-CN" altLang="en-US" sz="2800" dirty="0">
                <a:latin typeface="+mj-ea"/>
                <a:ea typeface="+mj-ea"/>
                <a:cs typeface="Arial" panose="020B0604020202020204" pitchFamily="34" charset="0"/>
              </a:rPr>
              <a:t>。</a:t>
            </a:r>
          </a:p>
          <a:p>
            <a:pPr>
              <a:lnSpc>
                <a:spcPct val="110000"/>
              </a:lnSpc>
              <a:spcBef>
                <a:spcPct val="0"/>
              </a:spcBef>
            </a:pPr>
            <a:r>
              <a:rPr kumimoji="1" lang="zh-CN" altLang="en-US" sz="2800" dirty="0">
                <a:latin typeface="+mj-ea"/>
                <a:ea typeface="+mj-ea"/>
                <a:cs typeface="Arial" panose="020B0604020202020204" pitchFamily="34" charset="0"/>
              </a:rPr>
              <a:t>这意味着：即使有</a:t>
            </a:r>
            <a:r>
              <a:rPr kumimoji="1" lang="en-US" altLang="zh-CN" sz="2800" dirty="0">
                <a:latin typeface="+mj-ea"/>
                <a:ea typeface="+mj-ea"/>
                <a:cs typeface="Arial" panose="020B0604020202020204" pitchFamily="34" charset="0"/>
              </a:rPr>
              <a:t>95%</a:t>
            </a:r>
            <a:r>
              <a:rPr kumimoji="1" lang="zh-CN" altLang="en-US" sz="2800" dirty="0">
                <a:latin typeface="+mj-ea"/>
                <a:ea typeface="+mj-ea"/>
                <a:cs typeface="Arial" panose="020B0604020202020204" pitchFamily="34" charset="0"/>
              </a:rPr>
              <a:t>的鞭毛结构对了，</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只有</a:t>
            </a:r>
            <a:r>
              <a:rPr kumimoji="1" lang="en-US" altLang="zh-CN" sz="2800" dirty="0">
                <a:latin typeface="+mj-ea"/>
                <a:ea typeface="+mj-ea"/>
                <a:cs typeface="Arial" panose="020B0604020202020204" pitchFamily="34" charset="0"/>
              </a:rPr>
              <a:t>5%</a:t>
            </a:r>
            <a:r>
              <a:rPr kumimoji="1" lang="zh-CN" altLang="en-US" sz="2800" dirty="0">
                <a:latin typeface="+mj-ea"/>
                <a:ea typeface="+mj-ea"/>
                <a:cs typeface="Arial" panose="020B0604020202020204" pitchFamily="34" charset="0"/>
              </a:rPr>
              <a:t>不对，鞭毛就没有用。</a:t>
            </a:r>
            <a:endParaRPr kumimoji="1" lang="en-US" altLang="zh-CN" sz="2800" dirty="0">
              <a:latin typeface="+mj-ea"/>
              <a:ea typeface="+mj-ea"/>
              <a:cs typeface="Arial" panose="020B0604020202020204" pitchFamily="34" charset="0"/>
            </a:endParaRPr>
          </a:p>
          <a:p>
            <a:pPr>
              <a:lnSpc>
                <a:spcPct val="110000"/>
              </a:lnSpc>
              <a:spcBef>
                <a:spcPct val="0"/>
              </a:spcBef>
            </a:pP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这就说明：</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鞭毛从一开始就必须是鞭毛，</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不可能一点一点慢慢进化而来。</a:t>
            </a:r>
          </a:p>
          <a:p>
            <a:pPr>
              <a:lnSpc>
                <a:spcPct val="110000"/>
              </a:lnSpc>
              <a:spcBef>
                <a:spcPct val="0"/>
              </a:spcBef>
            </a:pPr>
            <a:endParaRPr kumimoji="1" lang="zh-CN" altLang="en-US" sz="2800" dirty="0">
              <a:latin typeface="+mj-ea"/>
              <a:ea typeface="+mj-ea"/>
              <a:cs typeface="Arial" panose="020B0604020202020204" pitchFamily="34" charset="0"/>
            </a:endParaRPr>
          </a:p>
          <a:p>
            <a:pPr>
              <a:lnSpc>
                <a:spcPct val="110000"/>
              </a:lnSpc>
              <a:spcBef>
                <a:spcPct val="0"/>
              </a:spcBef>
            </a:pPr>
            <a:endParaRPr kumimoji="1" lang="zh-CN" altLang="en-US" sz="2800" dirty="0">
              <a:latin typeface="+mj-ea"/>
              <a:ea typeface="+mj-ea"/>
              <a:cs typeface="Arial" panose="020B0604020202020204" pitchFamily="34" charset="0"/>
            </a:endParaRPr>
          </a:p>
        </p:txBody>
      </p:sp>
    </p:spTree>
    <p:extLst>
      <p:ext uri="{BB962C8B-B14F-4D97-AF65-F5344CB8AC3E}">
        <p14:creationId xmlns:p14="http://schemas.microsoft.com/office/powerpoint/2010/main" val="413514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ts val="4580"/>
              </a:lnSpc>
              <a:spcBef>
                <a:spcPct val="0"/>
              </a:spcBef>
              <a:spcAft>
                <a:spcPts val="0"/>
              </a:spcAft>
              <a:buClrTx/>
              <a:buSzTx/>
              <a:buFontTx/>
              <a:buNone/>
              <a:tabLst/>
              <a:defRPr/>
            </a:pPr>
            <a:r>
              <a:rPr kumimoji="0" lang="zh-CN" altLang="en-US"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鞭毛可能偶然产生吗？</a:t>
            </a:r>
          </a:p>
        </p:txBody>
      </p:sp>
      <p:pic>
        <p:nvPicPr>
          <p:cNvPr id="2" name="图片 1" descr="鞭毛结构图.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719" y="1646839"/>
            <a:ext cx="3886791" cy="330799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p:cNvSpPr txBox="1"/>
          <p:nvPr/>
        </p:nvSpPr>
        <p:spPr>
          <a:xfrm>
            <a:off x="1471080" y="5090535"/>
            <a:ext cx="5144214" cy="1258744"/>
          </a:xfrm>
          <a:prstGeom prst="rect">
            <a:avLst/>
          </a:prstGeom>
          <a:no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生物学家</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迈克尔</a:t>
            </a:r>
            <a:r>
              <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贝希说：</a:t>
            </a:r>
            <a:r>
              <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不能！</a:t>
            </a:r>
            <a:r>
              <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a:t>
            </a:r>
            <a:endPar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endPar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 name="图片 2" descr="科学家 Michael J.Beh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1080" y="1646839"/>
            <a:ext cx="2478183" cy="330424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2" name="直线连接符 11">
            <a:extLst>
              <a:ext uri="{FF2B5EF4-FFF2-40B4-BE49-F238E27FC236}">
                <a16:creationId xmlns:a16="http://schemas.microsoft.com/office/drawing/2014/main" id="{64AB0C2B-9D81-8440-B2B9-A4EBA94C984F}"/>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48FA31C0-FDB7-C44F-B410-07955801A296}"/>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D47810EA-F5E4-A34A-A85D-C419F1FC1356}"/>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30246122-40FF-9C4B-B4A6-B2670AEC36CF}"/>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a:extLst>
              <a:ext uri="{FF2B5EF4-FFF2-40B4-BE49-F238E27FC236}">
                <a16:creationId xmlns:a16="http://schemas.microsoft.com/office/drawing/2014/main" id="{4A275053-3D5E-E04A-8572-1100729BEFAF}"/>
              </a:ext>
            </a:extLst>
          </p:cNvPr>
          <p:cNvPicPr>
            <a:picLocks noChangeAspect="1"/>
          </p:cNvPicPr>
          <p:nvPr/>
        </p:nvPicPr>
        <p:blipFill rotWithShape="1">
          <a:blip r:embed="rId5"/>
          <a:srcRect l="38822" t="7371" r="20768" b="51298"/>
          <a:stretch/>
        </p:blipFill>
        <p:spPr>
          <a:xfrm>
            <a:off x="505738" y="1303471"/>
            <a:ext cx="544010" cy="530146"/>
          </a:xfrm>
          <a:prstGeom prst="rect">
            <a:avLst/>
          </a:prstGeom>
        </p:spPr>
      </p:pic>
      <p:pic>
        <p:nvPicPr>
          <p:cNvPr id="17" name="图片 16">
            <a:extLst>
              <a:ext uri="{FF2B5EF4-FFF2-40B4-BE49-F238E27FC236}">
                <a16:creationId xmlns:a16="http://schemas.microsoft.com/office/drawing/2014/main" id="{D1A5B622-FC1C-CC4E-8E45-EB136AFCFF48}"/>
              </a:ext>
            </a:extLst>
          </p:cNvPr>
          <p:cNvPicPr>
            <a:picLocks noChangeAspect="1"/>
          </p:cNvPicPr>
          <p:nvPr/>
        </p:nvPicPr>
        <p:blipFill rotWithShape="1">
          <a:blip r:embed="rId6"/>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115579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62">
                                          <p:stCondLst>
                                            <p:cond delay="0"/>
                                          </p:stCondLst>
                                        </p:cTn>
                                        <p:tgtEl>
                                          <p:spTgt spid="4"/>
                                        </p:tgtEl>
                                      </p:cBhvr>
                                    </p:animEffect>
                                    <p:anim calcmode="lin" valueType="num">
                                      <p:cBhvr>
                                        <p:cTn id="8"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13" dur="16">
                                          <p:stCondLst>
                                            <p:cond delay="406"/>
                                          </p:stCondLst>
                                        </p:cTn>
                                        <p:tgtEl>
                                          <p:spTgt spid="4"/>
                                        </p:tgtEl>
                                      </p:cBhvr>
                                      <p:to x="100000" y="60000"/>
                                    </p:animScale>
                                    <p:animScale>
                                      <p:cBhvr>
                                        <p:cTn id="14" dur="104" decel="50000">
                                          <p:stCondLst>
                                            <p:cond delay="423"/>
                                          </p:stCondLst>
                                        </p:cTn>
                                        <p:tgtEl>
                                          <p:spTgt spid="4"/>
                                        </p:tgtEl>
                                      </p:cBhvr>
                                      <p:to x="100000" y="100000"/>
                                    </p:animScale>
                                    <p:animScale>
                                      <p:cBhvr>
                                        <p:cTn id="15" dur="16">
                                          <p:stCondLst>
                                            <p:cond delay="820"/>
                                          </p:stCondLst>
                                        </p:cTn>
                                        <p:tgtEl>
                                          <p:spTgt spid="4"/>
                                        </p:tgtEl>
                                      </p:cBhvr>
                                      <p:to x="100000" y="80000"/>
                                    </p:animScale>
                                    <p:animScale>
                                      <p:cBhvr>
                                        <p:cTn id="16" dur="104" decel="50000">
                                          <p:stCondLst>
                                            <p:cond delay="836"/>
                                          </p:stCondLst>
                                        </p:cTn>
                                        <p:tgtEl>
                                          <p:spTgt spid="4"/>
                                        </p:tgtEl>
                                      </p:cBhvr>
                                      <p:to x="100000" y="100000"/>
                                    </p:animScale>
                                    <p:animScale>
                                      <p:cBhvr>
                                        <p:cTn id="17" dur="16">
                                          <p:stCondLst>
                                            <p:cond delay="1026"/>
                                          </p:stCondLst>
                                        </p:cTn>
                                        <p:tgtEl>
                                          <p:spTgt spid="4"/>
                                        </p:tgtEl>
                                      </p:cBhvr>
                                      <p:to x="100000" y="90000"/>
                                    </p:animScale>
                                    <p:animScale>
                                      <p:cBhvr>
                                        <p:cTn id="18" dur="104" decel="50000">
                                          <p:stCondLst>
                                            <p:cond delay="1042"/>
                                          </p:stCondLst>
                                        </p:cTn>
                                        <p:tgtEl>
                                          <p:spTgt spid="4"/>
                                        </p:tgtEl>
                                      </p:cBhvr>
                                      <p:to x="100000" y="100000"/>
                                    </p:animScale>
                                    <p:animScale>
                                      <p:cBhvr>
                                        <p:cTn id="19" dur="16">
                                          <p:stCondLst>
                                            <p:cond delay="1130"/>
                                          </p:stCondLst>
                                        </p:cTn>
                                        <p:tgtEl>
                                          <p:spTgt spid="4"/>
                                        </p:tgtEl>
                                      </p:cBhvr>
                                      <p:to x="100000" y="95000"/>
                                    </p:animScale>
                                    <p:animScale>
                                      <p:cBhvr>
                                        <p:cTn id="20" dur="104" decel="50000">
                                          <p:stCondLst>
                                            <p:cond delay="1146"/>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ts val="4580"/>
              </a:lnSpc>
              <a:spcBef>
                <a:spcPct val="0"/>
              </a:spcBef>
              <a:spcAft>
                <a:spcPts val="0"/>
              </a:spcAft>
              <a:buClrTx/>
              <a:buSzTx/>
              <a:buFontTx/>
              <a:buNone/>
              <a:tabLst/>
              <a:defRPr/>
            </a:pPr>
            <a:r>
              <a:rPr kumimoji="0" lang="zh-CN" altLang="en-US"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迈克尔</a:t>
            </a:r>
            <a:r>
              <a:rPr kumimoji="0" lang="en-US" altLang="zh-CN"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a:t>
            </a:r>
            <a:r>
              <a:rPr kumimoji="0" lang="zh-CN" altLang="en-US"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贝希博士和鞭毛的故事</a:t>
            </a:r>
          </a:p>
        </p:txBody>
      </p:sp>
      <p:sp>
        <p:nvSpPr>
          <p:cNvPr id="4" name="文本框 3"/>
          <p:cNvSpPr txBox="1"/>
          <p:nvPr/>
        </p:nvSpPr>
        <p:spPr>
          <a:xfrm>
            <a:off x="931991" y="4870605"/>
            <a:ext cx="2522190" cy="1258744"/>
          </a:xfrm>
          <a:prstGeom prst="rect">
            <a:avLst/>
          </a:prstGeom>
          <a:noFill/>
          <a:ln>
            <a:noFill/>
          </a:ln>
        </p:spPr>
        <p:txBody>
          <a:bodyPr vert="horz" wrap="none" lIns="182880" rtlCol="0" anchor="t" anchorCtr="0">
            <a:noAutofit/>
          </a:bodyPr>
          <a:lstStyle/>
          <a:p>
            <a:pPr marL="0" marR="0" lvl="0" indent="0" algn="ctr"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生物学家</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迈克尔</a:t>
            </a:r>
            <a:r>
              <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贝希</a:t>
            </a:r>
          </a:p>
          <a:p>
            <a:pPr marL="0" marR="0" lvl="0" indent="0" algn="ctr" defTabSz="457200" rtl="0" eaLnBrk="1" fontAlgn="auto" latinLnBrk="0" hangingPunct="1">
              <a:lnSpc>
                <a:spcPct val="110000"/>
              </a:lnSpc>
              <a:spcBef>
                <a:spcPct val="0"/>
              </a:spcBef>
              <a:spcAft>
                <a:spcPts val="0"/>
              </a:spcAft>
              <a:buClrTx/>
              <a:buSzTx/>
              <a:buFontTx/>
              <a:buNone/>
              <a:tabLst/>
              <a:defRPr/>
            </a:pPr>
            <a:endPar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descr="科学家 Michael J.Beh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641" y="2218117"/>
            <a:ext cx="1964890" cy="261985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p:cNvSpPr txBox="1"/>
          <p:nvPr/>
        </p:nvSpPr>
        <p:spPr>
          <a:xfrm>
            <a:off x="3892829" y="1994054"/>
            <a:ext cx="5089392" cy="4638962"/>
          </a:xfrm>
          <a:prstGeom prst="rect">
            <a:avLst/>
          </a:prstGeom>
          <a:no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贝希博士原来是一位相信</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进化论的科学家，以为鞭</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毛能偶然进化产生。</a:t>
            </a:r>
            <a:b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后来，他研究鞭毛，发</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现鞭毛不可能通过偶然进</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化而来。</a:t>
            </a:r>
            <a:b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结果：贝希博士从相信</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偶然进化转而认定生命必</a:t>
            </a:r>
            <a:endParaRPr kumimoji="1"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须是被设计的。</a:t>
            </a:r>
          </a:p>
        </p:txBody>
      </p:sp>
      <p:cxnSp>
        <p:nvCxnSpPr>
          <p:cNvPr id="13" name="直线连接符 12">
            <a:extLst>
              <a:ext uri="{FF2B5EF4-FFF2-40B4-BE49-F238E27FC236}">
                <a16:creationId xmlns:a16="http://schemas.microsoft.com/office/drawing/2014/main" id="{8B269E41-42B0-A34A-8E20-4997D9A34060}"/>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a:extLst>
              <a:ext uri="{FF2B5EF4-FFF2-40B4-BE49-F238E27FC236}">
                <a16:creationId xmlns:a16="http://schemas.microsoft.com/office/drawing/2014/main" id="{B5D24628-58E7-0640-9507-B12FA53F7D0C}"/>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5A76382F-3A62-4D49-BAB3-13FD010B1250}"/>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23E4797D-5294-6F44-BCD3-7B098CB6C206}"/>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1175FB3F-ACD5-CB44-8AB0-28DD3834AD13}"/>
              </a:ext>
            </a:extLst>
          </p:cNvPr>
          <p:cNvPicPr>
            <a:picLocks noChangeAspect="1"/>
          </p:cNvPicPr>
          <p:nvPr/>
        </p:nvPicPr>
        <p:blipFill rotWithShape="1">
          <a:blip r:embed="rId4"/>
          <a:srcRect l="38822" t="7371" r="20768" b="51298"/>
          <a:stretch/>
        </p:blipFill>
        <p:spPr>
          <a:xfrm>
            <a:off x="505738" y="1303471"/>
            <a:ext cx="544010" cy="530146"/>
          </a:xfrm>
          <a:prstGeom prst="rect">
            <a:avLst/>
          </a:prstGeom>
        </p:spPr>
      </p:pic>
      <p:pic>
        <p:nvPicPr>
          <p:cNvPr id="18" name="图片 17">
            <a:extLst>
              <a:ext uri="{FF2B5EF4-FFF2-40B4-BE49-F238E27FC236}">
                <a16:creationId xmlns:a16="http://schemas.microsoft.com/office/drawing/2014/main" id="{05487960-3589-6846-B447-7F6CAFE7953A}"/>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3269594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迈克尔</a:t>
            </a:r>
            <a:r>
              <a:rPr lang="en-US" altLang="zh-CN" sz="3600" b="1" dirty="0">
                <a:solidFill>
                  <a:schemeClr val="tx2">
                    <a:lumMod val="50000"/>
                  </a:schemeClr>
                </a:solidFill>
                <a:latin typeface="Microsoft YaHei" panose="020B0503020204020204" pitchFamily="34" charset="-122"/>
                <a:ea typeface="Microsoft YaHei" panose="020B0503020204020204" pitchFamily="34" charset="-122"/>
              </a:rPr>
              <a:t>.</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贝希博士和鞭毛的故事</a:t>
            </a:r>
          </a:p>
        </p:txBody>
      </p:sp>
      <p:sp>
        <p:nvSpPr>
          <p:cNvPr id="12" name="文本框 11"/>
          <p:cNvSpPr txBox="1"/>
          <p:nvPr/>
        </p:nvSpPr>
        <p:spPr>
          <a:xfrm>
            <a:off x="4365136" y="2951055"/>
            <a:ext cx="4148670" cy="3608872"/>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j-ea"/>
                <a:ea typeface="+mj-ea"/>
                <a:cs typeface="Arial" panose="020B0604020202020204" pitchFamily="34" charset="0"/>
              </a:rPr>
              <a:t>贝希博士写的</a:t>
            </a:r>
            <a:endParaRPr kumimoji="1" lang="en-US" altLang="zh-CN" sz="2800" dirty="0">
              <a:latin typeface="+mj-ea"/>
              <a:ea typeface="+mj-ea"/>
              <a:cs typeface="Arial" panose="020B0604020202020204" pitchFamily="34" charset="0"/>
            </a:endParaRPr>
          </a:p>
          <a:p>
            <a:pPr>
              <a:lnSpc>
                <a:spcPct val="110000"/>
              </a:lnSpc>
              <a:spcBef>
                <a:spcPct val="0"/>
              </a:spcBef>
            </a:pPr>
            <a:r>
              <a:rPr kumimoji="1" lang="en-US" altLang="zh-CN" sz="2800" dirty="0">
                <a:latin typeface="+mj-ea"/>
                <a:ea typeface="+mj-ea"/>
                <a:cs typeface="Arial" panose="020B0604020202020204" pitchFamily="34" charset="0"/>
              </a:rPr>
              <a:t>《</a:t>
            </a:r>
            <a:r>
              <a:rPr kumimoji="1" lang="zh-CN" altLang="en-US" sz="2800" dirty="0">
                <a:latin typeface="+mj-ea"/>
                <a:ea typeface="+mj-ea"/>
                <a:cs typeface="Arial" panose="020B0604020202020204" pitchFamily="34" charset="0"/>
              </a:rPr>
              <a:t>达尔文的黑匣子</a:t>
            </a:r>
            <a:r>
              <a:rPr kumimoji="1" lang="en-US" altLang="zh-CN" sz="2800" dirty="0">
                <a:latin typeface="+mj-ea"/>
                <a:ea typeface="+mj-ea"/>
                <a:cs typeface="Arial" panose="020B0604020202020204" pitchFamily="34" charset="0"/>
              </a:rPr>
              <a:t>》</a:t>
            </a:r>
            <a:r>
              <a:rPr kumimoji="1" lang="zh-CN" altLang="en-US" sz="2800" dirty="0">
                <a:latin typeface="+mj-ea"/>
                <a:ea typeface="+mj-ea"/>
                <a:cs typeface="Arial" panose="020B0604020202020204" pitchFamily="34" charset="0"/>
              </a:rPr>
              <a:t>，</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里面有详细记录了他自己</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对鞭毛做的深入研究。</a:t>
            </a:r>
            <a:br>
              <a:rPr kumimoji="1" lang="zh-CN" altLang="en-US" sz="2800" dirty="0">
                <a:latin typeface="+mj-ea"/>
                <a:ea typeface="+mj-ea"/>
                <a:cs typeface="Arial" panose="020B0604020202020204" pitchFamily="34" charset="0"/>
              </a:rPr>
            </a:br>
            <a:endParaRPr kumimoji="1" lang="zh-CN" altLang="en-US" sz="2800" dirty="0">
              <a:latin typeface="+mj-ea"/>
              <a:ea typeface="+mj-ea"/>
              <a:cs typeface="Arial" panose="020B0604020202020204" pitchFamily="34" charset="0"/>
            </a:endParaRPr>
          </a:p>
        </p:txBody>
      </p:sp>
      <p:pic>
        <p:nvPicPr>
          <p:cNvPr id="13" name="图片 12" descr="达尔文的黑.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270" y="2268957"/>
            <a:ext cx="3171490" cy="3788470"/>
          </a:xfrm>
          <a:prstGeom prst="rect">
            <a:avLst/>
          </a:prstGeom>
          <a:effectLst>
            <a:outerShdw blurRad="50800" dist="38100" dir="5400000" algn="t" rotWithShape="0">
              <a:prstClr val="black">
                <a:alpha val="40000"/>
              </a:prstClr>
            </a:outerShdw>
          </a:effectLst>
        </p:spPr>
      </p:pic>
      <p:cxnSp>
        <p:nvCxnSpPr>
          <p:cNvPr id="14" name="直线连接符 13">
            <a:extLst>
              <a:ext uri="{FF2B5EF4-FFF2-40B4-BE49-F238E27FC236}">
                <a16:creationId xmlns:a16="http://schemas.microsoft.com/office/drawing/2014/main" id="{3B040ADB-8DDB-E54B-B695-0D476E4FB7BC}"/>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a:extLst>
              <a:ext uri="{FF2B5EF4-FFF2-40B4-BE49-F238E27FC236}">
                <a16:creationId xmlns:a16="http://schemas.microsoft.com/office/drawing/2014/main" id="{C9413E39-7CAA-3448-917F-9721B39F163E}"/>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a:extLst>
              <a:ext uri="{FF2B5EF4-FFF2-40B4-BE49-F238E27FC236}">
                <a16:creationId xmlns:a16="http://schemas.microsoft.com/office/drawing/2014/main" id="{FF7703C9-73B9-6344-B11D-8D2BCF2C853D}"/>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a:extLst>
              <a:ext uri="{FF2B5EF4-FFF2-40B4-BE49-F238E27FC236}">
                <a16:creationId xmlns:a16="http://schemas.microsoft.com/office/drawing/2014/main" id="{C293A5E1-446F-CD41-9A8C-779C75D44C02}"/>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a:extLst>
              <a:ext uri="{FF2B5EF4-FFF2-40B4-BE49-F238E27FC236}">
                <a16:creationId xmlns:a16="http://schemas.microsoft.com/office/drawing/2014/main" id="{3954FFCE-7B78-A04B-BBD6-651F46347D89}"/>
              </a:ext>
            </a:extLst>
          </p:cNvPr>
          <p:cNvPicPr>
            <a:picLocks noChangeAspect="1"/>
          </p:cNvPicPr>
          <p:nvPr/>
        </p:nvPicPr>
        <p:blipFill rotWithShape="1">
          <a:blip r:embed="rId4"/>
          <a:srcRect l="38822" t="7371" r="20768" b="51298"/>
          <a:stretch/>
        </p:blipFill>
        <p:spPr>
          <a:xfrm>
            <a:off x="505738" y="1303471"/>
            <a:ext cx="544010" cy="530146"/>
          </a:xfrm>
          <a:prstGeom prst="rect">
            <a:avLst/>
          </a:prstGeom>
        </p:spPr>
      </p:pic>
      <p:pic>
        <p:nvPicPr>
          <p:cNvPr id="19" name="图片 18">
            <a:extLst>
              <a:ext uri="{FF2B5EF4-FFF2-40B4-BE49-F238E27FC236}">
                <a16:creationId xmlns:a16="http://schemas.microsoft.com/office/drawing/2014/main" id="{D3033710-6966-064B-89F1-876275D48CFA}"/>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340761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线连接符 16">
            <a:extLst>
              <a:ext uri="{FF2B5EF4-FFF2-40B4-BE49-F238E27FC236}">
                <a16:creationId xmlns:a16="http://schemas.microsoft.com/office/drawing/2014/main" id="{9BB47990-5A84-884E-BB3A-9F45A3AC41D8}"/>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47EB466D-D868-C944-9238-078CF8CF2526}"/>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77B63324-D485-D541-99BA-C327F0B317A2}"/>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16EC346B-A67C-BA4B-9B28-75CBF3B4B783}"/>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54C42F47-5934-ED4B-8EEF-C560D85ECD67}"/>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C2684EAD-D408-504B-A542-A44D206B20AF}"/>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细菌鞭毛不可能偶然进化出来</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871744" y="1701032"/>
            <a:ext cx="7160148" cy="4375473"/>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j-ea"/>
                <a:ea typeface="+mj-ea"/>
                <a:cs typeface="Arial" panose="020B0604020202020204" pitchFamily="34" charset="0"/>
              </a:rPr>
              <a:t>提醒：</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你可以轻易在网上找到“鞭毛能</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偶然产生”的论调，但贝希博士</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和其他科学家都一一驳倒了这些</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反对意见，证明鞭毛绝对不能偶然产生。</a:t>
            </a:r>
          </a:p>
          <a:p>
            <a:pPr>
              <a:lnSpc>
                <a:spcPct val="110000"/>
              </a:lnSpc>
              <a:spcBef>
                <a:spcPct val="0"/>
              </a:spcBef>
            </a:pPr>
            <a:endParaRPr kumimoji="1" lang="zh-CN" altLang="en-US"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参见：</a:t>
            </a:r>
            <a:endParaRPr kumimoji="1" lang="en-US" altLang="zh-CN" sz="2800" dirty="0">
              <a:latin typeface="+mj-ea"/>
              <a:ea typeface="+mj-ea"/>
              <a:cs typeface="Arial" panose="020B0604020202020204" pitchFamily="34" charset="0"/>
            </a:endParaRPr>
          </a:p>
          <a:p>
            <a:pPr>
              <a:lnSpc>
                <a:spcPct val="110000"/>
              </a:lnSpc>
              <a:spcBef>
                <a:spcPct val="0"/>
              </a:spcBef>
            </a:pPr>
            <a:r>
              <a:rPr kumimoji="1" lang="en-US" altLang="zh-CN" dirty="0" err="1">
                <a:latin typeface="+mj-ea"/>
                <a:ea typeface="+mj-ea"/>
                <a:cs typeface="Arial" panose="020B0604020202020204" pitchFamily="34" charset="0"/>
              </a:rPr>
              <a:t>Detectingdesign.com</a:t>
            </a:r>
            <a:r>
              <a:rPr kumimoji="1" lang="en-US" altLang="zh-CN" dirty="0">
                <a:latin typeface="+mj-ea"/>
                <a:ea typeface="+mj-ea"/>
                <a:cs typeface="Arial" panose="020B0604020202020204" pitchFamily="34" charset="0"/>
              </a:rPr>
              <a:t>/</a:t>
            </a:r>
            <a:r>
              <a:rPr kumimoji="1" lang="en-US" altLang="zh-CN" dirty="0" err="1">
                <a:latin typeface="+mj-ea"/>
                <a:ea typeface="+mj-ea"/>
                <a:cs typeface="Arial" panose="020B0604020202020204" pitchFamily="34" charset="0"/>
              </a:rPr>
              <a:t>flagellum.html</a:t>
            </a:r>
            <a:endParaRPr kumimoji="1" lang="en-US" altLang="zh-CN" dirty="0">
              <a:latin typeface="+mj-ea"/>
              <a:ea typeface="+mj-ea"/>
              <a:cs typeface="Arial" panose="020B0604020202020204" pitchFamily="34" charset="0"/>
            </a:endParaRPr>
          </a:p>
          <a:p>
            <a:pPr>
              <a:lnSpc>
                <a:spcPct val="110000"/>
              </a:lnSpc>
              <a:spcBef>
                <a:spcPct val="0"/>
              </a:spcBef>
            </a:pPr>
            <a:r>
              <a:rPr kumimoji="1" lang="en-US" altLang="zh-CN" dirty="0" err="1">
                <a:latin typeface="+mj-ea"/>
                <a:ea typeface="+mj-ea"/>
                <a:cs typeface="Arial" panose="020B0604020202020204" pitchFamily="34" charset="0"/>
              </a:rPr>
              <a:t>Evolutionnews.org</a:t>
            </a:r>
            <a:r>
              <a:rPr kumimoji="1" lang="en-US" altLang="zh-CN" dirty="0">
                <a:latin typeface="+mj-ea"/>
                <a:ea typeface="+mj-ea"/>
                <a:cs typeface="Arial" panose="020B0604020202020204" pitchFamily="34" charset="0"/>
              </a:rPr>
              <a:t>/2011/03/</a:t>
            </a:r>
            <a:r>
              <a:rPr kumimoji="1" lang="en-US" altLang="zh-CN" dirty="0" err="1">
                <a:latin typeface="+mj-ea"/>
                <a:ea typeface="+mj-ea"/>
                <a:cs typeface="Arial" panose="020B0604020202020204" pitchFamily="34" charset="0"/>
              </a:rPr>
              <a:t>michael_behe_hasnt_been_refute</a:t>
            </a:r>
            <a:r>
              <a:rPr kumimoji="1" lang="en-US" altLang="zh-CN" dirty="0">
                <a:latin typeface="+mj-ea"/>
                <a:ea typeface="+mj-ea"/>
                <a:cs typeface="Arial" panose="020B0604020202020204" pitchFamily="34" charset="0"/>
              </a:rPr>
              <a:t>/</a:t>
            </a:r>
          </a:p>
          <a:p>
            <a:pPr>
              <a:lnSpc>
                <a:spcPct val="110000"/>
              </a:lnSpc>
              <a:spcBef>
                <a:spcPct val="0"/>
              </a:spcBef>
            </a:pPr>
            <a:r>
              <a:rPr kumimoji="1" lang="en-US" altLang="zh-CN" dirty="0" err="1">
                <a:latin typeface="+mj-ea"/>
                <a:ea typeface="+mj-ea"/>
                <a:cs typeface="Arial" panose="020B0604020202020204" pitchFamily="34" charset="0"/>
              </a:rPr>
              <a:t>Discovery.org</a:t>
            </a:r>
            <a:r>
              <a:rPr kumimoji="1" lang="en-US" altLang="zh-CN" dirty="0">
                <a:latin typeface="+mj-ea"/>
                <a:ea typeface="+mj-ea"/>
                <a:cs typeface="Arial" panose="020B0604020202020204" pitchFamily="34" charset="0"/>
              </a:rPr>
              <a:t>/a/1364</a:t>
            </a:r>
          </a:p>
          <a:p>
            <a:pPr>
              <a:lnSpc>
                <a:spcPct val="110000"/>
              </a:lnSpc>
              <a:spcBef>
                <a:spcPct val="0"/>
              </a:spcBef>
            </a:pPr>
            <a:r>
              <a:rPr kumimoji="1" lang="en-US" altLang="zh-CN" dirty="0" err="1">
                <a:latin typeface="+mj-ea"/>
                <a:ea typeface="+mj-ea"/>
                <a:cs typeface="Arial" panose="020B0604020202020204" pitchFamily="34" charset="0"/>
              </a:rPr>
              <a:t>Evolutionnews.org</a:t>
            </a:r>
            <a:r>
              <a:rPr kumimoji="1" lang="en-US" altLang="zh-CN" dirty="0">
                <a:latin typeface="+mj-ea"/>
                <a:ea typeface="+mj-ea"/>
                <a:cs typeface="Arial" panose="020B0604020202020204" pitchFamily="34" charset="0"/>
              </a:rPr>
              <a:t>/2006/10/response_to_barbara_forrests_k_7/</a:t>
            </a:r>
            <a:endParaRPr kumimoji="1" lang="zh-CN" altLang="en-US" dirty="0">
              <a:latin typeface="+mj-ea"/>
              <a:ea typeface="+mj-ea"/>
              <a:cs typeface="Arial" panose="020B0604020202020204" pitchFamily="34" charset="0"/>
            </a:endParaRPr>
          </a:p>
          <a:p>
            <a:pPr>
              <a:lnSpc>
                <a:spcPct val="110000"/>
              </a:lnSpc>
              <a:spcBef>
                <a:spcPct val="0"/>
              </a:spcBef>
            </a:pPr>
            <a:endParaRPr kumimoji="1" lang="zh-CN" altLang="en-US" sz="2800" dirty="0">
              <a:latin typeface="+mj-ea"/>
              <a:ea typeface="+mj-ea"/>
              <a:cs typeface="Arial" panose="020B0604020202020204" pitchFamily="34" charset="0"/>
            </a:endParaRPr>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rcRect l="14430" t="23294" r="2595" b="4146"/>
          <a:stretch>
            <a:fillRect/>
          </a:stretch>
        </p:blipFill>
        <p:spPr>
          <a:xfrm>
            <a:off x="6295874" y="1361322"/>
            <a:ext cx="2848126" cy="216705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53379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a:extLst>
              <a:ext uri="{FF2B5EF4-FFF2-40B4-BE49-F238E27FC236}">
                <a16:creationId xmlns:a16="http://schemas.microsoft.com/office/drawing/2014/main" id="{B461B33D-FC2B-2E46-95B7-823CA8123365}"/>
              </a:ext>
            </a:extLst>
          </p:cNvPr>
          <p:cNvCxnSpPr>
            <a:cxnSpLocks/>
          </p:cNvCxnSpPr>
          <p:nvPr/>
        </p:nvCxnSpPr>
        <p:spPr>
          <a:xfrm>
            <a:off x="487139" y="1833617"/>
            <a:ext cx="0" cy="46228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9CB46E7A-8B8E-1444-8F4B-0085C42DAC19}"/>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7CB51196-0DF8-5841-8BDC-2763F74E4F3D}"/>
              </a:ext>
            </a:extLst>
          </p:cNvPr>
          <p:cNvCxnSpPr>
            <a:cxnSpLocks/>
          </p:cNvCxnSpPr>
          <p:nvPr/>
        </p:nvCxnSpPr>
        <p:spPr>
          <a:xfrm flipH="1">
            <a:off x="1029235" y="1865506"/>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C6BCA38D-C3E1-8343-AEFD-DA9E40BCECBD}"/>
              </a:ext>
            </a:extLst>
          </p:cNvPr>
          <p:cNvCxnSpPr>
            <a:cxnSpLocks/>
          </p:cNvCxnSpPr>
          <p:nvPr/>
        </p:nvCxnSpPr>
        <p:spPr>
          <a:xfrm>
            <a:off x="8665571" y="1865506"/>
            <a:ext cx="0" cy="448377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E1A49B66-0F6F-224F-B1BA-3E054C2F6841}"/>
              </a:ext>
            </a:extLst>
          </p:cNvPr>
          <p:cNvPicPr>
            <a:picLocks noChangeAspect="1"/>
          </p:cNvPicPr>
          <p:nvPr/>
        </p:nvPicPr>
        <p:blipFill rotWithShape="1">
          <a:blip r:embed="rId3"/>
          <a:srcRect l="38822" t="7371" r="20768" b="51298"/>
          <a:stretch/>
        </p:blipFill>
        <p:spPr>
          <a:xfrm>
            <a:off x="505738" y="1598529"/>
            <a:ext cx="544010" cy="530146"/>
          </a:xfrm>
          <a:prstGeom prst="rect">
            <a:avLst/>
          </a:prstGeom>
        </p:spPr>
      </p:pic>
      <p:pic>
        <p:nvPicPr>
          <p:cNvPr id="22" name="图片 21">
            <a:extLst>
              <a:ext uri="{FF2B5EF4-FFF2-40B4-BE49-F238E27FC236}">
                <a16:creationId xmlns:a16="http://schemas.microsoft.com/office/drawing/2014/main" id="{F5BFA07D-D6BB-A444-B90B-00B5F96CCE21}"/>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540091"/>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j-ea"/>
              </a:rPr>
              <a:t>鞭毛可能偶然产生吗？</a:t>
            </a:r>
            <a:endParaRPr lang="en-US" altLang="zh-CN" sz="3600" b="1" dirty="0">
              <a:solidFill>
                <a:schemeClr val="tx2">
                  <a:lumMod val="50000"/>
                </a:schemeClr>
              </a:solidFill>
              <a:latin typeface="+mj-ea"/>
            </a:endParaRPr>
          </a:p>
        </p:txBody>
      </p:sp>
      <p:sp>
        <p:nvSpPr>
          <p:cNvPr id="15" name="文本框 14"/>
          <p:cNvSpPr txBox="1"/>
          <p:nvPr/>
        </p:nvSpPr>
        <p:spPr>
          <a:xfrm>
            <a:off x="574748" y="2899836"/>
            <a:ext cx="7160148" cy="3479593"/>
          </a:xfrm>
          <a:prstGeom prst="rect">
            <a:avLst/>
          </a:prstGeom>
          <a:noFill/>
          <a:ln>
            <a:noFill/>
          </a:ln>
        </p:spPr>
        <p:txBody>
          <a:bodyPr vert="horz" wrap="none" lIns="182880" rtlCol="0" anchor="t" anchorCtr="0">
            <a:noAutofit/>
          </a:bodyPr>
          <a:lstStyle/>
          <a:p>
            <a:pPr>
              <a:lnSpc>
                <a:spcPct val="110000"/>
              </a:lnSpc>
              <a:spcBef>
                <a:spcPct val="0"/>
              </a:spcBef>
            </a:pPr>
            <a:r>
              <a:rPr kumimoji="1" lang="en-US" altLang="zh-CN" sz="2800" dirty="0">
                <a:latin typeface="+mj-ea"/>
                <a:ea typeface="+mj-ea"/>
                <a:cs typeface="Arial" panose="020B0604020202020204" pitchFamily="34" charset="0"/>
              </a:rPr>
              <a:t>1. </a:t>
            </a:r>
            <a:r>
              <a:rPr kumimoji="1" lang="zh-CN" altLang="en-US" sz="2800" dirty="0">
                <a:latin typeface="+mj-ea"/>
                <a:ea typeface="+mj-ea"/>
                <a:cs typeface="Arial" panose="020B0604020202020204" pitchFamily="34" charset="0"/>
              </a:rPr>
              <a:t>生物学家说：</a:t>
            </a:r>
            <a:r>
              <a:rPr kumimoji="1" lang="zh-CN" altLang="en-US" sz="2800" b="1" dirty="0">
                <a:solidFill>
                  <a:srgbClr val="002060"/>
                </a:solidFill>
                <a:latin typeface="+mj-ea"/>
                <a:ea typeface="+mj-ea"/>
                <a:cs typeface="Arial" panose="020B0604020202020204" pitchFamily="34" charset="0"/>
              </a:rPr>
              <a:t>不能！</a:t>
            </a:r>
          </a:p>
          <a:p>
            <a:pPr>
              <a:lnSpc>
                <a:spcPct val="110000"/>
              </a:lnSpc>
              <a:spcBef>
                <a:spcPct val="0"/>
              </a:spcBef>
            </a:pPr>
            <a:r>
              <a:rPr kumimoji="1" lang="en-US" altLang="zh-CN" sz="2800" dirty="0">
                <a:latin typeface="+mj-ea"/>
                <a:ea typeface="+mj-ea"/>
                <a:cs typeface="Arial" panose="020B0604020202020204" pitchFamily="34" charset="0"/>
              </a:rPr>
              <a:t>2. </a:t>
            </a:r>
            <a:r>
              <a:rPr kumimoji="1" lang="zh-CN" altLang="en-US" sz="2800" dirty="0">
                <a:latin typeface="+mj-ea"/>
                <a:ea typeface="+mj-ea"/>
                <a:cs typeface="Arial" panose="020B0604020202020204" pitchFamily="34" charset="0"/>
              </a:rPr>
              <a:t>自然选择说：不能！</a:t>
            </a:r>
            <a:endParaRPr kumimoji="1" lang="en-US" altLang="zh-CN" sz="2800" dirty="0">
              <a:latin typeface="+mj-ea"/>
              <a:ea typeface="+mj-ea"/>
              <a:cs typeface="Arial" panose="020B0604020202020204" pitchFamily="34" charset="0"/>
            </a:endParaRPr>
          </a:p>
          <a:p>
            <a:pPr>
              <a:lnSpc>
                <a:spcPct val="110000"/>
              </a:lnSpc>
              <a:spcBef>
                <a:spcPct val="0"/>
              </a:spcBef>
            </a:pP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鞭毛无法在漫长的时间里，</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一点一点地由简单变为复杂。</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因为一个</a:t>
            </a:r>
            <a:r>
              <a:rPr kumimoji="1" lang="en-US" altLang="zh-CN" sz="2800" dirty="0">
                <a:latin typeface="+mj-ea"/>
                <a:ea typeface="+mj-ea"/>
                <a:cs typeface="Arial" panose="020B0604020202020204" pitchFamily="34" charset="0"/>
              </a:rPr>
              <a:t>90%</a:t>
            </a:r>
            <a:r>
              <a:rPr kumimoji="1" lang="zh-CN" altLang="en-US" sz="2800" dirty="0">
                <a:latin typeface="+mj-ea"/>
                <a:ea typeface="+mj-ea"/>
                <a:cs typeface="Arial" panose="020B0604020202020204" pitchFamily="34" charset="0"/>
              </a:rPr>
              <a:t>组装正确的鞭毛并不具备功能，</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它会因为白占资源而被自然选择淘汰掉。</a:t>
            </a:r>
          </a:p>
        </p:txBody>
      </p:sp>
      <p:pic>
        <p:nvPicPr>
          <p:cNvPr id="17" name="图片 16" descr="鞭毛结构图.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8225" y="1833617"/>
            <a:ext cx="3494916" cy="297447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6498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3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a:extLst>
              <a:ext uri="{FF2B5EF4-FFF2-40B4-BE49-F238E27FC236}">
                <a16:creationId xmlns:a16="http://schemas.microsoft.com/office/drawing/2014/main" id="{D3F65980-9C85-A549-B234-77FF1840E0FB}"/>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A21A22A4-C61A-B24D-AC4E-F8168FEA47DF}"/>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635BE5F8-9D97-B941-B26E-01ADE68DA069}"/>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ADF25DB3-58E4-6A4D-B8AD-4F6BD824F196}"/>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64165277-C177-E949-B035-FB5B28ED5677}"/>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A3E73D69-DBA7-9246-996F-6026D401B210}"/>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j-ea"/>
              </a:rPr>
              <a:t>鞭毛结构的示意图</a:t>
            </a:r>
            <a:endParaRPr lang="en-US" altLang="zh-CN" sz="3600" b="1" dirty="0">
              <a:solidFill>
                <a:schemeClr val="tx2">
                  <a:lumMod val="50000"/>
                </a:schemeClr>
              </a:solidFill>
              <a:latin typeface="+mj-ea"/>
            </a:endParaRPr>
          </a:p>
        </p:txBody>
      </p:sp>
      <p:sp>
        <p:nvSpPr>
          <p:cNvPr id="15" name="文本框 14"/>
          <p:cNvSpPr txBox="1"/>
          <p:nvPr/>
        </p:nvSpPr>
        <p:spPr>
          <a:xfrm>
            <a:off x="0" y="5434558"/>
            <a:ext cx="9144000" cy="1131902"/>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latin typeface="+mj-ea"/>
                <a:ea typeface="+mj-ea"/>
                <a:cs typeface="Arial" panose="020B0604020202020204" pitchFamily="34" charset="0"/>
              </a:rPr>
              <a:t>定子、转子、尾巴必须一步到位、否则</a:t>
            </a:r>
            <a:endParaRPr kumimoji="1" lang="en-US" altLang="zh-CN" sz="2800"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整个鞭毛系统就没有功能！</a:t>
            </a:r>
          </a:p>
          <a:p>
            <a:pPr algn="ctr">
              <a:lnSpc>
                <a:spcPct val="110000"/>
              </a:lnSpc>
              <a:spcBef>
                <a:spcPct val="0"/>
              </a:spcBef>
            </a:pPr>
            <a:endParaRPr kumimoji="1" lang="zh-CN" altLang="en-US" sz="2800" dirty="0">
              <a:latin typeface="+mj-ea"/>
              <a:ea typeface="+mj-ea"/>
              <a:cs typeface="Arial" panose="020B0604020202020204" pitchFamily="34" charset="0"/>
            </a:endParaRPr>
          </a:p>
        </p:txBody>
      </p:sp>
      <p:pic>
        <p:nvPicPr>
          <p:cNvPr id="17" name="图片 16" descr="鞭毛结构图.jpg"/>
          <p:cNvPicPr>
            <a:picLocks noChangeAspect="1"/>
          </p:cNvPicPr>
          <p:nvPr/>
        </p:nvPicPr>
        <p:blipFill rotWithShape="1">
          <a:blip r:embed="rId5">
            <a:extLst>
              <a:ext uri="{28A0092B-C50C-407E-A947-70E740481C1C}">
                <a14:useLocalDpi xmlns:a14="http://schemas.microsoft.com/office/drawing/2010/main" val="0"/>
              </a:ext>
            </a:extLst>
          </a:blip>
          <a:srcRect t="3123"/>
          <a:stretch/>
        </p:blipFill>
        <p:spPr>
          <a:xfrm>
            <a:off x="2103692" y="1361322"/>
            <a:ext cx="4936616" cy="407029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4935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68848" cy="6858000"/>
          </a:xfrm>
          <a:prstGeom prst="rect">
            <a:avLst/>
          </a:prstGeom>
        </p:spPr>
      </p:pic>
      <p:pic>
        <p:nvPicPr>
          <p:cNvPr id="4" name="图片 3" descr="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68848" cy="6858000"/>
          </a:xfrm>
          <a:prstGeom prst="rect">
            <a:avLst/>
          </a:prstGeom>
        </p:spPr>
      </p:pic>
      <p:pic>
        <p:nvPicPr>
          <p:cNvPr id="5" name="图片 4" descr="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68848" cy="6858000"/>
          </a:xfrm>
          <a:prstGeom prst="rect">
            <a:avLst/>
          </a:prstGeom>
        </p:spPr>
      </p:pic>
      <p:pic>
        <p:nvPicPr>
          <p:cNvPr id="6" name="图片 5" descr="04.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68848" cy="6858000"/>
          </a:xfrm>
          <a:prstGeom prst="rect">
            <a:avLst/>
          </a:prstGeom>
        </p:spPr>
      </p:pic>
      <p:pic>
        <p:nvPicPr>
          <p:cNvPr id="11" name="图片 10" descr="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81" y="0"/>
            <a:ext cx="9168848" cy="6858000"/>
          </a:xfrm>
          <a:prstGeom prst="rect">
            <a:avLst/>
          </a:prstGeom>
        </p:spPr>
      </p:pic>
      <p:pic>
        <p:nvPicPr>
          <p:cNvPr id="13" name="图片 12" descr="鞭毛结构图.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7651" y="1863930"/>
            <a:ext cx="3677816" cy="3130140"/>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492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839133" y="2460830"/>
            <a:ext cx="7790332" cy="3980420"/>
          </a:xfrm>
          <a:prstGeom prst="rect">
            <a:avLst/>
          </a:prstGeom>
          <a:noFill/>
          <a:ln>
            <a:noFill/>
          </a:ln>
        </p:spPr>
        <p:txBody>
          <a:bodyPr vert="horz" wrap="none" lIns="182880" rtlCol="0" anchor="t" anchorCtr="0">
            <a:noAutofit/>
          </a:bodyPr>
          <a:lstStyle/>
          <a:p>
            <a:pPr marL="457200" indent="-457200">
              <a:lnSpc>
                <a:spcPct val="110000"/>
              </a:lnSpc>
              <a:spcBef>
                <a:spcPct val="0"/>
              </a:spcBef>
              <a:buFont typeface="Arial"/>
              <a:buChar char="•"/>
            </a:pPr>
            <a:r>
              <a:rPr kumimoji="1" lang="zh-CN" altLang="en-US" sz="2800" dirty="0">
                <a:latin typeface="+mj-ea"/>
                <a:ea typeface="+mj-ea"/>
                <a:cs typeface="Arial" panose="020B0604020202020204" pitchFamily="34" charset="0"/>
              </a:rPr>
              <a:t>电路的例子表明：</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除非电源、电线和电灯都一步到位并功能正常，</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否则这个电路将毫无作用。</a:t>
            </a:r>
          </a:p>
          <a:p>
            <a:pPr>
              <a:lnSpc>
                <a:spcPct val="110000"/>
              </a:lnSpc>
              <a:spcBef>
                <a:spcPct val="0"/>
              </a:spcBef>
            </a:pPr>
            <a:endParaRPr kumimoji="1" lang="zh-CN" altLang="en-US" sz="2800" dirty="0">
              <a:latin typeface="+mj-ea"/>
              <a:ea typeface="+mj-ea"/>
              <a:cs typeface="Arial" panose="020B0604020202020204" pitchFamily="34" charset="0"/>
            </a:endParaRPr>
          </a:p>
          <a:p>
            <a:pPr marL="457200" indent="-457200">
              <a:lnSpc>
                <a:spcPct val="110000"/>
              </a:lnSpc>
              <a:spcBef>
                <a:spcPct val="0"/>
              </a:spcBef>
              <a:buFont typeface="Arial"/>
              <a:buChar char="•"/>
            </a:pPr>
            <a:r>
              <a:rPr kumimoji="1" lang="zh-CN" altLang="en-US" sz="2800" dirty="0">
                <a:latin typeface="+mj-ea"/>
                <a:ea typeface="+mj-ea"/>
                <a:cs typeface="Arial" panose="020B0604020202020204" pitchFamily="34" charset="0"/>
              </a:rPr>
              <a:t>鞭毛也是一样的，除非定子、转子、尾巴</a:t>
            </a:r>
            <a:endParaRPr kumimoji="1" lang="en-US" altLang="zh-CN" sz="2800" dirty="0">
              <a:latin typeface="+mj-ea"/>
              <a:ea typeface="+mj-ea"/>
              <a:cs typeface="Arial" panose="020B0604020202020204" pitchFamily="34" charset="0"/>
            </a:endParaRPr>
          </a:p>
          <a:p>
            <a:pPr>
              <a:lnSpc>
                <a:spcPct val="110000"/>
              </a:lnSpc>
              <a:spcBef>
                <a:spcPct val="0"/>
              </a:spcBef>
            </a:pPr>
            <a:r>
              <a:rPr kumimoji="1" lang="zh-CN" altLang="en-US" sz="2800" dirty="0">
                <a:latin typeface="+mj-ea"/>
                <a:ea typeface="+mj-ea"/>
                <a:cs typeface="Arial" panose="020B0604020202020204" pitchFamily="34" charset="0"/>
              </a:rPr>
              <a:t>一步到位并功能正常，否则这个鞭毛也没有用。</a:t>
            </a:r>
          </a:p>
          <a:p>
            <a:pPr>
              <a:lnSpc>
                <a:spcPct val="110000"/>
              </a:lnSpc>
              <a:spcBef>
                <a:spcPct val="0"/>
              </a:spcBef>
            </a:pPr>
            <a:endParaRPr kumimoji="1" lang="zh-CN" altLang="en-US" sz="2800" dirty="0">
              <a:latin typeface="+mj-ea"/>
              <a:ea typeface="+mj-ea"/>
              <a:cs typeface="Arial" panose="020B0604020202020204" pitchFamily="34" charset="0"/>
            </a:endParaRPr>
          </a:p>
        </p:txBody>
      </p:sp>
      <p:cxnSp>
        <p:nvCxnSpPr>
          <p:cNvPr id="11" name="直线连接符 10">
            <a:extLst>
              <a:ext uri="{FF2B5EF4-FFF2-40B4-BE49-F238E27FC236}">
                <a16:creationId xmlns:a16="http://schemas.microsoft.com/office/drawing/2014/main" id="{5575EA7B-A2DE-8941-8862-D71F5CF2B881}"/>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A09346FA-609A-564E-9FA8-BAA27BF75A9E}"/>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4C1FD52C-3A77-C447-833A-B6B9642284C7}"/>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D8722820-781C-094D-A5DE-AAD58761B57F}"/>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a:extLst>
              <a:ext uri="{FF2B5EF4-FFF2-40B4-BE49-F238E27FC236}">
                <a16:creationId xmlns:a16="http://schemas.microsoft.com/office/drawing/2014/main" id="{833D1D56-09EB-174D-85EA-E10DAF7F15B3}"/>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16" name="图片 15">
            <a:extLst>
              <a:ext uri="{FF2B5EF4-FFF2-40B4-BE49-F238E27FC236}">
                <a16:creationId xmlns:a16="http://schemas.microsoft.com/office/drawing/2014/main" id="{FFB0A730-EDAA-0E44-9111-73CD9B766C7F}"/>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2495974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043247" y="1960813"/>
            <a:ext cx="7586218" cy="3458771"/>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3200" dirty="0">
                <a:latin typeface="+mj-ea"/>
                <a:ea typeface="+mj-ea"/>
                <a:cs typeface="Arial" panose="020B0604020202020204" pitchFamily="34" charset="0"/>
              </a:rPr>
              <a:t>这就说明鞭毛从一开始就必须是鞭毛，</a:t>
            </a:r>
            <a:endParaRPr kumimoji="1" lang="en-US" altLang="zh-CN" sz="3200" dirty="0">
              <a:latin typeface="+mj-ea"/>
              <a:ea typeface="+mj-ea"/>
              <a:cs typeface="Arial" panose="020B0604020202020204" pitchFamily="34" charset="0"/>
            </a:endParaRPr>
          </a:p>
          <a:p>
            <a:pPr>
              <a:lnSpc>
                <a:spcPct val="110000"/>
              </a:lnSpc>
              <a:spcBef>
                <a:spcPct val="0"/>
              </a:spcBef>
            </a:pPr>
            <a:r>
              <a:rPr kumimoji="1" lang="zh-CN" altLang="en-US" sz="3200" dirty="0">
                <a:latin typeface="+mj-ea"/>
                <a:ea typeface="+mj-ea"/>
                <a:cs typeface="Arial" panose="020B0604020202020204" pitchFamily="34" charset="0"/>
              </a:rPr>
              <a:t>并不可能通过偶然的方式一点一点</a:t>
            </a:r>
            <a:endParaRPr kumimoji="1" lang="en-US" altLang="zh-CN" sz="3200" dirty="0">
              <a:latin typeface="+mj-ea"/>
              <a:ea typeface="+mj-ea"/>
              <a:cs typeface="Arial" panose="020B0604020202020204" pitchFamily="34" charset="0"/>
            </a:endParaRPr>
          </a:p>
          <a:p>
            <a:pPr>
              <a:lnSpc>
                <a:spcPct val="110000"/>
              </a:lnSpc>
              <a:spcBef>
                <a:spcPct val="0"/>
              </a:spcBef>
            </a:pPr>
            <a:r>
              <a:rPr kumimoji="1" lang="zh-CN" altLang="en-US" sz="3200" dirty="0">
                <a:latin typeface="+mj-ea"/>
                <a:ea typeface="+mj-ea"/>
                <a:cs typeface="Arial" panose="020B0604020202020204" pitchFamily="34" charset="0"/>
              </a:rPr>
              <a:t>进化出来。</a:t>
            </a:r>
          </a:p>
          <a:p>
            <a:pPr>
              <a:lnSpc>
                <a:spcPct val="110000"/>
              </a:lnSpc>
              <a:spcBef>
                <a:spcPct val="0"/>
              </a:spcBef>
            </a:pPr>
            <a:endParaRPr kumimoji="1" lang="zh-CN" altLang="en-US" sz="3200" dirty="0">
              <a:latin typeface="+mj-ea"/>
              <a:ea typeface="+mj-ea"/>
              <a:cs typeface="Arial" panose="020B0604020202020204" pitchFamily="34" charset="0"/>
            </a:endParaRPr>
          </a:p>
        </p:txBody>
      </p:sp>
      <p:cxnSp>
        <p:nvCxnSpPr>
          <p:cNvPr id="11" name="直线连接符 10">
            <a:extLst>
              <a:ext uri="{FF2B5EF4-FFF2-40B4-BE49-F238E27FC236}">
                <a16:creationId xmlns:a16="http://schemas.microsoft.com/office/drawing/2014/main" id="{F263C770-2239-7740-99CA-745201C39652}"/>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309775B6-2BCE-9446-A460-77BA63F30E64}"/>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78CA90BC-E801-574A-A9D7-246698D51942}"/>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7F68E6F8-BBE7-3145-A682-AD31A348AED7}"/>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a:extLst>
              <a:ext uri="{FF2B5EF4-FFF2-40B4-BE49-F238E27FC236}">
                <a16:creationId xmlns:a16="http://schemas.microsoft.com/office/drawing/2014/main" id="{087BDFAA-1517-6142-8724-1BA2A8D45A4C}"/>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16" name="图片 15">
            <a:extLst>
              <a:ext uri="{FF2B5EF4-FFF2-40B4-BE49-F238E27FC236}">
                <a16:creationId xmlns:a16="http://schemas.microsoft.com/office/drawing/2014/main" id="{26B9ED09-3910-114C-A507-8A21DDAA0DA0}"/>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pic>
        <p:nvPicPr>
          <p:cNvPr id="9" name="图片 8" descr="鞭毛结构图.jpg">
            <a:extLst>
              <a:ext uri="{FF2B5EF4-FFF2-40B4-BE49-F238E27FC236}">
                <a16:creationId xmlns:a16="http://schemas.microsoft.com/office/drawing/2014/main" id="{BA1E1E1C-58C4-4B4D-B8D9-0BBF7F0133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8894" y="3959863"/>
            <a:ext cx="2984991" cy="254048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4D87FF41-7DF0-48B8-B9DC-7FD7FD939D06}"/>
              </a:ext>
            </a:extLst>
          </p:cNvPr>
          <p:cNvPicPr>
            <a:picLocks noChangeAspect="1"/>
          </p:cNvPicPr>
          <p:nvPr/>
        </p:nvPicPr>
        <p:blipFill>
          <a:blip r:embed="rId6" cstate="print">
            <a:extLst>
              <a:ext uri="{28A0092B-C50C-407E-A947-70E740481C1C}">
                <a14:useLocalDpi xmlns:a14="http://schemas.microsoft.com/office/drawing/2010/main" val="0"/>
              </a:ext>
            </a:extLst>
          </a:blip>
          <a:srcRect l="14430" t="23294" r="2595" b="4146"/>
          <a:stretch>
            <a:fillRect/>
          </a:stretch>
        </p:blipFill>
        <p:spPr>
          <a:xfrm>
            <a:off x="4619344" y="3959863"/>
            <a:ext cx="3276442" cy="249294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397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不可降低的复杂性</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1438616" y="5173262"/>
            <a:ext cx="7160148" cy="1404332"/>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在现实生活中，一个半吊子电工很快会</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被那些会安装完整电路的电工淘汰掉。</a:t>
            </a:r>
          </a:p>
        </p:txBody>
      </p:sp>
      <p:pic>
        <p:nvPicPr>
          <p:cNvPr id="2" name="图片 1" descr="半吊子电工.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3991" y="1836637"/>
            <a:ext cx="4696019" cy="312870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6" name="直线连接符 15">
            <a:extLst>
              <a:ext uri="{FF2B5EF4-FFF2-40B4-BE49-F238E27FC236}">
                <a16:creationId xmlns:a16="http://schemas.microsoft.com/office/drawing/2014/main" id="{4EAC97CC-1624-4D4E-976A-EBB0FC666C48}"/>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64827D1C-5A39-0949-88B6-AA492A62F3E5}"/>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83DA241C-F18F-7441-8EEC-2D5EC71B27F6}"/>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4937DA78-9C9A-614A-B63C-2FEB4E95B63D}"/>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4C43F46F-01A1-D746-BC88-D2F64BEC95FB}"/>
              </a:ext>
            </a:extLst>
          </p:cNvPr>
          <p:cNvPicPr>
            <a:picLocks noChangeAspect="1"/>
          </p:cNvPicPr>
          <p:nvPr/>
        </p:nvPicPr>
        <p:blipFill rotWithShape="1">
          <a:blip r:embed="rId4"/>
          <a:srcRect l="38822" t="7371" r="20768" b="51298"/>
          <a:stretch/>
        </p:blipFill>
        <p:spPr>
          <a:xfrm>
            <a:off x="505738" y="1303471"/>
            <a:ext cx="544010" cy="530146"/>
          </a:xfrm>
          <a:prstGeom prst="rect">
            <a:avLst/>
          </a:prstGeom>
        </p:spPr>
      </p:pic>
      <p:pic>
        <p:nvPicPr>
          <p:cNvPr id="21" name="图片 20">
            <a:extLst>
              <a:ext uri="{FF2B5EF4-FFF2-40B4-BE49-F238E27FC236}">
                <a16:creationId xmlns:a16="http://schemas.microsoft.com/office/drawing/2014/main" id="{7AD1EE57-957C-DA4D-882B-EE64C0C03080}"/>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32695252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a:extLst>
              <a:ext uri="{FF2B5EF4-FFF2-40B4-BE49-F238E27FC236}">
                <a16:creationId xmlns:a16="http://schemas.microsoft.com/office/drawing/2014/main" id="{CDD98427-77DB-D242-9BA6-B18FAC97CDA2}"/>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A1914C7A-35E4-7245-AC86-0FBADD23CDD1}"/>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6096F2A7-5682-C54F-869F-1F4635B66BB3}"/>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6991A27F-618E-9844-A668-2F59EA0CEE7F}"/>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96FA12CC-6A33-7240-98F6-6A959C956BEB}"/>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41A2D51F-F058-1E4B-8CBC-9CB792747ECB}"/>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不可降低的复杂性</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871744" y="3919109"/>
            <a:ext cx="7440210" cy="2756011"/>
          </a:xfrm>
          <a:prstGeom prst="rect">
            <a:avLst/>
          </a:prstGeom>
          <a:noFill/>
          <a:ln>
            <a:noFill/>
          </a:ln>
        </p:spPr>
        <p:txBody>
          <a:bodyPr vert="horz" wrap="none" lIns="182880" rtlCol="0" anchor="t" anchorCtr="0">
            <a:noAutofit/>
          </a:bodyPr>
          <a:lstStyle/>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同样在自然界中，任何缺了定子、转子、尾巴</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任何一个部分的半成品鞭毛也会被自然选择淘</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dirty="0">
                <a:latin typeface="Microsoft YaHei" panose="020B0503020204020204" pitchFamily="34" charset="-122"/>
                <a:ea typeface="Microsoft YaHei" panose="020B0503020204020204" pitchFamily="34" charset="-122"/>
                <a:cs typeface="Arial" panose="020B0604020202020204" pitchFamily="34" charset="0"/>
              </a:rPr>
              <a:t>汰掉，因为半成品鞭毛不具备功能。</a:t>
            </a:r>
            <a:endParaRPr kumimoji="1"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因此，生命体中精细复杂的系统不可能由自然</a:t>
            </a:r>
            <a:endParaRPr kumimoji="1" lang="en-US" altLang="zh-CN"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选择一点一点逐渐积累形成。</a:t>
            </a:r>
          </a:p>
          <a:p>
            <a:pPr>
              <a:lnSpc>
                <a:spcPct val="110000"/>
              </a:lnSpc>
              <a:spcBef>
                <a:spcPct val="0"/>
              </a:spcBef>
            </a:pPr>
            <a:endParaRPr kumimoji="1" lang="zh-CN" altLang="en-US" sz="28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8" name="Picture 3" descr="C:\Users\huangr6\Desktop\新建文件夹\u=3331981232,383132698&amp;fm=21&amp;gp=0.jpg"/>
          <p:cNvPicPr>
            <a:picLocks noChangeAspect="1" noChangeArrowheads="1" noCrop="1"/>
          </p:cNvPicPr>
          <p:nvPr/>
        </p:nvPicPr>
        <p:blipFill>
          <a:blip r:embed="rId5" cstate="print"/>
          <a:srcRect/>
          <a:stretch>
            <a:fillRect/>
          </a:stretch>
        </p:blipFill>
        <p:spPr bwMode="auto">
          <a:xfrm>
            <a:off x="3139732" y="1419936"/>
            <a:ext cx="2864536" cy="244055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563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4B9D879D-54C4-D44F-9EAA-EB6699A277A9}"/>
              </a:ext>
            </a:extLst>
          </p:cNvPr>
          <p:cNvSpPr txBox="1">
            <a:spLocks/>
          </p:cNvSpPr>
          <p:nvPr/>
        </p:nvSpPr>
        <p:spPr>
          <a:xfrm>
            <a:off x="0" y="352903"/>
            <a:ext cx="9144000" cy="202012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ts val="4580"/>
              </a:lnSpc>
              <a:spcBef>
                <a:spcPct val="0"/>
              </a:spcBef>
              <a:spcAft>
                <a:spcPts val="0"/>
              </a:spcAft>
              <a:buClrTx/>
              <a:buSzTx/>
              <a:buFontTx/>
              <a:buNone/>
              <a:tabLst/>
              <a:defRPr/>
            </a:pPr>
            <a:r>
              <a:rPr kumimoji="0" lang="zh-CN" altLang="en-US" sz="3600" b="1" i="0" u="none" strike="noStrike" kern="1200" cap="none" spc="0" normalizeH="0" baseline="0" noProof="0" dirty="0">
                <a:ln>
                  <a:noFill/>
                </a:ln>
                <a:solidFill>
                  <a:srgbClr val="1F497D">
                    <a:lumMod val="50000"/>
                  </a:srgbClr>
                </a:solidFill>
                <a:effectLst/>
                <a:uLnTx/>
                <a:uFillTx/>
                <a:latin typeface="Microsoft YaHei" panose="020B0503020204020204" pitchFamily="34" charset="-122"/>
                <a:ea typeface="Microsoft YaHei" panose="020B0503020204020204" pitchFamily="34" charset="-122"/>
                <a:cs typeface="+mj-cs"/>
              </a:rPr>
              <a:t>达尔文所怕的已经成为现实！</a:t>
            </a:r>
          </a:p>
        </p:txBody>
      </p:sp>
      <p:sp>
        <p:nvSpPr>
          <p:cNvPr id="12" name="文本框 11"/>
          <p:cNvSpPr txBox="1"/>
          <p:nvPr/>
        </p:nvSpPr>
        <p:spPr>
          <a:xfrm>
            <a:off x="3892829" y="1994054"/>
            <a:ext cx="5089392" cy="4638962"/>
          </a:xfrm>
          <a:prstGeom prst="rect">
            <a:avLst/>
          </a:prstGeom>
          <a:no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在</a:t>
            </a:r>
            <a:r>
              <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物种起源</a:t>
            </a:r>
            <a:r>
              <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a:t>
            </a: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第六章中，</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达尔文承认：</a:t>
            </a:r>
          </a:p>
          <a:p>
            <a:pPr marL="0" marR="0" lvl="0" indent="0" algn="l" defTabSz="457200" rtl="0" eaLnBrk="1" fontAlgn="auto" latinLnBrk="0" hangingPunct="1">
              <a:lnSpc>
                <a:spcPct val="110000"/>
              </a:lnSpc>
              <a:spcBef>
                <a:spcPct val="0"/>
              </a:spcBef>
              <a:spcAft>
                <a:spcPts val="0"/>
              </a:spcAft>
              <a:buClrTx/>
              <a:buSzTx/>
              <a:buFontTx/>
              <a:buNone/>
              <a:tabLst/>
              <a:defRPr/>
            </a:pPr>
            <a:endPar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“如果可以证实，确有某种</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复杂器官是不可能通过无数</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的、连续的、微小的变异而</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形成，那我的理论就会彻底</a:t>
            </a:r>
            <a:endParaRPr kumimoji="1"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rPr>
              <a:t>崩溃了。”</a:t>
            </a:r>
          </a:p>
        </p:txBody>
      </p:sp>
      <p:cxnSp>
        <p:nvCxnSpPr>
          <p:cNvPr id="13" name="直线连接符 12">
            <a:extLst>
              <a:ext uri="{FF2B5EF4-FFF2-40B4-BE49-F238E27FC236}">
                <a16:creationId xmlns:a16="http://schemas.microsoft.com/office/drawing/2014/main" id="{5543CEEB-2A6B-764F-97D3-FD6F6E3ECB53}"/>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8A9703FC-A4BD-9C48-A913-F75CCB1441B8}"/>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8527A57C-E3C3-2245-AF17-D9CAEC039275}"/>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58075C38-CD34-C549-8C43-36300B9B2000}"/>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E0745726-6B2B-414D-A084-E5D16FA45207}"/>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1" name="图片 20">
            <a:extLst>
              <a:ext uri="{FF2B5EF4-FFF2-40B4-BE49-F238E27FC236}">
                <a16:creationId xmlns:a16="http://schemas.microsoft.com/office/drawing/2014/main" id="{1DEF8C4B-9315-994A-8FBA-B84F05F81853}"/>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pic>
        <p:nvPicPr>
          <p:cNvPr id="22" name="图片 21">
            <a:extLst>
              <a:ext uri="{FF2B5EF4-FFF2-40B4-BE49-F238E27FC236}">
                <a16:creationId xmlns:a16="http://schemas.microsoft.com/office/drawing/2014/main" id="{08C39692-7DA3-D243-95D3-027F3740E837}"/>
              </a:ext>
            </a:extLst>
          </p:cNvPr>
          <p:cNvPicPr>
            <a:picLocks noChangeAspect="1"/>
          </p:cNvPicPr>
          <p:nvPr/>
        </p:nvPicPr>
        <p:blipFill>
          <a:blip r:embed="rId5"/>
          <a:stretch>
            <a:fillRect/>
          </a:stretch>
        </p:blipFill>
        <p:spPr>
          <a:xfrm>
            <a:off x="1124465" y="2231134"/>
            <a:ext cx="2538238" cy="356058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矩形: 圆角 10">
            <a:extLst>
              <a:ext uri="{FF2B5EF4-FFF2-40B4-BE49-F238E27FC236}">
                <a16:creationId xmlns:a16="http://schemas.microsoft.com/office/drawing/2014/main" id="{147168FF-E11C-4C4E-B9C2-AEE27D5608AA}"/>
              </a:ext>
            </a:extLst>
          </p:cNvPr>
          <p:cNvSpPr/>
          <p:nvPr/>
        </p:nvSpPr>
        <p:spPr>
          <a:xfrm>
            <a:off x="1370616" y="210102"/>
            <a:ext cx="6402767" cy="1152862"/>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zh-CN" sz="2800" b="1" dirty="0">
                <a:latin typeface="+mj-ea"/>
                <a:ea typeface="+mj-ea"/>
              </a:rPr>
              <a:t>“不可简化的鞭毛系统”证明达尔文的进化理论已经彻底崩溃</a:t>
            </a:r>
            <a:r>
              <a:rPr lang="en-US" altLang="zh-CN" sz="2800" b="1" dirty="0">
                <a:latin typeface="+mj-ea"/>
                <a:ea typeface="+mj-ea"/>
              </a:rPr>
              <a:t>!</a:t>
            </a:r>
            <a:endParaRPr kumimoji="1" lang="zh-CN" altLang="en-US" sz="4000" b="1" dirty="0">
              <a:solidFill>
                <a:schemeClr val="bg1"/>
              </a:solidFill>
              <a:latin typeface="+mj-ea"/>
              <a:ea typeface="+mj-ea"/>
              <a:cs typeface="Arial" panose="020B0604020202020204" pitchFamily="34" charset="0"/>
            </a:endParaRPr>
          </a:p>
        </p:txBody>
      </p:sp>
    </p:spTree>
    <p:extLst>
      <p:ext uri="{BB962C8B-B14F-4D97-AF65-F5344CB8AC3E}">
        <p14:creationId xmlns:p14="http://schemas.microsoft.com/office/powerpoint/2010/main" val="388915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电路图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81" y="1300989"/>
            <a:ext cx="4010306" cy="267185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电工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015" y="1300989"/>
            <a:ext cx="3971802" cy="267185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上帝之手.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0102" y="4074313"/>
            <a:ext cx="3971803" cy="263619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眼睛图1.jpg"/>
          <p:cNvPicPr>
            <a:picLocks noChangeAspect="1"/>
          </p:cNvPicPr>
          <p:nvPr/>
        </p:nvPicPr>
        <p:blipFill rotWithShape="1">
          <a:blip r:embed="rId6">
            <a:extLst>
              <a:ext uri="{28A0092B-C50C-407E-A947-70E740481C1C}">
                <a14:useLocalDpi xmlns:a14="http://schemas.microsoft.com/office/drawing/2010/main" val="0"/>
              </a:ext>
            </a:extLst>
          </a:blip>
          <a:srcRect b="1706"/>
          <a:stretch/>
        </p:blipFill>
        <p:spPr>
          <a:xfrm>
            <a:off x="150681" y="4074313"/>
            <a:ext cx="4010306" cy="263619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右箭头 5"/>
          <p:cNvSpPr/>
          <p:nvPr/>
        </p:nvSpPr>
        <p:spPr>
          <a:xfrm>
            <a:off x="4343082" y="2265110"/>
            <a:ext cx="464925" cy="269608"/>
          </a:xfrm>
          <a:prstGeom prst="rightArrow">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右箭头 6"/>
          <p:cNvSpPr/>
          <p:nvPr/>
        </p:nvSpPr>
        <p:spPr>
          <a:xfrm>
            <a:off x="4343082" y="5122804"/>
            <a:ext cx="464925" cy="269608"/>
          </a:xfrm>
          <a:prstGeom prst="rightArrow">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标题 1">
            <a:extLst>
              <a:ext uri="{FF2B5EF4-FFF2-40B4-BE49-F238E27FC236}">
                <a16:creationId xmlns:a16="http://schemas.microsoft.com/office/drawing/2014/main" id="{3484B88D-5891-4A77-8B91-29BAA6192B64}"/>
              </a:ext>
            </a:extLst>
          </p:cNvPr>
          <p:cNvSpPr txBox="1">
            <a:spLocks/>
          </p:cNvSpPr>
          <p:nvPr/>
        </p:nvSpPr>
        <p:spPr>
          <a:xfrm>
            <a:off x="0" y="327765"/>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结论：生命是被创造的！</a:t>
            </a:r>
          </a:p>
        </p:txBody>
      </p:sp>
    </p:spTree>
    <p:extLst>
      <p:ext uri="{BB962C8B-B14F-4D97-AF65-F5344CB8AC3E}">
        <p14:creationId xmlns:p14="http://schemas.microsoft.com/office/powerpoint/2010/main" val="180663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结论：生命是被创造的！</a:t>
            </a:r>
          </a:p>
        </p:txBody>
      </p:sp>
      <p:sp>
        <p:nvSpPr>
          <p:cNvPr id="15" name="文本框 14"/>
          <p:cNvSpPr txBox="1"/>
          <p:nvPr/>
        </p:nvSpPr>
        <p:spPr>
          <a:xfrm>
            <a:off x="1451474" y="2823590"/>
            <a:ext cx="6580418" cy="2934435"/>
          </a:xfrm>
          <a:prstGeom prst="rect">
            <a:avLst/>
          </a:prstGeom>
          <a:noFill/>
          <a:ln>
            <a:noFill/>
          </a:ln>
        </p:spPr>
        <p:txBody>
          <a:bodyPr vert="horz" wrap="none" lIns="182880" rtlCol="0" anchor="t" anchorCtr="0">
            <a:noAutofit/>
          </a:bodyPr>
          <a:lstStyle/>
          <a:p>
            <a:pP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罗马书 </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1:20</a:t>
            </a:r>
          </a:p>
          <a:p>
            <a:pP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是明明可知的，虽是眼不能见，但</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pP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藉著所造之物，就可以晓得</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，叫人</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无可推诿。 </a:t>
            </a:r>
          </a:p>
          <a:p>
            <a:pPr>
              <a:lnSpc>
                <a:spcPts val="4240"/>
              </a:lnSpc>
            </a:pPr>
            <a:endParaRPr lang="zh-CN" altLang="en-US" sz="3200" b="1"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6" name="直线连接符 15">
            <a:extLst>
              <a:ext uri="{FF2B5EF4-FFF2-40B4-BE49-F238E27FC236}">
                <a16:creationId xmlns:a16="http://schemas.microsoft.com/office/drawing/2014/main" id="{6CEB6866-5746-CF4D-B45B-FCEA99C3F407}"/>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90925288-EEE9-C747-BC79-26A12395BF0E}"/>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F847EE5F-842A-404E-9892-7DDC521F133A}"/>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F93C1327-5391-D445-96C2-55D0C068F3EE}"/>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CD75636B-7C13-D948-ABE6-8CFA8C22D600}"/>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1" name="图片 20">
            <a:extLst>
              <a:ext uri="{FF2B5EF4-FFF2-40B4-BE49-F238E27FC236}">
                <a16:creationId xmlns:a16="http://schemas.microsoft.com/office/drawing/2014/main" id="{E87C938C-0B56-0E4C-B38C-6FD5F3FA0FFC}"/>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9214689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a:extLst>
              <a:ext uri="{FF2B5EF4-FFF2-40B4-BE49-F238E27FC236}">
                <a16:creationId xmlns:a16="http://schemas.microsoft.com/office/drawing/2014/main" id="{B9C94172-070B-7845-90D9-DEAA5BF9614E}"/>
              </a:ext>
            </a:extLst>
          </p:cNvPr>
          <p:cNvCxnSpPr>
            <a:cxnSpLocks/>
          </p:cNvCxnSpPr>
          <p:nvPr/>
        </p:nvCxnSpPr>
        <p:spPr>
          <a:xfrm>
            <a:off x="487139" y="1857179"/>
            <a:ext cx="0" cy="459933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57A87168-1E22-0F41-9063-0C28C090ED3C}"/>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39097FD8-1D09-1B4A-AAF7-06ACA2FFCB6B}"/>
              </a:ext>
            </a:extLst>
          </p:cNvPr>
          <p:cNvCxnSpPr>
            <a:cxnSpLocks/>
          </p:cNvCxnSpPr>
          <p:nvPr/>
        </p:nvCxnSpPr>
        <p:spPr>
          <a:xfrm flipH="1">
            <a:off x="1029235" y="1857179"/>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EFABDF6E-2341-954C-B8C4-515DB43B0C67}"/>
              </a:ext>
            </a:extLst>
          </p:cNvPr>
          <p:cNvCxnSpPr>
            <a:cxnSpLocks/>
          </p:cNvCxnSpPr>
          <p:nvPr/>
        </p:nvCxnSpPr>
        <p:spPr>
          <a:xfrm>
            <a:off x="8665571" y="1857179"/>
            <a:ext cx="0" cy="449210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30D88A4B-F8F5-474F-8C0D-921B211089E4}"/>
              </a:ext>
            </a:extLst>
          </p:cNvPr>
          <p:cNvPicPr>
            <a:picLocks noChangeAspect="1"/>
          </p:cNvPicPr>
          <p:nvPr/>
        </p:nvPicPr>
        <p:blipFill rotWithShape="1">
          <a:blip r:embed="rId3"/>
          <a:srcRect l="38822" t="7371" r="20768" b="51298"/>
          <a:stretch/>
        </p:blipFill>
        <p:spPr>
          <a:xfrm>
            <a:off x="505738" y="1590202"/>
            <a:ext cx="544010" cy="530146"/>
          </a:xfrm>
          <a:prstGeom prst="rect">
            <a:avLst/>
          </a:prstGeom>
        </p:spPr>
      </p:pic>
      <p:pic>
        <p:nvPicPr>
          <p:cNvPr id="22" name="图片 21">
            <a:extLst>
              <a:ext uri="{FF2B5EF4-FFF2-40B4-BE49-F238E27FC236}">
                <a16:creationId xmlns:a16="http://schemas.microsoft.com/office/drawing/2014/main" id="{BC945A5D-DC88-4645-985E-DBEFD6981B53}"/>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506134"/>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鞭毛可能偶然产生吗？</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871744" y="3288665"/>
            <a:ext cx="4457886" cy="2787839"/>
          </a:xfrm>
          <a:prstGeom prst="rect">
            <a:avLst/>
          </a:prstGeom>
          <a:noFill/>
          <a:ln>
            <a:noFill/>
          </a:ln>
        </p:spPr>
        <p:txBody>
          <a:bodyPr vert="horz" wrap="none" lIns="182880" rtlCol="0" anchor="t" anchorCtr="0">
            <a:noAutofit/>
          </a:bodyPr>
          <a:lstStyle/>
          <a:p>
            <a:pPr>
              <a:lnSpc>
                <a:spcPct val="110000"/>
              </a:lnSpc>
              <a:spcBef>
                <a:spcPct val="0"/>
              </a:spcBef>
            </a:pPr>
            <a:r>
              <a:rPr kumimoji="1" lang="en-US" altLang="zh-CN" sz="2800" dirty="0">
                <a:latin typeface="+mj-ea"/>
                <a:ea typeface="+mj-ea"/>
                <a:cs typeface="Arial" panose="020B0604020202020204" pitchFamily="34" charset="0"/>
              </a:rPr>
              <a:t>1. </a:t>
            </a:r>
            <a:r>
              <a:rPr kumimoji="1" lang="zh-CN" altLang="en-US" sz="2800" dirty="0">
                <a:latin typeface="+mj-ea"/>
                <a:ea typeface="+mj-ea"/>
                <a:cs typeface="Arial" panose="020B0604020202020204" pitchFamily="34" charset="0"/>
              </a:rPr>
              <a:t>生物学家说：不能！</a:t>
            </a:r>
            <a:endParaRPr kumimoji="1" lang="zh-CN" altLang="en-US" sz="2800" b="1" dirty="0">
              <a:solidFill>
                <a:srgbClr val="002060"/>
              </a:solidFill>
              <a:latin typeface="+mj-ea"/>
              <a:ea typeface="+mj-ea"/>
              <a:cs typeface="Arial" panose="020B0604020202020204" pitchFamily="34" charset="0"/>
            </a:endParaRPr>
          </a:p>
          <a:p>
            <a:pPr>
              <a:lnSpc>
                <a:spcPct val="110000"/>
              </a:lnSpc>
              <a:spcBef>
                <a:spcPct val="0"/>
              </a:spcBef>
            </a:pPr>
            <a:r>
              <a:rPr kumimoji="1" lang="en-US" altLang="zh-CN" sz="2800" dirty="0">
                <a:latin typeface="+mj-ea"/>
                <a:ea typeface="+mj-ea"/>
                <a:cs typeface="Arial" panose="020B0604020202020204" pitchFamily="34" charset="0"/>
              </a:rPr>
              <a:t>2. </a:t>
            </a:r>
            <a:r>
              <a:rPr kumimoji="1" lang="zh-CN" altLang="en-US" sz="2800" dirty="0">
                <a:latin typeface="+mj-ea"/>
                <a:ea typeface="+mj-ea"/>
                <a:cs typeface="Arial" panose="020B0604020202020204" pitchFamily="34" charset="0"/>
              </a:rPr>
              <a:t>自然选择说：不能！</a:t>
            </a:r>
            <a:endParaRPr kumimoji="1" lang="en-US" altLang="zh-CN" sz="2800" dirty="0">
              <a:latin typeface="+mj-ea"/>
              <a:ea typeface="+mj-ea"/>
              <a:cs typeface="Arial" panose="020B0604020202020204" pitchFamily="34" charset="0"/>
            </a:endParaRPr>
          </a:p>
          <a:p>
            <a:pPr>
              <a:lnSpc>
                <a:spcPct val="110000"/>
              </a:lnSpc>
              <a:spcBef>
                <a:spcPct val="0"/>
              </a:spcBef>
            </a:pPr>
            <a:r>
              <a:rPr kumimoji="1" lang="en-US" altLang="zh-CN" sz="2800" dirty="0">
                <a:latin typeface="+mj-ea"/>
                <a:ea typeface="+mj-ea"/>
                <a:cs typeface="Arial" panose="020B0604020202020204" pitchFamily="34" charset="0"/>
              </a:rPr>
              <a:t>3. </a:t>
            </a:r>
            <a:r>
              <a:rPr kumimoji="1" lang="zh-CN" altLang="en-US" sz="2800" dirty="0">
                <a:latin typeface="+mj-ea"/>
                <a:ea typeface="+mj-ea"/>
                <a:cs typeface="Arial" panose="020B0604020202020204" pitchFamily="34" charset="0"/>
              </a:rPr>
              <a:t>数学概率说：</a:t>
            </a:r>
            <a:r>
              <a:rPr kumimoji="1" lang="zh-CN" altLang="en-US" sz="2800" b="1" dirty="0">
                <a:solidFill>
                  <a:srgbClr val="002060"/>
                </a:solidFill>
                <a:latin typeface="+mj-ea"/>
                <a:ea typeface="+mj-ea"/>
                <a:cs typeface="Arial" panose="020B0604020202020204" pitchFamily="34" charset="0"/>
              </a:rPr>
              <a:t>不能！</a:t>
            </a:r>
            <a:endParaRPr kumimoji="1" lang="zh-CN" altLang="en-US" sz="2800" dirty="0">
              <a:latin typeface="+mj-ea"/>
              <a:ea typeface="+mj-ea"/>
              <a:cs typeface="Arial" panose="020B0604020202020204" pitchFamily="34" charset="0"/>
            </a:endParaRPr>
          </a:p>
          <a:p>
            <a:pPr>
              <a:lnSpc>
                <a:spcPct val="110000"/>
              </a:lnSpc>
              <a:spcBef>
                <a:spcPct val="0"/>
              </a:spcBef>
            </a:pPr>
            <a:endParaRPr kumimoji="1" lang="zh-CN" altLang="en-US" sz="2800" dirty="0">
              <a:latin typeface="+mj-ea"/>
              <a:ea typeface="+mj-ea"/>
              <a:cs typeface="Arial" panose="020B0604020202020204" pitchFamily="34" charset="0"/>
            </a:endParaRPr>
          </a:p>
          <a:p>
            <a:pPr>
              <a:lnSpc>
                <a:spcPct val="110000"/>
              </a:lnSpc>
              <a:spcBef>
                <a:spcPct val="0"/>
              </a:spcBef>
            </a:pPr>
            <a:endParaRPr kumimoji="1" lang="en-US" altLang="zh-CN" sz="2800" dirty="0">
              <a:latin typeface="+mj-ea"/>
              <a:ea typeface="+mj-ea"/>
              <a:cs typeface="Arial" panose="020B0604020202020204" pitchFamily="34" charset="0"/>
            </a:endParaRPr>
          </a:p>
        </p:txBody>
      </p:sp>
      <p:pic>
        <p:nvPicPr>
          <p:cNvPr id="17" name="图片 16" descr="鞭毛结构图.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1480" y="2272402"/>
            <a:ext cx="3982519" cy="338946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323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300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a:extLst>
              <a:ext uri="{FF2B5EF4-FFF2-40B4-BE49-F238E27FC236}">
                <a16:creationId xmlns:a16="http://schemas.microsoft.com/office/drawing/2014/main" id="{201681AF-9B2A-A447-A705-9DF078574C69}"/>
              </a:ext>
            </a:extLst>
          </p:cNvPr>
          <p:cNvCxnSpPr>
            <a:cxnSpLocks/>
          </p:cNvCxnSpPr>
          <p:nvPr/>
        </p:nvCxnSpPr>
        <p:spPr>
          <a:xfrm>
            <a:off x="487139" y="1909588"/>
            <a:ext cx="0" cy="454692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1290115D-C7C5-704D-BCFB-0E417AFBC185}"/>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730E6E87-148E-5C4A-BE44-54A504CD4F47}"/>
              </a:ext>
            </a:extLst>
          </p:cNvPr>
          <p:cNvCxnSpPr>
            <a:cxnSpLocks/>
          </p:cNvCxnSpPr>
          <p:nvPr/>
        </p:nvCxnSpPr>
        <p:spPr>
          <a:xfrm flipH="1">
            <a:off x="1029235" y="190958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7274877E-4225-A04A-8D91-F4B150FC958E}"/>
              </a:ext>
            </a:extLst>
          </p:cNvPr>
          <p:cNvCxnSpPr>
            <a:cxnSpLocks/>
          </p:cNvCxnSpPr>
          <p:nvPr/>
        </p:nvCxnSpPr>
        <p:spPr>
          <a:xfrm>
            <a:off x="8665571" y="1907684"/>
            <a:ext cx="0" cy="44415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9CA3F1F0-0E41-8C40-89F9-69FEC62EB3D7}"/>
              </a:ext>
            </a:extLst>
          </p:cNvPr>
          <p:cNvPicPr>
            <a:picLocks noChangeAspect="1"/>
          </p:cNvPicPr>
          <p:nvPr/>
        </p:nvPicPr>
        <p:blipFill rotWithShape="1">
          <a:blip r:embed="rId3"/>
          <a:srcRect l="38822" t="7371" r="20768" b="51298"/>
          <a:stretch/>
        </p:blipFill>
        <p:spPr>
          <a:xfrm>
            <a:off x="505738" y="1642611"/>
            <a:ext cx="544010" cy="530146"/>
          </a:xfrm>
          <a:prstGeom prst="rect">
            <a:avLst/>
          </a:prstGeom>
        </p:spPr>
      </p:pic>
      <p:pic>
        <p:nvPicPr>
          <p:cNvPr id="22" name="图片 21">
            <a:extLst>
              <a:ext uri="{FF2B5EF4-FFF2-40B4-BE49-F238E27FC236}">
                <a16:creationId xmlns:a16="http://schemas.microsoft.com/office/drawing/2014/main" id="{532FAEE3-59D3-8E4B-A0F9-62D595A77260}"/>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48835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鞭毛可能偶然产生吗？</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652304" y="2311890"/>
            <a:ext cx="4631474" cy="4547429"/>
          </a:xfrm>
          <a:prstGeom prst="rect">
            <a:avLst/>
          </a:prstGeom>
          <a:noFill/>
          <a:ln>
            <a:noFill/>
          </a:ln>
        </p:spPr>
        <p:txBody>
          <a:bodyPr vert="horz" wrap="none" lIns="182880" rtlCol="0" anchor="t" anchorCtr="0">
            <a:noAutofit/>
          </a:bodyPr>
          <a:lstStyle/>
          <a:p>
            <a:pPr>
              <a:lnSpc>
                <a:spcPct val="110000"/>
              </a:lnSpc>
              <a:spcBef>
                <a:spcPct val="0"/>
              </a:spcBef>
            </a:pP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统计学上 </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1/10</a:t>
            </a:r>
            <a:r>
              <a:rPr kumimoji="1" lang="en-US" altLang="zh-TW" sz="2800" baseline="30000" dirty="0">
                <a:latin typeface="Microsoft YaHei" panose="020B0503020204020204" pitchFamily="34" charset="-122"/>
                <a:ea typeface="Microsoft YaHei" panose="020B0503020204020204" pitchFamily="34" charset="-122"/>
                <a:cs typeface="Arial" panose="020B0604020202020204" pitchFamily="34" charset="0"/>
              </a:rPr>
              <a:t>100</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 = </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不可能</a:t>
            </a:r>
            <a:endPar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endParaRPr kumimoji="1" lang="zh-TW" altLang="en-US" sz="12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TW"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一种</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有具体功能的蛋白质 </a:t>
            </a:r>
            <a:endPar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1/10</a:t>
            </a:r>
            <a:r>
              <a:rPr kumimoji="1" lang="en-US" altLang="zh-TW" sz="2800" baseline="30000" dirty="0">
                <a:latin typeface="Microsoft YaHei" panose="020B0503020204020204" pitchFamily="34" charset="-122"/>
                <a:ea typeface="Microsoft YaHei" panose="020B0503020204020204" pitchFamily="34" charset="-122"/>
                <a:cs typeface="Arial" panose="020B0604020202020204" pitchFamily="34" charset="0"/>
              </a:rPr>
              <a:t>209</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 </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永远不可能</a:t>
            </a:r>
            <a:endPar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endParaRPr kumimoji="1" lang="zh-TW" altLang="en-US" sz="16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TW"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几十种</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有具体功能的蛋白质</a:t>
            </a:r>
            <a:endPar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1/10</a:t>
            </a:r>
            <a:r>
              <a:rPr kumimoji="1" lang="en-US" altLang="zh-TW" sz="2800" baseline="30000" dirty="0">
                <a:latin typeface="Microsoft YaHei" panose="020B0503020204020204" pitchFamily="34" charset="-122"/>
                <a:ea typeface="Microsoft YaHei" panose="020B0503020204020204" pitchFamily="34" charset="-122"/>
                <a:cs typeface="Arial" panose="020B0604020202020204" pitchFamily="34" charset="0"/>
              </a:rPr>
              <a:t>209</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 x N</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a:t>
            </a:r>
            <a:r>
              <a:rPr kumimoji="1" lang="en-US" altLang="zh-TW" sz="2800" dirty="0">
                <a:latin typeface="Microsoft YaHei" panose="020B0503020204020204" pitchFamily="34" charset="-122"/>
                <a:ea typeface="Microsoft YaHei" panose="020B0503020204020204" pitchFamily="34" charset="-122"/>
                <a:cs typeface="Arial" panose="020B0604020202020204" pitchFamily="34" charset="0"/>
              </a:rPr>
              <a:t>= </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绝对不可能</a:t>
            </a:r>
          </a:p>
          <a:p>
            <a:pPr>
              <a:lnSpc>
                <a:spcPct val="110000"/>
              </a:lnSpc>
              <a:spcBef>
                <a:spcPct val="0"/>
              </a:spcBef>
            </a:pP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TW"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鞭毛不可能偶然产生</a:t>
            </a:r>
            <a:r>
              <a:rPr kumimoji="1" lang="en-US" altLang="zh-TW"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a:t>
            </a:r>
          </a:p>
        </p:txBody>
      </p:sp>
      <p:pic>
        <p:nvPicPr>
          <p:cNvPr id="17" name="图片 16" descr="鞭毛结构图.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4458" y="1709321"/>
            <a:ext cx="3379542" cy="287628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121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图示 63">
            <a:extLst>
              <a:ext uri="{FF2B5EF4-FFF2-40B4-BE49-F238E27FC236}">
                <a16:creationId xmlns:a16="http://schemas.microsoft.com/office/drawing/2014/main" id="{6FCC09A6-4383-674E-9916-8ABA205F4CD6}"/>
              </a:ext>
            </a:extLst>
          </p:cNvPr>
          <p:cNvGraphicFramePr/>
          <p:nvPr/>
        </p:nvGraphicFramePr>
        <p:xfrm>
          <a:off x="0" y="2334988"/>
          <a:ext cx="9144000" cy="1717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矩形 49">
            <a:extLst>
              <a:ext uri="{FF2B5EF4-FFF2-40B4-BE49-F238E27FC236}">
                <a16:creationId xmlns:a16="http://schemas.microsoft.com/office/drawing/2014/main" id="{E7DA01DD-7AB5-C445-85EF-1D81644CDCE7}"/>
              </a:ext>
            </a:extLst>
          </p:cNvPr>
          <p:cNvSpPr/>
          <p:nvPr/>
        </p:nvSpPr>
        <p:spPr>
          <a:xfrm>
            <a:off x="0" y="4026235"/>
            <a:ext cx="9144000" cy="227536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68FE7243-9C7C-1D47-B4AA-0EEFB86E0064}"/>
              </a:ext>
            </a:extLst>
          </p:cNvPr>
          <p:cNvSpPr/>
          <p:nvPr/>
        </p:nvSpPr>
        <p:spPr>
          <a:xfrm>
            <a:off x="0" y="688570"/>
            <a:ext cx="9144000" cy="162240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2" name="图片 9" descr="图片包含 游戏机&#10;&#10;描述已自动生成">
            <a:extLst>
              <a:ext uri="{FF2B5EF4-FFF2-40B4-BE49-F238E27FC236}">
                <a16:creationId xmlns:a16="http://schemas.microsoft.com/office/drawing/2014/main" id="{40314812-80D3-944D-A545-B7C8EC058ED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651550" y="1036840"/>
            <a:ext cx="1452530" cy="972273"/>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3" name="组合 52">
            <a:extLst>
              <a:ext uri="{FF2B5EF4-FFF2-40B4-BE49-F238E27FC236}">
                <a16:creationId xmlns:a16="http://schemas.microsoft.com/office/drawing/2014/main" id="{B9BE0E12-B2BB-004C-BA58-AC53FA71B8ED}"/>
              </a:ext>
            </a:extLst>
          </p:cNvPr>
          <p:cNvGrpSpPr>
            <a:grpSpLocks noChangeAspect="1"/>
          </p:cNvGrpSpPr>
          <p:nvPr/>
        </p:nvGrpSpPr>
        <p:grpSpPr>
          <a:xfrm>
            <a:off x="3967221" y="741735"/>
            <a:ext cx="1397445" cy="1519200"/>
            <a:chOff x="3664530" y="787765"/>
            <a:chExt cx="1656697" cy="1799396"/>
          </a:xfrm>
        </p:grpSpPr>
        <p:pic>
          <p:nvPicPr>
            <p:cNvPr id="54" name="图片 3">
              <a:extLst>
                <a:ext uri="{FF2B5EF4-FFF2-40B4-BE49-F238E27FC236}">
                  <a16:creationId xmlns:a16="http://schemas.microsoft.com/office/drawing/2014/main" id="{571AD401-1318-584E-8988-2DA4D34D2994}"/>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 name="Picture 16" descr="腺苷-嘌呤核苷分子">
              <a:extLst>
                <a:ext uri="{FF2B5EF4-FFF2-40B4-BE49-F238E27FC236}">
                  <a16:creationId xmlns:a16="http://schemas.microsoft.com/office/drawing/2014/main" id="{DDFD7E12-5CE4-D54F-802B-0313DCDD764F}"/>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56" name="Picture 12">
            <a:extLst>
              <a:ext uri="{FF2B5EF4-FFF2-40B4-BE49-F238E27FC236}">
                <a16:creationId xmlns:a16="http://schemas.microsoft.com/office/drawing/2014/main" id="{7B37B0E3-1D3A-CB4D-934C-082CDE3BA505}"/>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9928" y="741736"/>
            <a:ext cx="1585641" cy="1519200"/>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 name="Picture 50">
            <a:extLst>
              <a:ext uri="{FF2B5EF4-FFF2-40B4-BE49-F238E27FC236}">
                <a16:creationId xmlns:a16="http://schemas.microsoft.com/office/drawing/2014/main" id="{5195E8A8-3079-A044-85E9-E2FA4BF002F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4065" y="4190884"/>
            <a:ext cx="1511410"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8" name="Picture 48" descr="Image result for image: steel ingots">
            <a:extLst>
              <a:ext uri="{FF2B5EF4-FFF2-40B4-BE49-F238E27FC236}">
                <a16:creationId xmlns:a16="http://schemas.microsoft.com/office/drawing/2014/main" id="{306F63D1-C706-1F4D-8A27-9E83150BF18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907416" y="4190884"/>
            <a:ext cx="1443842"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59" name="Picture 24" descr="u=1810757949,1443906184&amp;fm=72">
            <a:extLst>
              <a:ext uri="{FF2B5EF4-FFF2-40B4-BE49-F238E27FC236}">
                <a16:creationId xmlns:a16="http://schemas.microsoft.com/office/drawing/2014/main" id="{55628CBB-C7A7-DC46-B2C2-CFBF18F08833}"/>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t="4443" b="4132"/>
          <a:stretch/>
        </p:blipFill>
        <p:spPr bwMode="auto">
          <a:xfrm>
            <a:off x="3743199" y="4043604"/>
            <a:ext cx="2053153" cy="2257999"/>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0" name="Picture 28" descr="u=245153502,2349447994&amp;fm=26&amp;gp=0">
            <a:extLst>
              <a:ext uri="{FF2B5EF4-FFF2-40B4-BE49-F238E27FC236}">
                <a16:creationId xmlns:a16="http://schemas.microsoft.com/office/drawing/2014/main" id="{D0B61E44-2C78-964E-98B9-FE3BA902C70A}"/>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607725" y="4190884"/>
            <a:ext cx="1540181"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1" name="Picture 46" descr="电脑配件">
            <a:extLst>
              <a:ext uri="{FF2B5EF4-FFF2-40B4-BE49-F238E27FC236}">
                <a16:creationId xmlns:a16="http://schemas.microsoft.com/office/drawing/2014/main" id="{640E48C2-70E6-0B4C-A01E-279CB1AE4494}"/>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041586" y="4209919"/>
            <a:ext cx="1320905"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62" name="Picture 20" descr="氨基酸分子2">
            <a:extLst>
              <a:ext uri="{FF2B5EF4-FFF2-40B4-BE49-F238E27FC236}">
                <a16:creationId xmlns:a16="http://schemas.microsoft.com/office/drawing/2014/main" id="{E2690F96-3B70-D746-A45F-616D4BDB3E21}"/>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2074870" y="864424"/>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 name="图片 62">
            <a:extLst>
              <a:ext uri="{FF2B5EF4-FFF2-40B4-BE49-F238E27FC236}">
                <a16:creationId xmlns:a16="http://schemas.microsoft.com/office/drawing/2014/main" id="{6550CC9D-21DD-0940-9D72-B763A06C922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71361" y="704744"/>
            <a:ext cx="1803552" cy="1569241"/>
          </a:xfrm>
          <a:prstGeom prst="rect">
            <a:avLst/>
          </a:prstGeom>
          <a:ln w="3175">
            <a:solidFill>
              <a:schemeClr val="bg1">
                <a:lumMod val="85000"/>
              </a:schemeClr>
            </a:solidFill>
          </a:ln>
        </p:spPr>
      </p:pic>
      <p:pic>
        <p:nvPicPr>
          <p:cNvPr id="22" name="图片 21">
            <a:extLst>
              <a:ext uri="{FF2B5EF4-FFF2-40B4-BE49-F238E27FC236}">
                <a16:creationId xmlns:a16="http://schemas.microsoft.com/office/drawing/2014/main" id="{6DA36F70-9B76-4E69-81D8-DE0A0D63BB21}"/>
              </a:ext>
            </a:extLst>
          </p:cNvPr>
          <p:cNvPicPr>
            <a:picLocks noChangeAspect="1"/>
          </p:cNvPicPr>
          <p:nvPr/>
        </p:nvPicPr>
        <p:blipFill>
          <a:blip r:embed="rId19"/>
          <a:stretch>
            <a:fillRect/>
          </a:stretch>
        </p:blipFill>
        <p:spPr>
          <a:xfrm>
            <a:off x="3628277" y="2485021"/>
            <a:ext cx="556379" cy="635862"/>
          </a:xfrm>
          <a:prstGeom prst="rect">
            <a:avLst/>
          </a:prstGeom>
        </p:spPr>
      </p:pic>
      <p:pic>
        <p:nvPicPr>
          <p:cNvPr id="23" name="图片 22">
            <a:extLst>
              <a:ext uri="{FF2B5EF4-FFF2-40B4-BE49-F238E27FC236}">
                <a16:creationId xmlns:a16="http://schemas.microsoft.com/office/drawing/2014/main" id="{6085D725-BBD8-4EAC-ACA6-7769E44E01A4}"/>
              </a:ext>
            </a:extLst>
          </p:cNvPr>
          <p:cNvPicPr>
            <a:picLocks noChangeAspect="1"/>
          </p:cNvPicPr>
          <p:nvPr/>
        </p:nvPicPr>
        <p:blipFill>
          <a:blip r:embed="rId19"/>
          <a:stretch>
            <a:fillRect/>
          </a:stretch>
        </p:blipFill>
        <p:spPr>
          <a:xfrm>
            <a:off x="1667418" y="2814116"/>
            <a:ext cx="571631" cy="653293"/>
          </a:xfrm>
          <a:prstGeom prst="rect">
            <a:avLst/>
          </a:prstGeom>
        </p:spPr>
      </p:pic>
      <p:pic>
        <p:nvPicPr>
          <p:cNvPr id="26" name="图片 25">
            <a:extLst>
              <a:ext uri="{FF2B5EF4-FFF2-40B4-BE49-F238E27FC236}">
                <a16:creationId xmlns:a16="http://schemas.microsoft.com/office/drawing/2014/main" id="{56150EAC-F90F-40CB-9769-CF415C8F1F0F}"/>
              </a:ext>
            </a:extLst>
          </p:cNvPr>
          <p:cNvPicPr>
            <a:picLocks noChangeAspect="1"/>
          </p:cNvPicPr>
          <p:nvPr/>
        </p:nvPicPr>
        <p:blipFill>
          <a:blip r:embed="rId19"/>
          <a:stretch>
            <a:fillRect/>
          </a:stretch>
        </p:blipFill>
        <p:spPr>
          <a:xfrm>
            <a:off x="3728447" y="3140763"/>
            <a:ext cx="569251" cy="650573"/>
          </a:xfrm>
          <a:prstGeom prst="rect">
            <a:avLst/>
          </a:prstGeom>
        </p:spPr>
      </p:pic>
      <p:pic>
        <p:nvPicPr>
          <p:cNvPr id="21" name="图片 20">
            <a:extLst>
              <a:ext uri="{FF2B5EF4-FFF2-40B4-BE49-F238E27FC236}">
                <a16:creationId xmlns:a16="http://schemas.microsoft.com/office/drawing/2014/main" id="{160259F4-488C-4424-AA25-72B1412357C6}"/>
              </a:ext>
            </a:extLst>
          </p:cNvPr>
          <p:cNvPicPr>
            <a:picLocks noChangeAspect="1"/>
          </p:cNvPicPr>
          <p:nvPr/>
        </p:nvPicPr>
        <p:blipFill>
          <a:blip r:embed="rId19"/>
          <a:stretch>
            <a:fillRect/>
          </a:stretch>
        </p:blipFill>
        <p:spPr>
          <a:xfrm>
            <a:off x="5493310" y="2801709"/>
            <a:ext cx="660849" cy="755256"/>
          </a:xfrm>
          <a:prstGeom prst="rect">
            <a:avLst/>
          </a:prstGeom>
        </p:spPr>
      </p:pic>
    </p:spTree>
    <p:extLst>
      <p:ext uri="{BB962C8B-B14F-4D97-AF65-F5344CB8AC3E}">
        <p14:creationId xmlns:p14="http://schemas.microsoft.com/office/powerpoint/2010/main" val="312585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线连接符 18">
            <a:extLst>
              <a:ext uri="{FF2B5EF4-FFF2-40B4-BE49-F238E27FC236}">
                <a16:creationId xmlns:a16="http://schemas.microsoft.com/office/drawing/2014/main" id="{F60F94B3-601E-884A-9A94-475C8A813103}"/>
              </a:ext>
            </a:extLst>
          </p:cNvPr>
          <p:cNvCxnSpPr>
            <a:cxnSpLocks/>
          </p:cNvCxnSpPr>
          <p:nvPr/>
        </p:nvCxnSpPr>
        <p:spPr>
          <a:xfrm>
            <a:off x="8665571" y="1875288"/>
            <a:ext cx="0" cy="4473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标题 1">
            <a:extLst>
              <a:ext uri="{FF2B5EF4-FFF2-40B4-BE49-F238E27FC236}">
                <a16:creationId xmlns:a16="http://schemas.microsoft.com/office/drawing/2014/main" id="{4B9D879D-54C4-D44F-9EAA-EB6699A277A9}"/>
              </a:ext>
            </a:extLst>
          </p:cNvPr>
          <p:cNvSpPr txBox="1">
            <a:spLocks/>
          </p:cNvSpPr>
          <p:nvPr/>
        </p:nvSpPr>
        <p:spPr>
          <a:xfrm>
            <a:off x="0" y="522148"/>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en-US" altLang="en-US" sz="3600" b="1" dirty="0">
                <a:solidFill>
                  <a:schemeClr val="tx2">
                    <a:lumMod val="50000"/>
                  </a:schemeClr>
                </a:solidFill>
                <a:latin typeface="Microsoft YaHei" panose="020B0503020204020204" pitchFamily="34" charset="-122"/>
                <a:ea typeface="Microsoft YaHei" panose="020B0503020204020204" pitchFamily="34" charset="-122"/>
              </a:rPr>
              <a:t>细胞</a:t>
            </a: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可能偶然产生吗？</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485868" y="2365196"/>
            <a:ext cx="4631474" cy="4389619"/>
          </a:xfrm>
          <a:prstGeom prst="rect">
            <a:avLst/>
          </a:prstGeom>
          <a:noFill/>
          <a:ln>
            <a:noFill/>
          </a:ln>
        </p:spPr>
        <p:txBody>
          <a:bodyPr vert="horz" wrap="none" lIns="182880" rtlCol="0" anchor="t" anchorCtr="0">
            <a:noAutofit/>
          </a:bodyPr>
          <a:lstStyle/>
          <a:p>
            <a:pPr>
              <a:lnSpc>
                <a:spcPct val="110000"/>
              </a:lnSpc>
              <a:spcBef>
                <a:spcPct val="0"/>
              </a:spcBef>
            </a:pPr>
            <a:r>
              <a:rPr kumimoji="1" lang="zh-TW"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几十种</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蛋白质的鞭毛</a:t>
            </a:r>
            <a:b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b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不能偶然产生，</a:t>
            </a:r>
            <a:b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br>
            <a:b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br>
            <a:r>
              <a:rPr kumimoji="1" lang="zh-TW"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至少</a:t>
            </a:r>
            <a:r>
              <a:rPr kumimoji="1" lang="en-US" altLang="zh-TW"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400</a:t>
            </a:r>
            <a:r>
              <a:rPr kumimoji="1" lang="zh-TW" altLang="en-US" sz="28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种</a:t>
            </a: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蛋白质的细胞</a:t>
            </a:r>
            <a:b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br>
            <a:r>
              <a:rPr kumimoji="1" lang="zh-TW" altLang="en-US" sz="2800" dirty="0">
                <a:latin typeface="Microsoft YaHei" panose="020B0503020204020204" pitchFamily="34" charset="-122"/>
                <a:ea typeface="Microsoft YaHei" panose="020B0503020204020204" pitchFamily="34" charset="-122"/>
                <a:cs typeface="Arial" panose="020B0604020202020204" pitchFamily="34" charset="0"/>
              </a:rPr>
              <a:t>更不可能偶然产生！</a:t>
            </a:r>
          </a:p>
          <a:p>
            <a:pPr>
              <a:lnSpc>
                <a:spcPct val="110000"/>
              </a:lnSpc>
              <a:spcBef>
                <a:spcPct val="0"/>
              </a:spcBef>
            </a:pP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10000"/>
              </a:lnSpc>
              <a:spcBef>
                <a:spcPct val="0"/>
              </a:spcBef>
            </a:pPr>
            <a:r>
              <a:rPr kumimoji="1"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细胞</a:t>
            </a:r>
            <a:r>
              <a:rPr kumimoji="1" lang="zh-TW"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不可能偶然产生</a:t>
            </a:r>
            <a:r>
              <a:rPr kumimoji="1" lang="en-US" altLang="zh-TW"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a:t>
            </a:r>
          </a:p>
        </p:txBody>
      </p:sp>
      <p:pic>
        <p:nvPicPr>
          <p:cNvPr id="2" name="图片 1" descr="细胞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0131" y="2255753"/>
            <a:ext cx="4293869" cy="3604146"/>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6" name="直线连接符 15">
            <a:extLst>
              <a:ext uri="{FF2B5EF4-FFF2-40B4-BE49-F238E27FC236}">
                <a16:creationId xmlns:a16="http://schemas.microsoft.com/office/drawing/2014/main" id="{28845F48-3FD4-2F4F-B4FD-16D30D7E931D}"/>
              </a:ext>
            </a:extLst>
          </p:cNvPr>
          <p:cNvCxnSpPr>
            <a:cxnSpLocks/>
          </p:cNvCxnSpPr>
          <p:nvPr/>
        </p:nvCxnSpPr>
        <p:spPr>
          <a:xfrm>
            <a:off x="487139" y="1875288"/>
            <a:ext cx="0" cy="458122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4C44F38A-DCE7-4A4B-BAA5-EFBABBC41CE2}"/>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81FA1ADA-FBB1-E941-B81A-3475C3CB95DA}"/>
              </a:ext>
            </a:extLst>
          </p:cNvPr>
          <p:cNvCxnSpPr>
            <a:cxnSpLocks/>
          </p:cNvCxnSpPr>
          <p:nvPr/>
        </p:nvCxnSpPr>
        <p:spPr>
          <a:xfrm flipH="1">
            <a:off x="1029235" y="187528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031957F6-F5A8-4D4E-8C94-0C56359EFE6C}"/>
              </a:ext>
            </a:extLst>
          </p:cNvPr>
          <p:cNvPicPr>
            <a:picLocks noChangeAspect="1"/>
          </p:cNvPicPr>
          <p:nvPr/>
        </p:nvPicPr>
        <p:blipFill rotWithShape="1">
          <a:blip r:embed="rId4"/>
          <a:srcRect l="38822" t="7371" r="20768" b="51298"/>
          <a:stretch/>
        </p:blipFill>
        <p:spPr>
          <a:xfrm>
            <a:off x="505738" y="1608311"/>
            <a:ext cx="544010" cy="530146"/>
          </a:xfrm>
          <a:prstGeom prst="rect">
            <a:avLst/>
          </a:prstGeom>
        </p:spPr>
      </p:pic>
      <p:pic>
        <p:nvPicPr>
          <p:cNvPr id="21" name="图片 20">
            <a:extLst>
              <a:ext uri="{FF2B5EF4-FFF2-40B4-BE49-F238E27FC236}">
                <a16:creationId xmlns:a16="http://schemas.microsoft.com/office/drawing/2014/main" id="{6EDC89BC-EC5C-7C46-AC2C-ABF623D89BB1}"/>
              </a:ext>
            </a:extLst>
          </p:cNvPr>
          <p:cNvPicPr>
            <a:picLocks noChangeAspect="1"/>
          </p:cNvPicPr>
          <p:nvPr/>
        </p:nvPicPr>
        <p:blipFill rotWithShape="1">
          <a:blip r:embed="rId5"/>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52312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连接符 11">
            <a:extLst>
              <a:ext uri="{FF2B5EF4-FFF2-40B4-BE49-F238E27FC236}">
                <a16:creationId xmlns:a16="http://schemas.microsoft.com/office/drawing/2014/main" id="{CAFB92D9-9ECA-A04F-BB78-F4C6227AF8FD}"/>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BF350484-D50B-644D-A55D-C6FBF47CDDDD}"/>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65D159D7-2630-7943-AD04-CE5F5D23E547}"/>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C7A05C06-0BA4-A749-B6C3-2FA7D55206E0}"/>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a:extLst>
              <a:ext uri="{FF2B5EF4-FFF2-40B4-BE49-F238E27FC236}">
                <a16:creationId xmlns:a16="http://schemas.microsoft.com/office/drawing/2014/main" id="{4B41D9D4-0111-0248-B849-4DDC2468A8AF}"/>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17" name="图片 16">
            <a:extLst>
              <a:ext uri="{FF2B5EF4-FFF2-40B4-BE49-F238E27FC236}">
                <a16:creationId xmlns:a16="http://schemas.microsoft.com/office/drawing/2014/main" id="{4E5B32AB-78D8-6843-A5A3-095B50AD1A96}"/>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4" name="内容占位符 2"/>
          <p:cNvSpPr>
            <a:spLocks noChangeArrowheads="1"/>
          </p:cNvSpPr>
          <p:nvPr/>
        </p:nvSpPr>
        <p:spPr bwMode="auto">
          <a:xfrm>
            <a:off x="952530" y="4601134"/>
            <a:ext cx="7079362" cy="15378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p>
            <a:pPr marL="304800" indent="-36513" defTabSz="1219200" eaLnBrk="1" hangingPunct="1">
              <a:lnSpc>
                <a:spcPct val="110000"/>
              </a:lnSpc>
              <a:buSzPct val="75000"/>
            </a:pPr>
            <a:r>
              <a:rPr lang="zh-CN" altLang="en-US" sz="2800" dirty="0">
                <a:latin typeface="+mj-ea"/>
                <a:ea typeface="+mj-ea"/>
                <a:cs typeface="微软雅黑" charset="0"/>
              </a:rPr>
              <a:t>翟中和院士</a:t>
            </a:r>
            <a:r>
              <a:rPr lang="en-US" altLang="zh-CN" sz="2800" dirty="0">
                <a:latin typeface="+mj-ea"/>
                <a:ea typeface="+mj-ea"/>
                <a:cs typeface="微软雅黑" charset="0"/>
              </a:rPr>
              <a:t> 《</a:t>
            </a:r>
            <a:r>
              <a:rPr lang="zh-CN" altLang="en-US" sz="2800" dirty="0">
                <a:latin typeface="+mj-ea"/>
                <a:ea typeface="+mj-ea"/>
                <a:cs typeface="微软雅黑" charset="0"/>
              </a:rPr>
              <a:t>细胞生物学</a:t>
            </a:r>
            <a:r>
              <a:rPr lang="en-US" altLang="zh-CN" sz="2800" dirty="0">
                <a:latin typeface="+mj-ea"/>
                <a:ea typeface="+mj-ea"/>
                <a:cs typeface="微软雅黑" charset="0"/>
              </a:rPr>
              <a:t>》</a:t>
            </a:r>
            <a:r>
              <a:rPr lang="zh-CN" altLang="en-US" sz="2800" dirty="0">
                <a:latin typeface="+mj-ea"/>
                <a:ea typeface="+mj-ea"/>
                <a:cs typeface="微软雅黑" charset="0"/>
              </a:rPr>
              <a:t>：</a:t>
            </a:r>
            <a:br>
              <a:rPr lang="zh-CN" altLang="en-US" sz="2800" dirty="0">
                <a:latin typeface="+mj-ea"/>
                <a:ea typeface="+mj-ea"/>
                <a:cs typeface="微软雅黑" charset="0"/>
              </a:rPr>
            </a:br>
            <a:r>
              <a:rPr lang="en-US" altLang="zh-CN" sz="2800" dirty="0">
                <a:latin typeface="+mj-ea"/>
                <a:ea typeface="+mj-ea"/>
                <a:cs typeface="微软雅黑" charset="0"/>
              </a:rPr>
              <a:t>“</a:t>
            </a:r>
            <a:r>
              <a:rPr lang="zh-CN" altLang="en-US" sz="2800" dirty="0">
                <a:latin typeface="+mj-ea"/>
                <a:ea typeface="+mj-ea"/>
                <a:cs typeface="微软雅黑" charset="0"/>
              </a:rPr>
              <a:t>我确信哪怕一个最简单的细胞，也比迄今为止设计出的任何智能电脑更精巧。</a:t>
            </a:r>
            <a:r>
              <a:rPr lang="en-US" altLang="zh-CN" sz="2800" dirty="0">
                <a:latin typeface="+mj-ea"/>
                <a:ea typeface="+mj-ea"/>
                <a:cs typeface="微软雅黑" charset="0"/>
              </a:rPr>
              <a:t>”</a:t>
            </a:r>
            <a:endParaRPr lang="zh-CN" altLang="en-US" sz="2800" dirty="0">
              <a:latin typeface="+mj-ea"/>
              <a:ea typeface="+mj-ea"/>
              <a:cs typeface="微软雅黑" charset="0"/>
            </a:endParaRPr>
          </a:p>
        </p:txBody>
      </p:sp>
      <p:grpSp>
        <p:nvGrpSpPr>
          <p:cNvPr id="11" name="组 10"/>
          <p:cNvGrpSpPr/>
          <p:nvPr/>
        </p:nvGrpSpPr>
        <p:grpSpPr>
          <a:xfrm>
            <a:off x="1698449" y="418356"/>
            <a:ext cx="5747103" cy="3824316"/>
            <a:chOff x="2198407" y="418356"/>
            <a:chExt cx="5747103" cy="3824316"/>
          </a:xfrm>
        </p:grpSpPr>
        <p:pic>
          <p:nvPicPr>
            <p:cNvPr id="2" name="图片 1"/>
            <p:cNvPicPr>
              <a:picLocks noChangeAspect="1"/>
            </p:cNvPicPr>
            <p:nvPr/>
          </p:nvPicPr>
          <p:blipFill>
            <a:blip r:embed="rId5"/>
            <a:stretch>
              <a:fillRect/>
            </a:stretch>
          </p:blipFill>
          <p:spPr>
            <a:xfrm>
              <a:off x="2198407" y="418356"/>
              <a:ext cx="2702900" cy="382288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6"/>
            <a:stretch>
              <a:fillRect/>
            </a:stretch>
          </p:blipFill>
          <p:spPr>
            <a:xfrm>
              <a:off x="5003367" y="427693"/>
              <a:ext cx="2942143" cy="381497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48371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F2CED8F7-B3F6-B14C-8366-6ADAFC00D84D}"/>
              </a:ext>
            </a:extLst>
          </p:cNvPr>
          <p:cNvSpPr/>
          <p:nvPr/>
        </p:nvSpPr>
        <p:spPr>
          <a:xfrm>
            <a:off x="0" y="4026235"/>
            <a:ext cx="9144000" cy="227536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rial"/>
              <a:ea typeface="黑体" panose="02010609060101010101" pitchFamily="49" charset="-122"/>
              <a:cs typeface="+mn-cs"/>
            </a:endParaRPr>
          </a:p>
        </p:txBody>
      </p:sp>
      <p:sp>
        <p:nvSpPr>
          <p:cNvPr id="9" name="矩形 8">
            <a:extLst>
              <a:ext uri="{FF2B5EF4-FFF2-40B4-BE49-F238E27FC236}">
                <a16:creationId xmlns:a16="http://schemas.microsoft.com/office/drawing/2014/main" id="{120C4502-773E-4840-82F9-71A527A678AB}"/>
              </a:ext>
            </a:extLst>
          </p:cNvPr>
          <p:cNvSpPr/>
          <p:nvPr/>
        </p:nvSpPr>
        <p:spPr>
          <a:xfrm>
            <a:off x="0" y="688570"/>
            <a:ext cx="9144000" cy="162240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rial"/>
              <a:ea typeface="黑体" panose="02010609060101010101" pitchFamily="49" charset="-122"/>
              <a:cs typeface="+mn-cs"/>
            </a:endParaRPr>
          </a:p>
        </p:txBody>
      </p:sp>
      <p:pic>
        <p:nvPicPr>
          <p:cNvPr id="42" name="图片 9" descr="图片包含 游戏机&#10;&#10;描述已自动生成">
            <a:extLst>
              <a:ext uri="{FF2B5EF4-FFF2-40B4-BE49-F238E27FC236}">
                <a16:creationId xmlns:a16="http://schemas.microsoft.com/office/drawing/2014/main" id="{A2F06731-B06B-48F2-9870-477C3117A08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51550" y="1036840"/>
            <a:ext cx="1452530" cy="972273"/>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 name="组合 7">
            <a:extLst>
              <a:ext uri="{FF2B5EF4-FFF2-40B4-BE49-F238E27FC236}">
                <a16:creationId xmlns:a16="http://schemas.microsoft.com/office/drawing/2014/main" id="{E77C9BA8-F75D-9241-9EAF-21A1A5B03A1C}"/>
              </a:ext>
            </a:extLst>
          </p:cNvPr>
          <p:cNvGrpSpPr>
            <a:grpSpLocks noChangeAspect="1"/>
          </p:cNvGrpSpPr>
          <p:nvPr/>
        </p:nvGrpSpPr>
        <p:grpSpPr>
          <a:xfrm>
            <a:off x="3967221" y="741735"/>
            <a:ext cx="1397445" cy="1519200"/>
            <a:chOff x="3664530" y="787765"/>
            <a:chExt cx="1656697" cy="1799396"/>
          </a:xfrm>
        </p:grpSpPr>
        <p:pic>
          <p:nvPicPr>
            <p:cNvPr id="43" name="图片 3">
              <a:extLst>
                <a:ext uri="{FF2B5EF4-FFF2-40B4-BE49-F238E27FC236}">
                  <a16:creationId xmlns:a16="http://schemas.microsoft.com/office/drawing/2014/main" id="{F263F5E9-949F-4E67-BC77-D1F50A6A12A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Picture 16" descr="腺苷-嘌呤核苷分子">
              <a:extLst>
                <a:ext uri="{FF2B5EF4-FFF2-40B4-BE49-F238E27FC236}">
                  <a16:creationId xmlns:a16="http://schemas.microsoft.com/office/drawing/2014/main" id="{C9619249-0C9A-4215-8454-058D409DB7FC}"/>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24" name="Picture 12">
            <a:extLst>
              <a:ext uri="{FF2B5EF4-FFF2-40B4-BE49-F238E27FC236}">
                <a16:creationId xmlns:a16="http://schemas.microsoft.com/office/drawing/2014/main" id="{203A7BFA-4320-4F6A-B6DE-BF92D2A203B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39928" y="741736"/>
            <a:ext cx="1585641" cy="1519200"/>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50"/>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65" y="4190884"/>
            <a:ext cx="1511410"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39" name="Picture 48" descr="Image result for image: steel ingots"/>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907416" y="4190884"/>
            <a:ext cx="1443842"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46" name="Picture 24" descr="u=1810757949,1443906184&amp;fm=72"/>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t="4443" b="4132"/>
          <a:stretch/>
        </p:blipFill>
        <p:spPr bwMode="auto">
          <a:xfrm>
            <a:off x="3743199" y="4043604"/>
            <a:ext cx="2053153" cy="2257999"/>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47" name="Picture 28" descr="u=245153502,2349447994&amp;fm=26&amp;gp=0"/>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607725" y="4190884"/>
            <a:ext cx="1540181"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48" name="Picture 46" descr="电脑配件"/>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041586" y="4209919"/>
            <a:ext cx="1320905" cy="19080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graphicFrame>
        <p:nvGraphicFramePr>
          <p:cNvPr id="13" name="图示 12">
            <a:extLst>
              <a:ext uri="{FF2B5EF4-FFF2-40B4-BE49-F238E27FC236}">
                <a16:creationId xmlns:a16="http://schemas.microsoft.com/office/drawing/2014/main" id="{9FB75D0F-1C95-BB49-ABA6-DBE7345826C1}"/>
              </a:ext>
            </a:extLst>
          </p:cNvPr>
          <p:cNvGraphicFramePr/>
          <p:nvPr/>
        </p:nvGraphicFramePr>
        <p:xfrm>
          <a:off x="0" y="2334988"/>
          <a:ext cx="9144000" cy="171700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8" name="Picture 20" descr="氨基酸分子2">
            <a:extLst>
              <a:ext uri="{FF2B5EF4-FFF2-40B4-BE49-F238E27FC236}">
                <a16:creationId xmlns:a16="http://schemas.microsoft.com/office/drawing/2014/main" id="{DB87AE90-B892-054B-A21C-C5080BA885F7}"/>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2074870" y="864424"/>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图片 18">
            <a:extLst>
              <a:ext uri="{FF2B5EF4-FFF2-40B4-BE49-F238E27FC236}">
                <a16:creationId xmlns:a16="http://schemas.microsoft.com/office/drawing/2014/main" id="{7780BF5D-4315-2046-98DF-D5FBE097A5F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71361" y="704744"/>
            <a:ext cx="1803552" cy="1569241"/>
          </a:xfrm>
          <a:prstGeom prst="rect">
            <a:avLst/>
          </a:prstGeom>
          <a:ln w="3175">
            <a:solidFill>
              <a:schemeClr val="bg1">
                <a:lumMod val="85000"/>
              </a:schemeClr>
            </a:solidFill>
          </a:ln>
        </p:spPr>
      </p:pic>
      <p:sp>
        <p:nvSpPr>
          <p:cNvPr id="23" name="文本框 22"/>
          <p:cNvSpPr txBox="1"/>
          <p:nvPr/>
        </p:nvSpPr>
        <p:spPr>
          <a:xfrm>
            <a:off x="104786" y="2297434"/>
            <a:ext cx="5497711" cy="1648846"/>
          </a:xfrm>
          <a:prstGeom prst="rect">
            <a:avLst/>
          </a:prstGeom>
          <a:solidFill>
            <a:srgbClr val="002060"/>
          </a:solid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米勒实验表明：</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生命体所用的纯左旋氨基酸不能</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在大自然中从无到有随机产生。</a:t>
            </a:r>
          </a:p>
        </p:txBody>
      </p:sp>
      <p:sp>
        <p:nvSpPr>
          <p:cNvPr id="25" name="文本框 24"/>
          <p:cNvSpPr txBox="1"/>
          <p:nvPr/>
        </p:nvSpPr>
        <p:spPr>
          <a:xfrm>
            <a:off x="741772" y="2310483"/>
            <a:ext cx="5946006" cy="1161100"/>
          </a:xfrm>
          <a:prstGeom prst="rect">
            <a:avLst/>
          </a:prstGeom>
          <a:solidFill>
            <a:srgbClr val="002060"/>
          </a:solid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概率计算表明：</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生命体所用的蛋白质不能偶然形成。</a:t>
            </a:r>
          </a:p>
        </p:txBody>
      </p:sp>
      <p:sp>
        <p:nvSpPr>
          <p:cNvPr id="26" name="文本框 25"/>
          <p:cNvSpPr txBox="1"/>
          <p:nvPr/>
        </p:nvSpPr>
        <p:spPr>
          <a:xfrm>
            <a:off x="3061302" y="2373030"/>
            <a:ext cx="6059438" cy="1566049"/>
          </a:xfrm>
          <a:prstGeom prst="rect">
            <a:avLst/>
          </a:prstGeom>
          <a:solidFill>
            <a:srgbClr val="002060"/>
          </a:solid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里蕴含的信息说明：</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这些信息的背后有一个智慧设计者，</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因而</a:t>
            </a:r>
            <a:r>
              <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DNA</a:t>
            </a: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也不可能随机产生。</a:t>
            </a:r>
          </a:p>
        </p:txBody>
      </p:sp>
      <p:sp>
        <p:nvSpPr>
          <p:cNvPr id="29" name="文本框 28"/>
          <p:cNvSpPr txBox="1"/>
          <p:nvPr/>
        </p:nvSpPr>
        <p:spPr>
          <a:xfrm>
            <a:off x="2622728" y="2425584"/>
            <a:ext cx="5946007" cy="1070092"/>
          </a:xfrm>
          <a:prstGeom prst="rect">
            <a:avLst/>
          </a:prstGeom>
          <a:solidFill>
            <a:srgbClr val="002060"/>
          </a:solid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鞭毛这个不可简化的生物系统说明：</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分子机器不可能偶然形成。</a:t>
            </a:r>
          </a:p>
        </p:txBody>
      </p:sp>
      <p:pic>
        <p:nvPicPr>
          <p:cNvPr id="2" name="图片 1">
            <a:extLst>
              <a:ext uri="{FF2B5EF4-FFF2-40B4-BE49-F238E27FC236}">
                <a16:creationId xmlns:a16="http://schemas.microsoft.com/office/drawing/2014/main" id="{0313CC28-A010-400A-BEA2-6D94A93799D7}"/>
              </a:ext>
            </a:extLst>
          </p:cNvPr>
          <p:cNvPicPr>
            <a:picLocks noChangeAspect="1"/>
          </p:cNvPicPr>
          <p:nvPr/>
        </p:nvPicPr>
        <p:blipFill>
          <a:blip r:embed="rId19"/>
          <a:stretch>
            <a:fillRect/>
          </a:stretch>
        </p:blipFill>
        <p:spPr>
          <a:xfrm>
            <a:off x="1423288" y="1085932"/>
            <a:ext cx="772168" cy="882478"/>
          </a:xfrm>
          <a:prstGeom prst="rect">
            <a:avLst/>
          </a:prstGeom>
        </p:spPr>
      </p:pic>
      <p:pic>
        <p:nvPicPr>
          <p:cNvPr id="32" name="图片 31">
            <a:extLst>
              <a:ext uri="{FF2B5EF4-FFF2-40B4-BE49-F238E27FC236}">
                <a16:creationId xmlns:a16="http://schemas.microsoft.com/office/drawing/2014/main" id="{5731D15D-7949-2448-89FE-C9A7EA5B22C3}"/>
              </a:ext>
            </a:extLst>
          </p:cNvPr>
          <p:cNvPicPr>
            <a:picLocks noChangeAspect="1"/>
          </p:cNvPicPr>
          <p:nvPr/>
        </p:nvPicPr>
        <p:blipFill>
          <a:blip r:embed="rId19"/>
          <a:stretch>
            <a:fillRect/>
          </a:stretch>
        </p:blipFill>
        <p:spPr>
          <a:xfrm>
            <a:off x="3297368" y="638556"/>
            <a:ext cx="772168" cy="882478"/>
          </a:xfrm>
          <a:prstGeom prst="rect">
            <a:avLst/>
          </a:prstGeom>
        </p:spPr>
      </p:pic>
      <p:pic>
        <p:nvPicPr>
          <p:cNvPr id="33" name="图片 32">
            <a:extLst>
              <a:ext uri="{FF2B5EF4-FFF2-40B4-BE49-F238E27FC236}">
                <a16:creationId xmlns:a16="http://schemas.microsoft.com/office/drawing/2014/main" id="{B2208BC6-2F49-6146-9EBA-D8D7427D3A82}"/>
              </a:ext>
            </a:extLst>
          </p:cNvPr>
          <p:cNvPicPr>
            <a:picLocks noChangeAspect="1"/>
          </p:cNvPicPr>
          <p:nvPr/>
        </p:nvPicPr>
        <p:blipFill>
          <a:blip r:embed="rId19"/>
          <a:stretch>
            <a:fillRect/>
          </a:stretch>
        </p:blipFill>
        <p:spPr>
          <a:xfrm>
            <a:off x="3227920" y="1518231"/>
            <a:ext cx="772168" cy="882478"/>
          </a:xfrm>
          <a:prstGeom prst="rect">
            <a:avLst/>
          </a:prstGeom>
        </p:spPr>
      </p:pic>
      <p:pic>
        <p:nvPicPr>
          <p:cNvPr id="34" name="图片 33">
            <a:extLst>
              <a:ext uri="{FF2B5EF4-FFF2-40B4-BE49-F238E27FC236}">
                <a16:creationId xmlns:a16="http://schemas.microsoft.com/office/drawing/2014/main" id="{7F94897B-9F77-0441-A078-B78AB17D9BBA}"/>
              </a:ext>
            </a:extLst>
          </p:cNvPr>
          <p:cNvPicPr>
            <a:picLocks noChangeAspect="1"/>
          </p:cNvPicPr>
          <p:nvPr/>
        </p:nvPicPr>
        <p:blipFill>
          <a:blip r:embed="rId19"/>
          <a:stretch>
            <a:fillRect/>
          </a:stretch>
        </p:blipFill>
        <p:spPr>
          <a:xfrm>
            <a:off x="5625626" y="1252607"/>
            <a:ext cx="772168" cy="882478"/>
          </a:xfrm>
          <a:prstGeom prst="rect">
            <a:avLst/>
          </a:prstGeom>
        </p:spPr>
      </p:pic>
      <p:pic>
        <p:nvPicPr>
          <p:cNvPr id="35" name="图片 34">
            <a:extLst>
              <a:ext uri="{FF2B5EF4-FFF2-40B4-BE49-F238E27FC236}">
                <a16:creationId xmlns:a16="http://schemas.microsoft.com/office/drawing/2014/main" id="{0795EF85-65F1-854D-AF54-E2023044BB18}"/>
              </a:ext>
            </a:extLst>
          </p:cNvPr>
          <p:cNvPicPr>
            <a:picLocks noChangeAspect="1"/>
          </p:cNvPicPr>
          <p:nvPr/>
        </p:nvPicPr>
        <p:blipFill>
          <a:blip r:embed="rId19"/>
          <a:stretch>
            <a:fillRect/>
          </a:stretch>
        </p:blipFill>
        <p:spPr>
          <a:xfrm>
            <a:off x="7060886" y="1102136"/>
            <a:ext cx="772168" cy="882478"/>
          </a:xfrm>
          <a:prstGeom prst="rect">
            <a:avLst/>
          </a:prstGeom>
        </p:spPr>
      </p:pic>
      <p:sp>
        <p:nvSpPr>
          <p:cNvPr id="31" name="文本框 30"/>
          <p:cNvSpPr txBox="1"/>
          <p:nvPr/>
        </p:nvSpPr>
        <p:spPr>
          <a:xfrm>
            <a:off x="2553524" y="2297925"/>
            <a:ext cx="6548911" cy="1070092"/>
          </a:xfrm>
          <a:prstGeom prst="rect">
            <a:avLst/>
          </a:prstGeom>
          <a:solidFill>
            <a:srgbClr val="002060"/>
          </a:solidFill>
          <a:ln>
            <a:noFill/>
          </a:ln>
        </p:spPr>
        <p:txBody>
          <a:bodyPr vert="horz" wrap="none" lIns="182880" rtlCol="0" anchor="t" anchorCtr="0">
            <a:noAutofit/>
          </a:bodyPr>
          <a:lstStyle/>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哪怕有了很多分子机器，</a:t>
            </a:r>
            <a:endParaRPr kumimoji="1" lang="en-US" altLang="zh-CN"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l" defTabSz="457200" rtl="0" eaLnBrk="1" fontAlgn="auto" latinLnBrk="0" hangingPunct="1">
              <a:lnSpc>
                <a:spcPct val="110000"/>
              </a:lnSpc>
              <a:spcBef>
                <a:spcPct val="0"/>
              </a:spcBef>
              <a:spcAft>
                <a:spcPts val="0"/>
              </a:spcAft>
              <a:buClrTx/>
              <a:buSzTx/>
              <a:buFontTx/>
              <a:buNone/>
              <a:tabLst/>
              <a:defRPr/>
            </a:pPr>
            <a:r>
              <a:rPr kumimoji="1" lang="zh-CN" altLang="en-US" sz="2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Arial" panose="020B0604020202020204" pitchFamily="34" charset="0"/>
              </a:rPr>
              <a:t>这些分子机器也不会自动形成一个细胞。</a:t>
            </a:r>
          </a:p>
        </p:txBody>
      </p:sp>
    </p:spTree>
    <p:extLst>
      <p:ext uri="{BB962C8B-B14F-4D97-AF65-F5344CB8AC3E}">
        <p14:creationId xmlns:p14="http://schemas.microsoft.com/office/powerpoint/2010/main" val="73003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1" nodeType="clickEffect">
                                  <p:stCondLst>
                                    <p:cond delay="0"/>
                                  </p:stCondLst>
                                  <p:childTnLst>
                                    <p:anim calcmode="lin" valueType="num">
                                      <p:cBhvr>
                                        <p:cTn id="13" dur="500"/>
                                        <p:tgtEl>
                                          <p:spTgt spid="23"/>
                                        </p:tgtEl>
                                        <p:attrNameLst>
                                          <p:attrName>ppt_w</p:attrName>
                                        </p:attrNameLst>
                                      </p:cBhvr>
                                      <p:tavLst>
                                        <p:tav tm="0">
                                          <p:val>
                                            <p:strVal val="ppt_w"/>
                                          </p:val>
                                        </p:tav>
                                        <p:tav tm="100000">
                                          <p:val>
                                            <p:fltVal val="0"/>
                                          </p:val>
                                        </p:tav>
                                      </p:tavLst>
                                    </p:anim>
                                    <p:anim calcmode="lin" valueType="num">
                                      <p:cBhvr>
                                        <p:cTn id="14" dur="500"/>
                                        <p:tgtEl>
                                          <p:spTgt spid="23"/>
                                        </p:tgtEl>
                                        <p:attrNameLst>
                                          <p:attrName>ppt_h</p:attrName>
                                        </p:attrNameLst>
                                      </p:cBhvr>
                                      <p:tavLst>
                                        <p:tav tm="0">
                                          <p:val>
                                            <p:strVal val="ppt_h"/>
                                          </p:val>
                                        </p:tav>
                                        <p:tav tm="100000">
                                          <p:val>
                                            <p:fltVal val="0"/>
                                          </p:val>
                                        </p:tav>
                                      </p:tavLst>
                                    </p:anim>
                                    <p:animEffect transition="out" filter="fade">
                                      <p:cBhvr>
                                        <p:cTn id="15" dur="500"/>
                                        <p:tgtEl>
                                          <p:spTgt spid="23"/>
                                        </p:tgtEl>
                                      </p:cBhvr>
                                    </p:animEffect>
                                    <p:set>
                                      <p:cBhvr>
                                        <p:cTn id="16" dur="1" fill="hold">
                                          <p:stCondLst>
                                            <p:cond delay="499"/>
                                          </p:stCondLst>
                                        </p:cTn>
                                        <p:tgtEl>
                                          <p:spTgt spid="23"/>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xit" presetSubtype="32" fill="hold" grpId="1" nodeType="clickEffect">
                                  <p:stCondLst>
                                    <p:cond delay="0"/>
                                  </p:stCondLst>
                                  <p:childTnLst>
                                    <p:anim calcmode="lin" valueType="num">
                                      <p:cBhvr>
                                        <p:cTn id="30" dur="500"/>
                                        <p:tgtEl>
                                          <p:spTgt spid="25"/>
                                        </p:tgtEl>
                                        <p:attrNameLst>
                                          <p:attrName>ppt_w</p:attrName>
                                        </p:attrNameLst>
                                      </p:cBhvr>
                                      <p:tavLst>
                                        <p:tav tm="0">
                                          <p:val>
                                            <p:strVal val="ppt_w"/>
                                          </p:val>
                                        </p:tav>
                                        <p:tav tm="100000">
                                          <p:val>
                                            <p:fltVal val="0"/>
                                          </p:val>
                                        </p:tav>
                                      </p:tavLst>
                                    </p:anim>
                                    <p:anim calcmode="lin" valueType="num">
                                      <p:cBhvr>
                                        <p:cTn id="31" dur="500"/>
                                        <p:tgtEl>
                                          <p:spTgt spid="25"/>
                                        </p:tgtEl>
                                        <p:attrNameLst>
                                          <p:attrName>ppt_h</p:attrName>
                                        </p:attrNameLst>
                                      </p:cBhvr>
                                      <p:tavLst>
                                        <p:tav tm="0">
                                          <p:val>
                                            <p:strVal val="ppt_h"/>
                                          </p:val>
                                        </p:tav>
                                        <p:tav tm="100000">
                                          <p:val>
                                            <p:fltVal val="0"/>
                                          </p:val>
                                        </p:tav>
                                      </p:tavLst>
                                    </p:anim>
                                    <p:animEffect transition="out" filter="fade">
                                      <p:cBhvr>
                                        <p:cTn id="32" dur="500"/>
                                        <p:tgtEl>
                                          <p:spTgt spid="25"/>
                                        </p:tgtEl>
                                      </p:cBhvr>
                                    </p:animEffect>
                                    <p:set>
                                      <p:cBhvr>
                                        <p:cTn id="33" dur="1" fill="hold">
                                          <p:stCondLst>
                                            <p:cond delay="499"/>
                                          </p:stCondLst>
                                        </p:cTn>
                                        <p:tgtEl>
                                          <p:spTgt spid="25"/>
                                        </p:tgtEl>
                                        <p:attrNameLst>
                                          <p:attrName>style.visibility</p:attrName>
                                        </p:attrNameLst>
                                      </p:cBhvr>
                                      <p:to>
                                        <p:strVal val="hidden"/>
                                      </p:to>
                                    </p:set>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xit" presetSubtype="32" fill="hold" grpId="1" nodeType="clickEffect">
                                  <p:stCondLst>
                                    <p:cond delay="0"/>
                                  </p:stCondLst>
                                  <p:childTnLst>
                                    <p:anim calcmode="lin" valueType="num">
                                      <p:cBhvr>
                                        <p:cTn id="47" dur="500"/>
                                        <p:tgtEl>
                                          <p:spTgt spid="26"/>
                                        </p:tgtEl>
                                        <p:attrNameLst>
                                          <p:attrName>ppt_w</p:attrName>
                                        </p:attrNameLst>
                                      </p:cBhvr>
                                      <p:tavLst>
                                        <p:tav tm="0">
                                          <p:val>
                                            <p:strVal val="ppt_w"/>
                                          </p:val>
                                        </p:tav>
                                        <p:tav tm="100000">
                                          <p:val>
                                            <p:fltVal val="0"/>
                                          </p:val>
                                        </p:tav>
                                      </p:tavLst>
                                    </p:anim>
                                    <p:anim calcmode="lin" valueType="num">
                                      <p:cBhvr>
                                        <p:cTn id="48" dur="500"/>
                                        <p:tgtEl>
                                          <p:spTgt spid="26"/>
                                        </p:tgtEl>
                                        <p:attrNameLst>
                                          <p:attrName>ppt_h</p:attrName>
                                        </p:attrNameLst>
                                      </p:cBhvr>
                                      <p:tavLst>
                                        <p:tav tm="0">
                                          <p:val>
                                            <p:strVal val="ppt_h"/>
                                          </p:val>
                                        </p:tav>
                                        <p:tav tm="100000">
                                          <p:val>
                                            <p:fltVal val="0"/>
                                          </p:val>
                                        </p:tav>
                                      </p:tavLst>
                                    </p:anim>
                                    <p:animEffect transition="out" filter="fade">
                                      <p:cBhvr>
                                        <p:cTn id="49" dur="500"/>
                                        <p:tgtEl>
                                          <p:spTgt spid="26"/>
                                        </p:tgtEl>
                                      </p:cBhvr>
                                    </p:animEffect>
                                    <p:set>
                                      <p:cBhvr>
                                        <p:cTn id="50" dur="1" fill="hold">
                                          <p:stCondLst>
                                            <p:cond delay="499"/>
                                          </p:stCondLst>
                                        </p:cTn>
                                        <p:tgtEl>
                                          <p:spTgt spid="26"/>
                                        </p:tgtEl>
                                        <p:attrNameLst>
                                          <p:attrName>style.visibility</p:attrName>
                                        </p:attrNameLst>
                                      </p:cBhvr>
                                      <p:to>
                                        <p:strVal val="hidden"/>
                                      </p:to>
                                    </p:set>
                                  </p:childTnLst>
                                </p:cTn>
                              </p:par>
                            </p:childTnLst>
                          </p:cTn>
                        </p:par>
                        <p:par>
                          <p:cTn id="51" fill="hold">
                            <p:stCondLst>
                              <p:cond delay="500"/>
                            </p:stCondLst>
                            <p:childTnLst>
                              <p:par>
                                <p:cTn id="52" presetID="1" presetClass="entr" presetSubtype="0"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xit" presetSubtype="32" fill="hold" grpId="1" nodeType="clickEffect">
                                  <p:stCondLst>
                                    <p:cond delay="0"/>
                                  </p:stCondLst>
                                  <p:childTnLst>
                                    <p:anim calcmode="lin" valueType="num">
                                      <p:cBhvr>
                                        <p:cTn id="64" dur="500"/>
                                        <p:tgtEl>
                                          <p:spTgt spid="29"/>
                                        </p:tgtEl>
                                        <p:attrNameLst>
                                          <p:attrName>ppt_w</p:attrName>
                                        </p:attrNameLst>
                                      </p:cBhvr>
                                      <p:tavLst>
                                        <p:tav tm="0">
                                          <p:val>
                                            <p:strVal val="ppt_w"/>
                                          </p:val>
                                        </p:tav>
                                        <p:tav tm="100000">
                                          <p:val>
                                            <p:fltVal val="0"/>
                                          </p:val>
                                        </p:tav>
                                      </p:tavLst>
                                    </p:anim>
                                    <p:anim calcmode="lin" valueType="num">
                                      <p:cBhvr>
                                        <p:cTn id="65" dur="500"/>
                                        <p:tgtEl>
                                          <p:spTgt spid="29"/>
                                        </p:tgtEl>
                                        <p:attrNameLst>
                                          <p:attrName>ppt_h</p:attrName>
                                        </p:attrNameLst>
                                      </p:cBhvr>
                                      <p:tavLst>
                                        <p:tav tm="0">
                                          <p:val>
                                            <p:strVal val="ppt_h"/>
                                          </p:val>
                                        </p:tav>
                                        <p:tav tm="100000">
                                          <p:val>
                                            <p:fltVal val="0"/>
                                          </p:val>
                                        </p:tav>
                                      </p:tavLst>
                                    </p:anim>
                                    <p:animEffect transition="out" filter="fade">
                                      <p:cBhvr>
                                        <p:cTn id="66" dur="500"/>
                                        <p:tgtEl>
                                          <p:spTgt spid="29"/>
                                        </p:tgtEl>
                                      </p:cBhvr>
                                    </p:animEffect>
                                    <p:set>
                                      <p:cBhvr>
                                        <p:cTn id="67" dur="1" fill="hold">
                                          <p:stCondLst>
                                            <p:cond delay="499"/>
                                          </p:stCondLst>
                                        </p:cTn>
                                        <p:tgtEl>
                                          <p:spTgt spid="29"/>
                                        </p:tgtEl>
                                        <p:attrNameLst>
                                          <p:attrName>style.visibility</p:attrName>
                                        </p:attrNameLst>
                                      </p:cBhvr>
                                      <p:to>
                                        <p:strVal val="hidden"/>
                                      </p:to>
                                    </p:set>
                                  </p:childTnLst>
                                </p:cTn>
                              </p:par>
                            </p:childTnLst>
                          </p:cTn>
                        </p:par>
                        <p:par>
                          <p:cTn id="68" fill="hold">
                            <p:stCondLst>
                              <p:cond delay="500"/>
                            </p:stCondLst>
                            <p:childTnLst>
                              <p:par>
                                <p:cTn id="69" presetID="1" presetClass="entr" presetSubtype="0"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xit" presetSubtype="32" fill="hold" grpId="1" nodeType="clickEffect">
                                  <p:stCondLst>
                                    <p:cond delay="0"/>
                                  </p:stCondLst>
                                  <p:childTnLst>
                                    <p:anim calcmode="lin" valueType="num">
                                      <p:cBhvr>
                                        <p:cTn id="81" dur="500"/>
                                        <p:tgtEl>
                                          <p:spTgt spid="31"/>
                                        </p:tgtEl>
                                        <p:attrNameLst>
                                          <p:attrName>ppt_w</p:attrName>
                                        </p:attrNameLst>
                                      </p:cBhvr>
                                      <p:tavLst>
                                        <p:tav tm="0">
                                          <p:val>
                                            <p:strVal val="ppt_w"/>
                                          </p:val>
                                        </p:tav>
                                        <p:tav tm="100000">
                                          <p:val>
                                            <p:fltVal val="0"/>
                                          </p:val>
                                        </p:tav>
                                      </p:tavLst>
                                    </p:anim>
                                    <p:anim calcmode="lin" valueType="num">
                                      <p:cBhvr>
                                        <p:cTn id="82" dur="500"/>
                                        <p:tgtEl>
                                          <p:spTgt spid="31"/>
                                        </p:tgtEl>
                                        <p:attrNameLst>
                                          <p:attrName>ppt_h</p:attrName>
                                        </p:attrNameLst>
                                      </p:cBhvr>
                                      <p:tavLst>
                                        <p:tav tm="0">
                                          <p:val>
                                            <p:strVal val="ppt_h"/>
                                          </p:val>
                                        </p:tav>
                                        <p:tav tm="100000">
                                          <p:val>
                                            <p:fltVal val="0"/>
                                          </p:val>
                                        </p:tav>
                                      </p:tavLst>
                                    </p:anim>
                                    <p:animEffect transition="out" filter="fade">
                                      <p:cBhvr>
                                        <p:cTn id="83" dur="500"/>
                                        <p:tgtEl>
                                          <p:spTgt spid="31"/>
                                        </p:tgtEl>
                                      </p:cBhvr>
                                    </p:animEffect>
                                    <p:set>
                                      <p:cBhvr>
                                        <p:cTn id="84" dur="1" fill="hold">
                                          <p:stCondLst>
                                            <p:cond delay="499"/>
                                          </p:stCondLst>
                                        </p:cTn>
                                        <p:tgtEl>
                                          <p:spTgt spid="31"/>
                                        </p:tgtEl>
                                        <p:attrNameLst>
                                          <p:attrName>style.visibility</p:attrName>
                                        </p:attrNameLst>
                                      </p:cBhvr>
                                      <p:to>
                                        <p:strVal val="hidden"/>
                                      </p:to>
                                    </p:set>
                                  </p:childTnLst>
                                </p:cTn>
                              </p:par>
                            </p:childTnLst>
                          </p:cTn>
                        </p:par>
                        <p:par>
                          <p:cTn id="85" fill="hold">
                            <p:stCondLst>
                              <p:cond delay="500"/>
                            </p:stCondLst>
                            <p:childTnLst>
                              <p:par>
                                <p:cTn id="86" presetID="1" presetClass="entr" presetSubtype="0"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5" grpId="0" animBg="1"/>
      <p:bldP spid="25" grpId="1" animBg="1"/>
      <p:bldP spid="26" grpId="0" animBg="1"/>
      <p:bldP spid="26" grpId="1" animBg="1"/>
      <p:bldP spid="29" grpId="0" animBg="1"/>
      <p:bldP spid="29" grpId="1" animBg="1"/>
      <p:bldP spid="31" grpId="0" animBg="1"/>
      <p:bldP spid="31"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上帝之手.jpg"/>
          <p:cNvPicPr>
            <a:picLocks noChangeAspect="1"/>
          </p:cNvPicPr>
          <p:nvPr/>
        </p:nvPicPr>
        <p:blipFill rotWithShape="1">
          <a:blip r:embed="rId3">
            <a:extLst>
              <a:ext uri="{28A0092B-C50C-407E-A947-70E740481C1C}">
                <a14:useLocalDpi xmlns:a14="http://schemas.microsoft.com/office/drawing/2010/main" val="0"/>
              </a:ext>
            </a:extLst>
          </a:blip>
          <a:srcRect l="2401" r="3426"/>
          <a:stretch/>
        </p:blipFill>
        <p:spPr>
          <a:xfrm>
            <a:off x="5074760" y="3708251"/>
            <a:ext cx="3740379" cy="263619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右箭头 5"/>
          <p:cNvSpPr/>
          <p:nvPr/>
        </p:nvSpPr>
        <p:spPr>
          <a:xfrm>
            <a:off x="4229682" y="2055138"/>
            <a:ext cx="464925" cy="269608"/>
          </a:xfrm>
          <a:prstGeom prst="rightArrow">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右箭头 6"/>
          <p:cNvSpPr/>
          <p:nvPr/>
        </p:nvSpPr>
        <p:spPr>
          <a:xfrm>
            <a:off x="4229682" y="4890193"/>
            <a:ext cx="464925" cy="269608"/>
          </a:xfrm>
          <a:prstGeom prst="rightArrow">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8" name="Picture 4">
            <a:extLst>
              <a:ext uri="{FF2B5EF4-FFF2-40B4-BE49-F238E27FC236}">
                <a16:creationId xmlns:a16="http://schemas.microsoft.com/office/drawing/2014/main" id="{A14D2929-E78F-4628-93A6-0434912444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8412"/>
          <a:stretch/>
        </p:blipFill>
        <p:spPr bwMode="auto">
          <a:xfrm>
            <a:off x="449869" y="3708251"/>
            <a:ext cx="3388875" cy="2636197"/>
          </a:xfrm>
          <a:prstGeom prst="rect">
            <a:avLst/>
          </a:prstGeom>
          <a:solidFill>
            <a:srgbClr val="FFFFFF"/>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descr="电脑2.jpg"/>
          <p:cNvPicPr>
            <a:picLocks noChangeAspect="1"/>
          </p:cNvPicPr>
          <p:nvPr/>
        </p:nvPicPr>
        <p:blipFill rotWithShape="1">
          <a:blip r:embed="rId5">
            <a:extLst>
              <a:ext uri="{28A0092B-C50C-407E-A947-70E740481C1C}">
                <a14:useLocalDpi xmlns:a14="http://schemas.microsoft.com/office/drawing/2010/main" val="0"/>
              </a:ext>
            </a:extLst>
          </a:blip>
          <a:srcRect l="6698" t="1917" r="6743" b="4803"/>
          <a:stretch/>
        </p:blipFill>
        <p:spPr>
          <a:xfrm>
            <a:off x="448846" y="861857"/>
            <a:ext cx="3389898" cy="259946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descr="电脑维修.jpg"/>
          <p:cNvPicPr>
            <a:picLocks noChangeAspect="1"/>
          </p:cNvPicPr>
          <p:nvPr/>
        </p:nvPicPr>
        <p:blipFill rotWithShape="1">
          <a:blip r:embed="rId6">
            <a:extLst>
              <a:ext uri="{28A0092B-C50C-407E-A947-70E740481C1C}">
                <a14:useLocalDpi xmlns:a14="http://schemas.microsoft.com/office/drawing/2010/main" val="0"/>
              </a:ext>
            </a:extLst>
          </a:blip>
          <a:srcRect l="4960" r="4387" b="5439"/>
          <a:stretch/>
        </p:blipFill>
        <p:spPr>
          <a:xfrm>
            <a:off x="5074760" y="861856"/>
            <a:ext cx="3740380" cy="259946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82525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E0D5B1-42AE-134F-B99B-D2844388FCE8}"/>
              </a:ext>
            </a:extLst>
          </p:cNvPr>
          <p:cNvSpPr txBox="1">
            <a:spLocks/>
          </p:cNvSpPr>
          <p:nvPr/>
        </p:nvSpPr>
        <p:spPr>
          <a:xfrm>
            <a:off x="0" y="517361"/>
            <a:ext cx="9144000" cy="219551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400" b="1" dirty="0">
                <a:solidFill>
                  <a:schemeClr val="accent1">
                    <a:lumMod val="50000"/>
                  </a:schemeClr>
                </a:solidFill>
                <a:latin typeface="Microsoft YaHei" panose="020B0503020204020204" pitchFamily="34" charset="-122"/>
                <a:ea typeface="Microsoft YaHei" panose="020B0503020204020204" pitchFamily="34" charset="-122"/>
              </a:rPr>
              <a:t>  生命是怎么来的？</a:t>
            </a:r>
          </a:p>
        </p:txBody>
      </p:sp>
      <p:sp>
        <p:nvSpPr>
          <p:cNvPr id="7" name="文本框 6">
            <a:extLst>
              <a:ext uri="{FF2B5EF4-FFF2-40B4-BE49-F238E27FC236}">
                <a16:creationId xmlns:a16="http://schemas.microsoft.com/office/drawing/2014/main" id="{18EDE8F6-80B1-8A4E-A95D-1AF6CA5930D3}"/>
              </a:ext>
            </a:extLst>
          </p:cNvPr>
          <p:cNvSpPr txBox="1"/>
          <p:nvPr/>
        </p:nvSpPr>
        <p:spPr>
          <a:xfrm>
            <a:off x="941428" y="4872802"/>
            <a:ext cx="2493361" cy="1318044"/>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mj-ea"/>
                <a:ea typeface="+mj-ea"/>
                <a:cs typeface="Arial" panose="020B0604020202020204" pitchFamily="34" charset="0"/>
              </a:rPr>
              <a:t>设计</a:t>
            </a:r>
            <a:endParaRPr kumimoji="1" lang="en-US" altLang="zh-CN" sz="3200" b="1"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上帝的创造</a:t>
            </a:r>
          </a:p>
        </p:txBody>
      </p:sp>
      <p:sp>
        <p:nvSpPr>
          <p:cNvPr id="9" name="文本框 8">
            <a:extLst>
              <a:ext uri="{FF2B5EF4-FFF2-40B4-BE49-F238E27FC236}">
                <a16:creationId xmlns:a16="http://schemas.microsoft.com/office/drawing/2014/main" id="{5F90532E-877B-1849-9F28-0843339AFA28}"/>
              </a:ext>
            </a:extLst>
          </p:cNvPr>
          <p:cNvSpPr txBox="1"/>
          <p:nvPr/>
        </p:nvSpPr>
        <p:spPr>
          <a:xfrm>
            <a:off x="3978875" y="3115958"/>
            <a:ext cx="1136821" cy="914400"/>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dirty="0">
                <a:solidFill>
                  <a:schemeClr val="accent1">
                    <a:lumMod val="50000"/>
                  </a:schemeClr>
                </a:solidFill>
                <a:latin typeface="+mj-ea"/>
                <a:ea typeface="+mj-ea"/>
                <a:cs typeface="Arial" panose="020B0604020202020204" pitchFamily="34" charset="0"/>
              </a:rPr>
              <a:t>还是</a:t>
            </a:r>
          </a:p>
        </p:txBody>
      </p:sp>
      <p:pic>
        <p:nvPicPr>
          <p:cNvPr id="10" name="Picture 3">
            <a:extLst>
              <a:ext uri="{FF2B5EF4-FFF2-40B4-BE49-F238E27FC236}">
                <a16:creationId xmlns:a16="http://schemas.microsoft.com/office/drawing/2014/main" id="{EA7F97EF-932E-084D-A67D-4DC9C705556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85463" y="2187142"/>
            <a:ext cx="3623073" cy="2453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4CEA0A20-35F2-DB4C-B017-6F8BAF051384}"/>
              </a:ext>
            </a:extLst>
          </p:cNvPr>
          <p:cNvPicPr>
            <a:picLocks noChangeAspect="1"/>
          </p:cNvPicPr>
          <p:nvPr/>
        </p:nvPicPr>
        <p:blipFill>
          <a:blip r:embed="rId4"/>
          <a:stretch>
            <a:fillRect/>
          </a:stretch>
        </p:blipFill>
        <p:spPr>
          <a:xfrm>
            <a:off x="373437" y="2184222"/>
            <a:ext cx="3630152" cy="2473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FDE8FA03-F36A-AC46-96EE-9B9F6E133A60}"/>
              </a:ext>
            </a:extLst>
          </p:cNvPr>
          <p:cNvSpPr txBox="1"/>
          <p:nvPr/>
        </p:nvSpPr>
        <p:spPr>
          <a:xfrm>
            <a:off x="5809991" y="4872801"/>
            <a:ext cx="2493361" cy="1775129"/>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mj-ea"/>
                <a:ea typeface="+mj-ea"/>
                <a:cs typeface="Arial" panose="020B0604020202020204" pitchFamily="34" charset="0"/>
              </a:rPr>
              <a:t>随机</a:t>
            </a:r>
            <a:endParaRPr kumimoji="1" lang="en-US" altLang="zh-CN" sz="3200" b="1"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原始汤中</a:t>
            </a:r>
            <a:endParaRPr kumimoji="1" lang="en-US" altLang="zh-CN" sz="2800" dirty="0">
              <a:latin typeface="+mj-ea"/>
              <a:ea typeface="+mj-ea"/>
              <a:cs typeface="Arial" panose="020B0604020202020204" pitchFamily="34" charset="0"/>
            </a:endParaRPr>
          </a:p>
          <a:p>
            <a:pPr algn="ctr">
              <a:lnSpc>
                <a:spcPct val="110000"/>
              </a:lnSpc>
              <a:spcBef>
                <a:spcPct val="0"/>
              </a:spcBef>
            </a:pPr>
            <a:r>
              <a:rPr kumimoji="1" lang="zh-CN" altLang="en-US" sz="2800" dirty="0">
                <a:latin typeface="+mj-ea"/>
                <a:ea typeface="+mj-ea"/>
                <a:cs typeface="Arial" panose="020B0604020202020204" pitchFamily="34" charset="0"/>
              </a:rPr>
              <a:t>自发形成</a:t>
            </a:r>
          </a:p>
        </p:txBody>
      </p:sp>
      <p:pic>
        <p:nvPicPr>
          <p:cNvPr id="4" name="图片 3">
            <a:extLst>
              <a:ext uri="{FF2B5EF4-FFF2-40B4-BE49-F238E27FC236}">
                <a16:creationId xmlns:a16="http://schemas.microsoft.com/office/drawing/2014/main" id="{746334CF-5407-BC4E-8D03-12FCA048116E}"/>
              </a:ext>
            </a:extLst>
          </p:cNvPr>
          <p:cNvPicPr>
            <a:picLocks noChangeAspect="1"/>
          </p:cNvPicPr>
          <p:nvPr/>
        </p:nvPicPr>
        <p:blipFill>
          <a:blip r:embed="rId5"/>
          <a:stretch>
            <a:fillRect/>
          </a:stretch>
        </p:blipFill>
        <p:spPr>
          <a:xfrm>
            <a:off x="2954934" y="5405377"/>
            <a:ext cx="959709" cy="1000987"/>
          </a:xfrm>
          <a:prstGeom prst="rect">
            <a:avLst/>
          </a:prstGeom>
        </p:spPr>
      </p:pic>
    </p:spTree>
    <p:extLst>
      <p:ext uri="{BB962C8B-B14F-4D97-AF65-F5344CB8AC3E}">
        <p14:creationId xmlns:p14="http://schemas.microsoft.com/office/powerpoint/2010/main" val="10123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你有选择回应的自由</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1359246" y="2857160"/>
            <a:ext cx="6919777" cy="3638241"/>
          </a:xfrm>
          <a:prstGeom prst="rect">
            <a:avLst/>
          </a:prstGeom>
          <a:noFill/>
          <a:ln>
            <a:noFill/>
          </a:ln>
        </p:spPr>
        <p:txBody>
          <a:bodyPr vert="horz" wrap="none" lIns="182880" rtlCol="0" anchor="t" anchorCtr="0">
            <a:noAutofit/>
          </a:bodyPr>
          <a:lstStyle/>
          <a:p>
            <a:pPr>
              <a:lnSpc>
                <a:spcPts val="4240"/>
              </a:lnSpc>
              <a:spcBef>
                <a:spcPct val="0"/>
              </a:spcBef>
            </a:pP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虽然无论是</a:t>
            </a:r>
            <a:r>
              <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rPr>
              <a:t>DNA</a:t>
            </a: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蕴含的信息，</a:t>
            </a: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spcBef>
                <a:spcPct val="0"/>
              </a:spcBef>
            </a:pP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还是蛋白质构成的鞭毛系统都</a:t>
            </a: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spcBef>
                <a:spcPct val="0"/>
              </a:spcBef>
            </a:pP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表明这位上帝的存在是无可推</a:t>
            </a: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spcBef>
                <a:spcPct val="0"/>
              </a:spcBef>
            </a:pP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诿的，但你还是可以选择怎么</a:t>
            </a:r>
            <a:endParaRPr kumimoji="1" lang="en-US" altLang="zh-TW" sz="32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240"/>
              </a:lnSpc>
              <a:spcBef>
                <a:spcPct val="0"/>
              </a:spcBef>
            </a:pPr>
            <a:r>
              <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rPr>
              <a:t>回应这位创造者。</a:t>
            </a:r>
          </a:p>
          <a:p>
            <a:pPr>
              <a:lnSpc>
                <a:spcPts val="4240"/>
              </a:lnSpc>
              <a:spcBef>
                <a:spcPct val="0"/>
              </a:spcBef>
            </a:pPr>
            <a:endParaRPr kumimoji="1" lang="zh-TW" altLang="en-US" sz="32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6" name="直线连接符 15">
            <a:extLst>
              <a:ext uri="{FF2B5EF4-FFF2-40B4-BE49-F238E27FC236}">
                <a16:creationId xmlns:a16="http://schemas.microsoft.com/office/drawing/2014/main" id="{ACAD4657-318E-FE43-86F8-5FA5C18F2B77}"/>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B352A25D-E187-F648-AD73-3D92AD612F9E}"/>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BB1DEC99-5CA8-744B-B5C4-A310F310CE54}"/>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E2B39E0E-84D6-B84D-8AE9-40E0C0F8B4A3}"/>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A61254DB-766D-7B4C-9C9D-35E24DC12ED1}"/>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1" name="图片 20">
            <a:extLst>
              <a:ext uri="{FF2B5EF4-FFF2-40B4-BE49-F238E27FC236}">
                <a16:creationId xmlns:a16="http://schemas.microsoft.com/office/drawing/2014/main" id="{0F79BA72-C510-4447-B58D-D860DCF7B310}"/>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17298980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线连接符 14">
            <a:extLst>
              <a:ext uri="{FF2B5EF4-FFF2-40B4-BE49-F238E27FC236}">
                <a16:creationId xmlns:a16="http://schemas.microsoft.com/office/drawing/2014/main" id="{732496B7-EE00-E544-A96C-59C961A651E4}"/>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BACED0CA-60B2-DF44-BD18-F90636C331F6}"/>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3792F4F6-23F4-9344-9A66-59508A5FDA63}"/>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FD663DD9-79B2-7B47-AAC2-942774CBE0AF}"/>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a:extLst>
              <a:ext uri="{FF2B5EF4-FFF2-40B4-BE49-F238E27FC236}">
                <a16:creationId xmlns:a16="http://schemas.microsoft.com/office/drawing/2014/main" id="{1BA29826-FAA3-AA4B-8302-BE46777950F7}"/>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22" name="图片 21">
            <a:extLst>
              <a:ext uri="{FF2B5EF4-FFF2-40B4-BE49-F238E27FC236}">
                <a16:creationId xmlns:a16="http://schemas.microsoft.com/office/drawing/2014/main" id="{C9A89C66-F5FA-D946-9EAF-3AAD11C62F8B}"/>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sp>
        <p:nvSpPr>
          <p:cNvPr id="6" name="标题 1">
            <a:extLst>
              <a:ext uri="{FF2B5EF4-FFF2-40B4-BE49-F238E27FC236}">
                <a16:creationId xmlns:a16="http://schemas.microsoft.com/office/drawing/2014/main" id="{4B9D879D-54C4-D44F-9EAA-EB6699A277A9}"/>
              </a:ext>
            </a:extLst>
          </p:cNvPr>
          <p:cNvSpPr txBox="1">
            <a:spLocks/>
          </p:cNvSpPr>
          <p:nvPr/>
        </p:nvSpPr>
        <p:spPr>
          <a:xfrm>
            <a:off x="0" y="352903"/>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你有选择回应的自由</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6" name="内容占位符 2">
            <a:extLst>
              <a:ext uri="{FF2B5EF4-FFF2-40B4-BE49-F238E27FC236}">
                <a16:creationId xmlns:a16="http://schemas.microsoft.com/office/drawing/2014/main" id="{D908C5C2-7BD0-4631-91FE-1C7275253103}"/>
              </a:ext>
            </a:extLst>
          </p:cNvPr>
          <p:cNvSpPr txBox="1">
            <a:spLocks/>
          </p:cNvSpPr>
          <p:nvPr/>
        </p:nvSpPr>
        <p:spPr>
          <a:xfrm>
            <a:off x="782434" y="4915472"/>
            <a:ext cx="4025572" cy="134825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j-ea"/>
                <a:ea typeface="+mj-ea"/>
              </a:rPr>
              <a:t>亚当和夏娃</a:t>
            </a:r>
            <a:endParaRPr lang="en-US" altLang="zh-CN" sz="2800" dirty="0">
              <a:latin typeface="+mj-ea"/>
              <a:ea typeface="+mj-ea"/>
            </a:endParaRPr>
          </a:p>
          <a:p>
            <a:pPr marL="0" indent="0" algn="ctr">
              <a:lnSpc>
                <a:spcPct val="80000"/>
              </a:lnSpc>
              <a:buNone/>
            </a:pPr>
            <a:r>
              <a:rPr lang="zh-CN" altLang="en-US" sz="2800" dirty="0">
                <a:latin typeface="+mj-ea"/>
                <a:ea typeface="+mj-ea"/>
              </a:rPr>
              <a:t>可以选择</a:t>
            </a:r>
            <a:endParaRPr lang="en-US" altLang="zh-CN" sz="2800" dirty="0">
              <a:latin typeface="+mj-ea"/>
              <a:ea typeface="+mj-ea"/>
            </a:endParaRPr>
          </a:p>
          <a:p>
            <a:pPr marL="0" indent="0" algn="ctr">
              <a:lnSpc>
                <a:spcPct val="80000"/>
              </a:lnSpc>
              <a:buNone/>
            </a:pPr>
            <a:r>
              <a:rPr lang="zh-CN" altLang="en-US" sz="2800" dirty="0">
                <a:latin typeface="+mj-ea"/>
                <a:ea typeface="+mj-ea"/>
              </a:rPr>
              <a:t>顺服或者不顺服</a:t>
            </a:r>
          </a:p>
        </p:txBody>
      </p:sp>
      <p:sp>
        <p:nvSpPr>
          <p:cNvPr id="17" name="内容占位符 3">
            <a:extLst>
              <a:ext uri="{FF2B5EF4-FFF2-40B4-BE49-F238E27FC236}">
                <a16:creationId xmlns:a16="http://schemas.microsoft.com/office/drawing/2014/main" id="{6426B5AC-A0D0-444E-B17B-90E4D4745E45}"/>
              </a:ext>
            </a:extLst>
          </p:cNvPr>
          <p:cNvSpPr txBox="1">
            <a:spLocks/>
          </p:cNvSpPr>
          <p:nvPr/>
        </p:nvSpPr>
        <p:spPr>
          <a:xfrm>
            <a:off x="4581196" y="4915471"/>
            <a:ext cx="3561284" cy="150702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j-ea"/>
                <a:ea typeface="+mj-ea"/>
              </a:rPr>
              <a:t>你也</a:t>
            </a:r>
            <a:endParaRPr lang="en-US" altLang="zh-CN" sz="2800" dirty="0">
              <a:latin typeface="+mj-ea"/>
              <a:ea typeface="+mj-ea"/>
            </a:endParaRPr>
          </a:p>
          <a:p>
            <a:pPr marL="0" indent="0" algn="ctr">
              <a:lnSpc>
                <a:spcPct val="80000"/>
              </a:lnSpc>
              <a:buNone/>
            </a:pPr>
            <a:r>
              <a:rPr lang="zh-CN" altLang="en-US" sz="2800" dirty="0">
                <a:latin typeface="+mj-ea"/>
                <a:ea typeface="+mj-ea"/>
              </a:rPr>
              <a:t>可以选择</a:t>
            </a:r>
            <a:endParaRPr lang="en-US" altLang="zh-CN" sz="2800" dirty="0">
              <a:latin typeface="+mj-ea"/>
              <a:ea typeface="+mj-ea"/>
            </a:endParaRPr>
          </a:p>
          <a:p>
            <a:pPr marL="0" indent="0" algn="ctr">
              <a:lnSpc>
                <a:spcPct val="80000"/>
              </a:lnSpc>
              <a:buNone/>
            </a:pPr>
            <a:r>
              <a:rPr lang="zh-CN" altLang="en-US" sz="2800" dirty="0">
                <a:latin typeface="+mj-ea"/>
                <a:ea typeface="+mj-ea"/>
              </a:rPr>
              <a:t>相信或不相信</a:t>
            </a:r>
          </a:p>
        </p:txBody>
      </p:sp>
      <p:pic>
        <p:nvPicPr>
          <p:cNvPr id="2" name="图片 1" descr="亚当夏娃2.jpg"/>
          <p:cNvPicPr>
            <a:picLocks noChangeAspect="1"/>
          </p:cNvPicPr>
          <p:nvPr/>
        </p:nvPicPr>
        <p:blipFill rotWithShape="1">
          <a:blip r:embed="rId5">
            <a:extLst>
              <a:ext uri="{28A0092B-C50C-407E-A947-70E740481C1C}">
                <a14:useLocalDpi xmlns:a14="http://schemas.microsoft.com/office/drawing/2010/main" val="0"/>
              </a:ext>
            </a:extLst>
          </a:blip>
          <a:srcRect l="2232" r="56597"/>
          <a:stretch/>
        </p:blipFill>
        <p:spPr>
          <a:xfrm>
            <a:off x="1438617" y="1361322"/>
            <a:ext cx="2700906" cy="327682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学生思考4.jpg"/>
          <p:cNvPicPr>
            <a:picLocks noChangeAspect="1"/>
          </p:cNvPicPr>
          <p:nvPr/>
        </p:nvPicPr>
        <p:blipFill rotWithShape="1">
          <a:blip r:embed="rId6">
            <a:extLst>
              <a:ext uri="{28A0092B-C50C-407E-A947-70E740481C1C}">
                <a14:useLocalDpi xmlns:a14="http://schemas.microsoft.com/office/drawing/2010/main" val="0"/>
              </a:ext>
            </a:extLst>
          </a:blip>
          <a:srcRect l="2109" r="38614"/>
          <a:stretch/>
        </p:blipFill>
        <p:spPr>
          <a:xfrm>
            <a:off x="4934964" y="1361322"/>
            <a:ext cx="2915476" cy="327682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14685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线连接符 10">
            <a:extLst>
              <a:ext uri="{FF2B5EF4-FFF2-40B4-BE49-F238E27FC236}">
                <a16:creationId xmlns:a16="http://schemas.microsoft.com/office/drawing/2014/main" id="{FCC12261-FE5A-104B-BCD4-5EFE3238CDFF}"/>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49E85448-EACF-254F-A213-97BD57D159D4}"/>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D419CD49-4179-5947-ABE3-1A43228FCDB2}"/>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383A6BB9-EC9F-C044-A516-12C92C0B87DF}"/>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a:extLst>
              <a:ext uri="{FF2B5EF4-FFF2-40B4-BE49-F238E27FC236}">
                <a16:creationId xmlns:a16="http://schemas.microsoft.com/office/drawing/2014/main" id="{2C8E0510-24C8-2441-BFA8-8A52EFD78A5F}"/>
              </a:ext>
            </a:extLst>
          </p:cNvPr>
          <p:cNvPicPr>
            <a:picLocks noChangeAspect="1"/>
          </p:cNvPicPr>
          <p:nvPr/>
        </p:nvPicPr>
        <p:blipFill rotWithShape="1">
          <a:blip r:embed="rId3"/>
          <a:srcRect l="38822" t="7371" r="20768" b="51298"/>
          <a:stretch/>
        </p:blipFill>
        <p:spPr>
          <a:xfrm>
            <a:off x="505738" y="1303471"/>
            <a:ext cx="544010" cy="530146"/>
          </a:xfrm>
          <a:prstGeom prst="rect">
            <a:avLst/>
          </a:prstGeom>
        </p:spPr>
      </p:pic>
      <p:pic>
        <p:nvPicPr>
          <p:cNvPr id="16" name="图片 15">
            <a:extLst>
              <a:ext uri="{FF2B5EF4-FFF2-40B4-BE49-F238E27FC236}">
                <a16:creationId xmlns:a16="http://schemas.microsoft.com/office/drawing/2014/main" id="{6D219D7F-187F-E84A-93D0-F367B3C66927}"/>
              </a:ext>
            </a:extLst>
          </p:cNvPr>
          <p:cNvPicPr>
            <a:picLocks noChangeAspect="1"/>
          </p:cNvPicPr>
          <p:nvPr/>
        </p:nvPicPr>
        <p:blipFill rotWithShape="1">
          <a:blip r:embed="rId4"/>
          <a:srcRect l="25549" t="49611" r="34040"/>
          <a:stretch/>
        </p:blipFill>
        <p:spPr>
          <a:xfrm>
            <a:off x="8173839" y="6133344"/>
            <a:ext cx="544010" cy="646331"/>
          </a:xfrm>
          <a:prstGeom prst="rect">
            <a:avLst/>
          </a:prstGeom>
        </p:spPr>
      </p:pic>
      <p:pic>
        <p:nvPicPr>
          <p:cNvPr id="3" name="图片 2"/>
          <p:cNvPicPr>
            <a:picLocks noChangeAspect="1"/>
          </p:cNvPicPr>
          <p:nvPr/>
        </p:nvPicPr>
        <p:blipFill>
          <a:blip r:embed="rId5"/>
          <a:stretch>
            <a:fillRect/>
          </a:stretch>
        </p:blipFill>
        <p:spPr>
          <a:xfrm>
            <a:off x="1208986" y="365441"/>
            <a:ext cx="6736523" cy="351983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p:cNvSpPr>
            <a:spLocks noGrp="1"/>
          </p:cNvSpPr>
          <p:nvPr>
            <p:ph type="title" idx="4294967295"/>
          </p:nvPr>
        </p:nvSpPr>
        <p:spPr>
          <a:xfrm>
            <a:off x="1485900" y="4398963"/>
            <a:ext cx="6172200" cy="2255837"/>
          </a:xfrm>
          <a:prstGeom prst="rect">
            <a:avLst/>
          </a:prstGeom>
        </p:spPr>
        <p:txBody>
          <a:bodyPr>
            <a:noAutofit/>
          </a:bodyPr>
          <a:lstStyle/>
          <a:p>
            <a:r>
              <a:rPr lang="zh-CN" altLang="zh-CN" sz="3200" kern="0" dirty="0">
                <a:effectLst/>
                <a:latin typeface="Microsoft YaHei" panose="020B0503020204020204" pitchFamily="34" charset="-122"/>
                <a:ea typeface="Microsoft YaHei" panose="020B0503020204020204" pitchFamily="34" charset="-122"/>
              </a:rPr>
              <a:t>因为圣经告诉我们：</a:t>
            </a:r>
            <a:br>
              <a:rPr lang="en-US" altLang="zh-CN" sz="3200" kern="0" dirty="0">
                <a:effectLst/>
                <a:latin typeface="Microsoft YaHei" panose="020B0503020204020204" pitchFamily="34" charset="-122"/>
                <a:ea typeface="Microsoft YaHei" panose="020B0503020204020204" pitchFamily="34" charset="-122"/>
              </a:rPr>
            </a:br>
            <a:r>
              <a:rPr lang="zh-CN" altLang="zh-CN" sz="3200" kern="0" dirty="0">
                <a:effectLst/>
                <a:latin typeface="Microsoft YaHei" panose="020B0503020204020204" pitchFamily="34" charset="-122"/>
                <a:ea typeface="Microsoft YaHei" panose="020B0503020204020204" pitchFamily="34" charset="-122"/>
              </a:rPr>
              <a:t>在信的人有永生，不信的人会在地狱。</a:t>
            </a:r>
            <a:br>
              <a:rPr lang="zh-CN" altLang="en-US" sz="3200" dirty="0">
                <a:latin typeface="Microsoft YaHei" panose="020B0503020204020204" pitchFamily="34" charset="-122"/>
                <a:ea typeface="Microsoft YaHei" panose="020B0503020204020204" pitchFamily="34" charset="-122"/>
              </a:rPr>
            </a:br>
            <a:endParaRPr kumimoji="1"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000313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4B9D879D-54C4-D44F-9EAA-EB6699A277A9}"/>
              </a:ext>
            </a:extLst>
          </p:cNvPr>
          <p:cNvSpPr txBox="1">
            <a:spLocks/>
          </p:cNvSpPr>
          <p:nvPr/>
        </p:nvSpPr>
        <p:spPr>
          <a:xfrm>
            <a:off x="0" y="273019"/>
            <a:ext cx="9144000" cy="100841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chemeClr val="tx2">
                    <a:lumMod val="50000"/>
                  </a:schemeClr>
                </a:solidFill>
                <a:latin typeface="Microsoft YaHei" panose="020B0503020204020204" pitchFamily="34" charset="-122"/>
                <a:ea typeface="Microsoft YaHei" panose="020B0503020204020204" pitchFamily="34" charset="-122"/>
              </a:rPr>
              <a:t>真实的选择有真实的后果</a:t>
            </a:r>
            <a:endParaRPr lang="en-US" altLang="zh-CN" sz="3600" b="1" dirty="0">
              <a:solidFill>
                <a:schemeClr val="tx2">
                  <a:lumMod val="50000"/>
                </a:schemeClr>
              </a:solidFill>
              <a:latin typeface="Microsoft YaHei" panose="020B0503020204020204" pitchFamily="34" charset="-122"/>
              <a:ea typeface="Microsoft YaHei" panose="020B0503020204020204" pitchFamily="34" charset="-122"/>
            </a:endParaRPr>
          </a:p>
        </p:txBody>
      </p:sp>
      <p:sp>
        <p:nvSpPr>
          <p:cNvPr id="16" name="内容占位符 2">
            <a:extLst>
              <a:ext uri="{FF2B5EF4-FFF2-40B4-BE49-F238E27FC236}">
                <a16:creationId xmlns:a16="http://schemas.microsoft.com/office/drawing/2014/main" id="{D908C5C2-7BD0-4631-91FE-1C7275253103}"/>
              </a:ext>
            </a:extLst>
          </p:cNvPr>
          <p:cNvSpPr txBox="1">
            <a:spLocks/>
          </p:cNvSpPr>
          <p:nvPr/>
        </p:nvSpPr>
        <p:spPr>
          <a:xfrm>
            <a:off x="934833" y="5915857"/>
            <a:ext cx="4025572" cy="93128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结局：永生的天堂</a:t>
            </a:r>
          </a:p>
        </p:txBody>
      </p:sp>
      <p:sp>
        <p:nvSpPr>
          <p:cNvPr id="17" name="内容占位符 3">
            <a:extLst>
              <a:ext uri="{FF2B5EF4-FFF2-40B4-BE49-F238E27FC236}">
                <a16:creationId xmlns:a16="http://schemas.microsoft.com/office/drawing/2014/main" id="{6426B5AC-A0D0-444E-B17B-90E4D4745E45}"/>
              </a:ext>
            </a:extLst>
          </p:cNvPr>
          <p:cNvSpPr txBox="1">
            <a:spLocks/>
          </p:cNvSpPr>
          <p:nvPr/>
        </p:nvSpPr>
        <p:spPr>
          <a:xfrm>
            <a:off x="4733595" y="5915857"/>
            <a:ext cx="3561284" cy="104094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结局：永恒的地狱</a:t>
            </a:r>
          </a:p>
        </p:txBody>
      </p:sp>
      <p:sp>
        <p:nvSpPr>
          <p:cNvPr id="15" name="内容占位符 2">
            <a:extLst>
              <a:ext uri="{FF2B5EF4-FFF2-40B4-BE49-F238E27FC236}">
                <a16:creationId xmlns:a16="http://schemas.microsoft.com/office/drawing/2014/main" id="{D908C5C2-7BD0-4631-91FE-1C7275253103}"/>
              </a:ext>
            </a:extLst>
          </p:cNvPr>
          <p:cNvSpPr txBox="1">
            <a:spLocks/>
          </p:cNvSpPr>
          <p:nvPr/>
        </p:nvSpPr>
        <p:spPr>
          <a:xfrm>
            <a:off x="782434" y="1691423"/>
            <a:ext cx="4025572" cy="134825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选择听</a:t>
            </a:r>
            <a:endParaRPr lang="en-US" altLang="zh-CN" sz="2800" dirty="0">
              <a:latin typeface="Microsoft YaHei" panose="020B0503020204020204" pitchFamily="34" charset="-122"/>
              <a:ea typeface="Microsoft YaHei" panose="020B0503020204020204" pitchFamily="34" charset="-122"/>
            </a:endParaRPr>
          </a:p>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而相信</a:t>
            </a:r>
          </a:p>
        </p:txBody>
      </p:sp>
      <p:sp>
        <p:nvSpPr>
          <p:cNvPr id="18" name="内容占位符 3">
            <a:extLst>
              <a:ext uri="{FF2B5EF4-FFF2-40B4-BE49-F238E27FC236}">
                <a16:creationId xmlns:a16="http://schemas.microsoft.com/office/drawing/2014/main" id="{6426B5AC-A0D0-444E-B17B-90E4D4745E45}"/>
              </a:ext>
            </a:extLst>
          </p:cNvPr>
          <p:cNvSpPr txBox="1">
            <a:spLocks/>
          </p:cNvSpPr>
          <p:nvPr/>
        </p:nvSpPr>
        <p:spPr>
          <a:xfrm>
            <a:off x="4581196" y="1691422"/>
            <a:ext cx="3561284" cy="150702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选择视而不见</a:t>
            </a:r>
            <a:endParaRPr lang="en-US" altLang="zh-CN" sz="2800" dirty="0">
              <a:latin typeface="Microsoft YaHei" panose="020B0503020204020204" pitchFamily="34" charset="-122"/>
              <a:ea typeface="Microsoft YaHei" panose="020B0503020204020204" pitchFamily="34" charset="-122"/>
            </a:endParaRPr>
          </a:p>
          <a:p>
            <a:pPr marL="0" indent="0" algn="ctr">
              <a:lnSpc>
                <a:spcPct val="80000"/>
              </a:lnSpc>
              <a:buNone/>
            </a:pPr>
            <a:r>
              <a:rPr lang="zh-CN" altLang="en-US" sz="2800" dirty="0">
                <a:latin typeface="Microsoft YaHei" panose="020B0503020204020204" pitchFamily="34" charset="-122"/>
                <a:ea typeface="Microsoft YaHei" panose="020B0503020204020204" pitchFamily="34" charset="-122"/>
              </a:rPr>
              <a:t>听而不闻</a:t>
            </a:r>
          </a:p>
          <a:p>
            <a:pPr marL="0" indent="0" algn="ctr">
              <a:lnSpc>
                <a:spcPct val="80000"/>
              </a:lnSpc>
              <a:buNone/>
            </a:pPr>
            <a:endParaRPr lang="zh-CN" altLang="en-US" sz="2800" dirty="0">
              <a:latin typeface="Microsoft YaHei" panose="020B0503020204020204" pitchFamily="34" charset="-122"/>
              <a:ea typeface="Microsoft YaHei" panose="020B0503020204020204" pitchFamily="34" charset="-122"/>
            </a:endParaRPr>
          </a:p>
        </p:txBody>
      </p:sp>
      <p:pic>
        <p:nvPicPr>
          <p:cNvPr id="7" name="图片 6" descr="IMG_117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859" y="2609512"/>
            <a:ext cx="2348274" cy="313103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IMG_1170.JPG"/>
          <p:cNvPicPr>
            <a:picLocks noChangeAspect="1"/>
          </p:cNvPicPr>
          <p:nvPr/>
        </p:nvPicPr>
        <p:blipFill rotWithShape="1">
          <a:blip r:embed="rId4">
            <a:extLst>
              <a:ext uri="{28A0092B-C50C-407E-A947-70E740481C1C}">
                <a14:useLocalDpi xmlns:a14="http://schemas.microsoft.com/office/drawing/2010/main" val="0"/>
              </a:ext>
            </a:extLst>
          </a:blip>
          <a:srcRect l="24872" r="20151"/>
          <a:stretch/>
        </p:blipFill>
        <p:spPr>
          <a:xfrm>
            <a:off x="5331097" y="2634516"/>
            <a:ext cx="2162033" cy="3119758"/>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9" name="直线连接符 18">
            <a:extLst>
              <a:ext uri="{FF2B5EF4-FFF2-40B4-BE49-F238E27FC236}">
                <a16:creationId xmlns:a16="http://schemas.microsoft.com/office/drawing/2014/main" id="{8F2C0D68-855C-6B4B-92BD-00A2C8369576}"/>
              </a:ext>
            </a:extLst>
          </p:cNvPr>
          <p:cNvCxnSpPr>
            <a:cxnSpLocks/>
          </p:cNvCxnSpPr>
          <p:nvPr/>
        </p:nvCxnSpPr>
        <p:spPr>
          <a:xfrm>
            <a:off x="487139" y="1570448"/>
            <a:ext cx="0" cy="48860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0" name="直线连接符 19">
            <a:extLst>
              <a:ext uri="{FF2B5EF4-FFF2-40B4-BE49-F238E27FC236}">
                <a16:creationId xmlns:a16="http://schemas.microsoft.com/office/drawing/2014/main" id="{6ADFBCA4-F980-4946-8E23-662720D26E4C}"/>
              </a:ext>
            </a:extLst>
          </p:cNvPr>
          <p:cNvCxnSpPr>
            <a:cxnSpLocks/>
          </p:cNvCxnSpPr>
          <p:nvPr/>
        </p:nvCxnSpPr>
        <p:spPr>
          <a:xfrm flipH="1">
            <a:off x="487139" y="6456510"/>
            <a:ext cx="7685429"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1" name="直线连接符 20">
            <a:extLst>
              <a:ext uri="{FF2B5EF4-FFF2-40B4-BE49-F238E27FC236}">
                <a16:creationId xmlns:a16="http://schemas.microsoft.com/office/drawing/2014/main" id="{F5C1AE00-EA22-9244-9441-8250AD37877A}"/>
              </a:ext>
            </a:extLst>
          </p:cNvPr>
          <p:cNvCxnSpPr>
            <a:cxnSpLocks/>
          </p:cNvCxnSpPr>
          <p:nvPr/>
        </p:nvCxnSpPr>
        <p:spPr>
          <a:xfrm flipH="1">
            <a:off x="1029235" y="1570448"/>
            <a:ext cx="7636336"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直线连接符 21">
            <a:extLst>
              <a:ext uri="{FF2B5EF4-FFF2-40B4-BE49-F238E27FC236}">
                <a16:creationId xmlns:a16="http://schemas.microsoft.com/office/drawing/2014/main" id="{E12F1616-488A-D040-86B5-50D0715CE02E}"/>
              </a:ext>
            </a:extLst>
          </p:cNvPr>
          <p:cNvCxnSpPr>
            <a:cxnSpLocks/>
          </p:cNvCxnSpPr>
          <p:nvPr/>
        </p:nvCxnSpPr>
        <p:spPr>
          <a:xfrm>
            <a:off x="8665571" y="1570448"/>
            <a:ext cx="0" cy="47788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图片 22">
            <a:extLst>
              <a:ext uri="{FF2B5EF4-FFF2-40B4-BE49-F238E27FC236}">
                <a16:creationId xmlns:a16="http://schemas.microsoft.com/office/drawing/2014/main" id="{3BC87918-CCAA-694D-BD37-2280212ED7DA}"/>
              </a:ext>
            </a:extLst>
          </p:cNvPr>
          <p:cNvPicPr>
            <a:picLocks noChangeAspect="1"/>
          </p:cNvPicPr>
          <p:nvPr/>
        </p:nvPicPr>
        <p:blipFill rotWithShape="1">
          <a:blip r:embed="rId5"/>
          <a:srcRect l="38822" t="7371" r="20768" b="51298"/>
          <a:stretch/>
        </p:blipFill>
        <p:spPr>
          <a:xfrm>
            <a:off x="505738" y="1303471"/>
            <a:ext cx="544010" cy="530146"/>
          </a:xfrm>
          <a:prstGeom prst="rect">
            <a:avLst/>
          </a:prstGeom>
        </p:spPr>
      </p:pic>
      <p:pic>
        <p:nvPicPr>
          <p:cNvPr id="24" name="图片 23">
            <a:extLst>
              <a:ext uri="{FF2B5EF4-FFF2-40B4-BE49-F238E27FC236}">
                <a16:creationId xmlns:a16="http://schemas.microsoft.com/office/drawing/2014/main" id="{F2AEE62F-62E9-C64B-8864-8558C5DF2E8E}"/>
              </a:ext>
            </a:extLst>
          </p:cNvPr>
          <p:cNvPicPr>
            <a:picLocks noChangeAspect="1"/>
          </p:cNvPicPr>
          <p:nvPr/>
        </p:nvPicPr>
        <p:blipFill rotWithShape="1">
          <a:blip r:embed="rId6"/>
          <a:srcRect l="25549" t="49611" r="34040"/>
          <a:stretch/>
        </p:blipFill>
        <p:spPr>
          <a:xfrm>
            <a:off x="8173839" y="6133344"/>
            <a:ext cx="544010" cy="646331"/>
          </a:xfrm>
          <a:prstGeom prst="rect">
            <a:avLst/>
          </a:prstGeom>
        </p:spPr>
      </p:pic>
    </p:spTree>
    <p:extLst>
      <p:ext uri="{BB962C8B-B14F-4D97-AF65-F5344CB8AC3E}">
        <p14:creationId xmlns:p14="http://schemas.microsoft.com/office/powerpoint/2010/main" val="67331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1939774054"/>
      </p:ext>
    </p:extLst>
  </p:cSld>
  <p:clrMapOvr>
    <a:masterClrMapping/>
  </p:clrMapOvr>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基本">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rgbClr val="005CB0">
            <a:alpha val="69000"/>
          </a:srgbClr>
        </a:solidFill>
      </a:spPr>
      <a:bodyPr vert="horz" lIns="182880" anchor="t" anchorCtr="0">
        <a:noAutofit/>
      </a:bodyPr>
      <a:lstStyle>
        <a:defPPr marL="571500" indent="-571500">
          <a:lnSpc>
            <a:spcPct val="110000"/>
          </a:lnSpc>
          <a:spcBef>
            <a:spcPct val="0"/>
          </a:spcBef>
          <a:buFont typeface="Arial"/>
          <a:buChar char="•"/>
          <a:defRPr sz="3200" dirty="0" smtClean="0">
            <a:solidFill>
              <a:srgbClr val="FFFF00"/>
            </a:solidFill>
            <a:latin typeface="Arial" panose="020B0604020202020204" pitchFamily="34" charset="0"/>
            <a:ea typeface="汉仪大宋简" panose="02010609000101010101" pitchFamily="49" charset="-122"/>
            <a:cs typeface="Arial" panose="020B0604020202020204" pitchFamily="34" charset="0"/>
          </a:defRPr>
        </a:defPPr>
      </a:lstStyle>
    </a:tx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4782</TotalTime>
  <Words>6923</Words>
  <Application>Microsoft Macintosh PowerPoint</Application>
  <PresentationFormat>全屏显示(4:3)</PresentationFormat>
  <Paragraphs>476</Paragraphs>
  <Slides>63</Slides>
  <Notes>63</Notes>
  <HiddenSlides>0</HiddenSlides>
  <MMClips>3</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63</vt:i4>
      </vt:variant>
    </vt:vector>
  </HeadingPairs>
  <TitlesOfParts>
    <vt:vector size="73" baseType="lpstr">
      <vt:lpstr>Calibri</vt:lpstr>
      <vt:lpstr>宋体</vt:lpstr>
      <vt:lpstr>微软雅黑</vt:lpstr>
      <vt:lpstr>微软雅黑</vt:lpstr>
      <vt:lpstr>FZLanTingHei-DB-GBK</vt:lpstr>
      <vt:lpstr>Arial</vt:lpstr>
      <vt:lpstr>FZLanTingHei-EB-GBK</vt:lpstr>
      <vt:lpstr>Times New Roman</vt:lpstr>
      <vt:lpstr>ATC-*Simsun*0020*Roman</vt:lpstr>
      <vt:lpstr>Office 主题</vt:lpstr>
      <vt:lpstr>PowerPoint 演示文稿</vt:lpstr>
      <vt:lpstr>PowerPoint 演示文稿</vt:lpstr>
      <vt:lpstr>PowerPoint 演示文稿</vt:lpstr>
      <vt:lpstr>PowerPoint 演示文稿</vt:lpstr>
      <vt:lpstr>原始汤里的化学进化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因为圣经告诉我们： 在信的人有永生，不信的人会在地狱。 </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生命的起源（下）</dc:title>
  <dc:creator>benjamin lee</dc:creator>
  <cp:lastModifiedBy>Meiling Meng</cp:lastModifiedBy>
  <cp:revision>194</cp:revision>
  <dcterms:created xsi:type="dcterms:W3CDTF">2021-01-22T04:28:58Z</dcterms:created>
  <dcterms:modified xsi:type="dcterms:W3CDTF">2025-09-03T07:38:26Z</dcterms:modified>
</cp:coreProperties>
</file>