
<file path=[Content_Types].xml><?xml version="1.0" encoding="utf-8"?>
<Types xmlns="http://schemas.openxmlformats.org/package/2006/content-types">
  <Default Extension="bin" ContentType="application/vnd.openxmlformats-officedocument.oleObject"/>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Lst>
  <p:notesMasterIdLst>
    <p:notesMasterId r:id="rId64"/>
  </p:notesMasterIdLst>
  <p:sldIdLst>
    <p:sldId id="2866" r:id="rId2"/>
    <p:sldId id="2869" r:id="rId3"/>
    <p:sldId id="2820" r:id="rId4"/>
    <p:sldId id="2678" r:id="rId5"/>
    <p:sldId id="2679" r:id="rId6"/>
    <p:sldId id="2680" r:id="rId7"/>
    <p:sldId id="2821" r:id="rId8"/>
    <p:sldId id="2682" r:id="rId9"/>
    <p:sldId id="2692" r:id="rId10"/>
    <p:sldId id="2822" r:id="rId11"/>
    <p:sldId id="2880" r:id="rId12"/>
    <p:sldId id="2694" r:id="rId13"/>
    <p:sldId id="2870" r:id="rId14"/>
    <p:sldId id="2871" r:id="rId15"/>
    <p:sldId id="2823" r:id="rId16"/>
    <p:sldId id="2824" r:id="rId17"/>
    <p:sldId id="2825" r:id="rId18"/>
    <p:sldId id="826" r:id="rId19"/>
    <p:sldId id="2826" r:id="rId20"/>
    <p:sldId id="2827" r:id="rId21"/>
    <p:sldId id="2828" r:id="rId22"/>
    <p:sldId id="2829" r:id="rId23"/>
    <p:sldId id="2830" r:id="rId24"/>
    <p:sldId id="2831" r:id="rId25"/>
    <p:sldId id="2832" r:id="rId26"/>
    <p:sldId id="2878" r:id="rId27"/>
    <p:sldId id="2839" r:id="rId28"/>
    <p:sldId id="2840" r:id="rId29"/>
    <p:sldId id="2841" r:id="rId30"/>
    <p:sldId id="2842" r:id="rId31"/>
    <p:sldId id="2843" r:id="rId32"/>
    <p:sldId id="2845" r:id="rId33"/>
    <p:sldId id="2846" r:id="rId34"/>
    <p:sldId id="2847" r:id="rId35"/>
    <p:sldId id="2876" r:id="rId36"/>
    <p:sldId id="2848" r:id="rId37"/>
    <p:sldId id="2849" r:id="rId38"/>
    <p:sldId id="2720" r:id="rId39"/>
    <p:sldId id="2596" r:id="rId40"/>
    <p:sldId id="2850" r:id="rId41"/>
    <p:sldId id="2722" r:id="rId42"/>
    <p:sldId id="2723" r:id="rId43"/>
    <p:sldId id="2700" r:id="rId44"/>
    <p:sldId id="2851" r:id="rId45"/>
    <p:sldId id="2725" r:id="rId46"/>
    <p:sldId id="2852" r:id="rId47"/>
    <p:sldId id="2853" r:id="rId48"/>
    <p:sldId id="2735" r:id="rId49"/>
    <p:sldId id="2736" r:id="rId50"/>
    <p:sldId id="2737" r:id="rId51"/>
    <p:sldId id="2765" r:id="rId52"/>
    <p:sldId id="2810" r:id="rId53"/>
    <p:sldId id="2854" r:id="rId54"/>
    <p:sldId id="2797" r:id="rId55"/>
    <p:sldId id="2855" r:id="rId56"/>
    <p:sldId id="2856" r:id="rId57"/>
    <p:sldId id="2857" r:id="rId58"/>
    <p:sldId id="2858" r:id="rId59"/>
    <p:sldId id="2859" r:id="rId60"/>
    <p:sldId id="2860" r:id="rId61"/>
    <p:sldId id="2861" r:id="rId62"/>
    <p:sldId id="2565" r:id="rId63"/>
  </p:sldIdLst>
  <p:sldSz cx="9144000" cy="6858000" type="screen4x3"/>
  <p:notesSz cx="6858000" cy="9144000"/>
  <p:embeddedFontLst>
    <p:embeddedFont>
      <p:font typeface="Calibri" panose="020F0502020204030204" pitchFamily="34" charset="0"/>
      <p:regular r:id="rId65"/>
      <p:bold r:id="rId66"/>
      <p:italic r:id="rId67"/>
      <p:boldItalic r:id="rId68"/>
    </p:embeddedFont>
    <p:embeddedFont>
      <p:font typeface="Calibri Light" panose="020F0302020204030204" pitchFamily="34" charset="0"/>
      <p:regular r:id="rId69"/>
      <p:italic r:id="rId70"/>
    </p:embeddedFont>
    <p:embeddedFont>
      <p:font typeface="Wingdings 2" panose="05020102010507070707" pitchFamily="18" charset="2"/>
      <p:regular r:id="rId71"/>
    </p:embeddedFont>
    <p:embeddedFont>
      <p:font typeface="华文中宋" panose="02010600040101010101" pitchFamily="2" charset="-122"/>
      <p:regular r:id="rId72"/>
    </p:embeddedFont>
    <p:embeddedFont>
      <p:font typeface="宋体" panose="02010600030101010101" pitchFamily="2" charset="-122"/>
      <p:regular r:id="rId73"/>
    </p:embeddedFont>
    <p:embeddedFont>
      <p:font typeface="微软雅黑" panose="020B0503020204020204" pitchFamily="34" charset="-122"/>
      <p:regular r:id="rId74"/>
      <p:bold r:id="rId75"/>
    </p:embeddedFont>
    <p:embeddedFont>
      <p:font typeface="微软雅黑" panose="020B0503020204020204" pitchFamily="34" charset="-122"/>
      <p:regular r:id="rId74"/>
      <p:bold r:id="rId75"/>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lee" initials="bl" lastIdx="1" clrIdx="0">
    <p:extLst>
      <p:ext uri="{19B8F6BF-5375-455C-9EA6-DF929625EA0E}">
        <p15:presenceInfo xmlns:p15="http://schemas.microsoft.com/office/powerpoint/2012/main" userId="79fae0f22d7607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E3D3"/>
    <a:srgbClr val="1A00FF"/>
    <a:srgbClr val="5388BA"/>
    <a:srgbClr val="FEFF00"/>
    <a:srgbClr val="900603"/>
    <a:srgbClr val="52382D"/>
    <a:srgbClr val="AAD3FC"/>
    <a:srgbClr val="0C4E8A"/>
    <a:srgbClr val="070707"/>
    <a:srgbClr val="6E4B3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0A1B5D5-9B99-4C35-A422-299274C87663}" styleName="中度样式 1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71" autoAdjust="0"/>
    <p:restoredTop sz="75419" autoAdjust="0"/>
  </p:normalViewPr>
  <p:slideViewPr>
    <p:cSldViewPr snapToGrid="0" snapToObjects="1">
      <p:cViewPr varScale="1">
        <p:scale>
          <a:sx n="54" d="100"/>
          <a:sy n="54" d="100"/>
        </p:scale>
        <p:origin x="205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835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4.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74" Type="http://schemas.openxmlformats.org/officeDocument/2006/relationships/font" Target="fonts/font10.fntdata"/><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font" Target="fonts/font7.fntdata"/><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39AEA7-1C25-8F46-AC04-B182B692D277}" type="doc">
      <dgm:prSet loTypeId="urn:microsoft.com/office/officeart/2005/8/layout/process2" loCatId="" qsTypeId="urn:microsoft.com/office/officeart/2005/8/quickstyle/simple1" qsCatId="simple" csTypeId="urn:microsoft.com/office/officeart/2005/8/colors/colorful5" csCatId="colorful" phldr="1"/>
      <dgm:spPr/>
    </dgm:pt>
    <dgm:pt modelId="{5A597F9A-806E-D740-AFE2-D7EF257EF75B}">
      <dgm:prSet phldrT="[文本]" custT="1"/>
      <dgm:spPr>
        <a:solidFill>
          <a:schemeClr val="accent6">
            <a:lumMod val="50000"/>
          </a:schemeClr>
        </a:solidFill>
        <a:ln>
          <a:noFill/>
        </a:ln>
      </dgm:spPr>
      <dgm:t>
        <a:bodyPr/>
        <a:lstStyle/>
        <a:p>
          <a:pPr algn="ctr">
            <a:lnSpc>
              <a:spcPts val="2540"/>
            </a:lnSpc>
          </a:pPr>
          <a:r>
            <a:rPr lang="zh-CN" altLang="en-US" sz="3200" b="0" i="0" dirty="0">
              <a:latin typeface="Microsoft YaHei" panose="020B0503020204020204" pitchFamily="34" charset="-122"/>
              <a:ea typeface="Microsoft YaHei" panose="020B0503020204020204" pitchFamily="34" charset="-122"/>
            </a:rPr>
            <a:t>约兰</a:t>
          </a:r>
        </a:p>
      </dgm:t>
    </dgm:pt>
    <dgm:pt modelId="{DA593F6B-9C86-C44F-9302-AC48778443A7}" type="parTrans" cxnId="{AA58FC7D-D89F-4D44-8B78-48F4BDE7681B}">
      <dgm:prSet/>
      <dgm:spPr/>
      <dgm:t>
        <a:bodyPr/>
        <a:lstStyle/>
        <a:p>
          <a:pPr algn="ctr">
            <a:lnSpc>
              <a:spcPts val="2540"/>
            </a:lnSpc>
          </a:pPr>
          <a:endParaRPr lang="zh-CN" altLang="en-US"/>
        </a:p>
      </dgm:t>
    </dgm:pt>
    <dgm:pt modelId="{93920C23-5BF6-644B-AEF6-1ADCFA7D14B4}" type="sibTrans" cxnId="{AA58FC7D-D89F-4D44-8B78-48F4BDE7681B}">
      <dgm:prSet/>
      <dgm:spPr>
        <a:solidFill>
          <a:schemeClr val="accent6">
            <a:lumMod val="50000"/>
          </a:schemeClr>
        </a:solidFill>
      </dgm:spPr>
      <dgm:t>
        <a:bodyPr/>
        <a:lstStyle/>
        <a:p>
          <a:pPr algn="ctr">
            <a:lnSpc>
              <a:spcPts val="2540"/>
            </a:lnSpc>
          </a:pPr>
          <a:endParaRPr lang="zh-CN" altLang="en-US"/>
        </a:p>
      </dgm:t>
    </dgm:pt>
    <dgm:pt modelId="{BA71272C-72B8-AC48-B162-BC9B75DDF177}">
      <dgm:prSet phldrT="[文本]" custT="1"/>
      <dgm:spPr>
        <a:solidFill>
          <a:schemeClr val="accent6">
            <a:lumMod val="50000"/>
          </a:schemeClr>
        </a:solidFill>
        <a:ln>
          <a:noFill/>
        </a:ln>
      </dgm:spPr>
      <dgm:t>
        <a:bodyPr anchor="ctr"/>
        <a:lstStyle/>
        <a:p>
          <a:pPr algn="ctr">
            <a:lnSpc>
              <a:spcPts val="1640"/>
            </a:lnSpc>
          </a:pPr>
          <a:r>
            <a:rPr lang="zh-CN" altLang="en-US" sz="3200" b="0" i="0" dirty="0">
              <a:latin typeface="Microsoft YaHei" panose="020B0503020204020204" pitchFamily="34" charset="-122"/>
              <a:ea typeface="Microsoft YaHei" panose="020B0503020204020204" pitchFamily="34" charset="-122"/>
            </a:rPr>
            <a:t>乌西雅</a:t>
          </a:r>
          <a:endParaRPr lang="en-US" altLang="zh-CN" sz="3200" b="0" i="0" dirty="0">
            <a:latin typeface="Microsoft YaHei" panose="020B0503020204020204" pitchFamily="34" charset="-122"/>
            <a:ea typeface="Microsoft YaHei" panose="020B0503020204020204" pitchFamily="34" charset="-122"/>
          </a:endParaRPr>
        </a:p>
      </dgm:t>
    </dgm:pt>
    <dgm:pt modelId="{56C60BC7-2D37-8F48-8A39-EFA2B55533CB}" type="parTrans" cxnId="{6B5F676A-1A6C-754C-A950-E96BE655FA3D}">
      <dgm:prSet/>
      <dgm:spPr/>
      <dgm:t>
        <a:bodyPr/>
        <a:lstStyle/>
        <a:p>
          <a:pPr algn="ctr">
            <a:lnSpc>
              <a:spcPts val="2540"/>
            </a:lnSpc>
          </a:pPr>
          <a:endParaRPr lang="zh-CN" altLang="en-US"/>
        </a:p>
      </dgm:t>
    </dgm:pt>
    <dgm:pt modelId="{73982577-EC5D-CE40-9D2E-5531E1BAD462}" type="sibTrans" cxnId="{6B5F676A-1A6C-754C-A950-E96BE655FA3D}">
      <dgm:prSet/>
      <dgm:spPr/>
      <dgm:t>
        <a:bodyPr/>
        <a:lstStyle/>
        <a:p>
          <a:pPr algn="ctr">
            <a:lnSpc>
              <a:spcPts val="2540"/>
            </a:lnSpc>
          </a:pPr>
          <a:endParaRPr lang="zh-CN" altLang="en-US"/>
        </a:p>
      </dgm:t>
    </dgm:pt>
    <dgm:pt modelId="{9E1B769D-696F-0742-8042-A6EED8FD9F27}" type="pres">
      <dgm:prSet presAssocID="{2939AEA7-1C25-8F46-AC04-B182B692D277}" presName="linearFlow" presStyleCnt="0">
        <dgm:presLayoutVars>
          <dgm:resizeHandles val="exact"/>
        </dgm:presLayoutVars>
      </dgm:prSet>
      <dgm:spPr/>
    </dgm:pt>
    <dgm:pt modelId="{70EF5292-1B81-F140-A1A3-88C683387636}" type="pres">
      <dgm:prSet presAssocID="{5A597F9A-806E-D740-AFE2-D7EF257EF75B}" presName="node" presStyleLbl="node1" presStyleIdx="0" presStyleCnt="2">
        <dgm:presLayoutVars>
          <dgm:bulletEnabled val="1"/>
        </dgm:presLayoutVars>
      </dgm:prSet>
      <dgm:spPr/>
    </dgm:pt>
    <dgm:pt modelId="{6E1151B6-A6EC-D544-94EB-E42F8CBAD69B}" type="pres">
      <dgm:prSet presAssocID="{93920C23-5BF6-644B-AEF6-1ADCFA7D14B4}" presName="sibTrans" presStyleLbl="sibTrans2D1" presStyleIdx="0" presStyleCnt="1"/>
      <dgm:spPr/>
    </dgm:pt>
    <dgm:pt modelId="{7D78189C-481E-8441-83A1-CFE7D4D428CC}" type="pres">
      <dgm:prSet presAssocID="{93920C23-5BF6-644B-AEF6-1ADCFA7D14B4}" presName="connectorText" presStyleLbl="sibTrans2D1" presStyleIdx="0" presStyleCnt="1"/>
      <dgm:spPr/>
    </dgm:pt>
    <dgm:pt modelId="{C05A5B6B-0735-B74A-9E82-C902C2FDEE7F}" type="pres">
      <dgm:prSet presAssocID="{BA71272C-72B8-AC48-B162-BC9B75DDF177}" presName="node" presStyleLbl="node1" presStyleIdx="1" presStyleCnt="2" custScaleX="99890">
        <dgm:presLayoutVars>
          <dgm:bulletEnabled val="1"/>
        </dgm:presLayoutVars>
      </dgm:prSet>
      <dgm:spPr/>
    </dgm:pt>
  </dgm:ptLst>
  <dgm:cxnLst>
    <dgm:cxn modelId="{D3F13104-5A10-BF4F-94E3-D3B79BB138FF}" type="presOf" srcId="{93920C23-5BF6-644B-AEF6-1ADCFA7D14B4}" destId="{7D78189C-481E-8441-83A1-CFE7D4D428CC}" srcOrd="1" destOrd="0" presId="urn:microsoft.com/office/officeart/2005/8/layout/process2"/>
    <dgm:cxn modelId="{C8F01E29-E87C-1B4D-928B-E70F466766B6}" type="presOf" srcId="{2939AEA7-1C25-8F46-AC04-B182B692D277}" destId="{9E1B769D-696F-0742-8042-A6EED8FD9F27}" srcOrd="0" destOrd="0" presId="urn:microsoft.com/office/officeart/2005/8/layout/process2"/>
    <dgm:cxn modelId="{B8DC932D-6F98-9A4A-85F7-F02FCBA16FB3}" type="presOf" srcId="{BA71272C-72B8-AC48-B162-BC9B75DDF177}" destId="{C05A5B6B-0735-B74A-9E82-C902C2FDEE7F}" srcOrd="0" destOrd="0" presId="urn:microsoft.com/office/officeart/2005/8/layout/process2"/>
    <dgm:cxn modelId="{EA711335-8E98-554D-B412-874EA3155AA5}" type="presOf" srcId="{93920C23-5BF6-644B-AEF6-1ADCFA7D14B4}" destId="{6E1151B6-A6EC-D544-94EB-E42F8CBAD69B}" srcOrd="0" destOrd="0" presId="urn:microsoft.com/office/officeart/2005/8/layout/process2"/>
    <dgm:cxn modelId="{6B5F676A-1A6C-754C-A950-E96BE655FA3D}" srcId="{2939AEA7-1C25-8F46-AC04-B182B692D277}" destId="{BA71272C-72B8-AC48-B162-BC9B75DDF177}" srcOrd="1" destOrd="0" parTransId="{56C60BC7-2D37-8F48-8A39-EFA2B55533CB}" sibTransId="{73982577-EC5D-CE40-9D2E-5531E1BAD462}"/>
    <dgm:cxn modelId="{AA58FC7D-D89F-4D44-8B78-48F4BDE7681B}" srcId="{2939AEA7-1C25-8F46-AC04-B182B692D277}" destId="{5A597F9A-806E-D740-AFE2-D7EF257EF75B}" srcOrd="0" destOrd="0" parTransId="{DA593F6B-9C86-C44F-9302-AC48778443A7}" sibTransId="{93920C23-5BF6-644B-AEF6-1ADCFA7D14B4}"/>
    <dgm:cxn modelId="{B26848C7-D130-854F-8450-967A0C5B8503}" type="presOf" srcId="{5A597F9A-806E-D740-AFE2-D7EF257EF75B}" destId="{70EF5292-1B81-F140-A1A3-88C683387636}" srcOrd="0" destOrd="0" presId="urn:microsoft.com/office/officeart/2005/8/layout/process2"/>
    <dgm:cxn modelId="{7F678799-B546-B945-AC3E-B617B14716DE}" type="presParOf" srcId="{9E1B769D-696F-0742-8042-A6EED8FD9F27}" destId="{70EF5292-1B81-F140-A1A3-88C683387636}" srcOrd="0" destOrd="0" presId="urn:microsoft.com/office/officeart/2005/8/layout/process2"/>
    <dgm:cxn modelId="{59B718FC-48C1-1C4D-8F1C-AB7183B8D754}" type="presParOf" srcId="{9E1B769D-696F-0742-8042-A6EED8FD9F27}" destId="{6E1151B6-A6EC-D544-94EB-E42F8CBAD69B}" srcOrd="1" destOrd="0" presId="urn:microsoft.com/office/officeart/2005/8/layout/process2"/>
    <dgm:cxn modelId="{4002F9D9-2602-2849-B7AA-1AFD5A25510F}" type="presParOf" srcId="{6E1151B6-A6EC-D544-94EB-E42F8CBAD69B}" destId="{7D78189C-481E-8441-83A1-CFE7D4D428CC}" srcOrd="0" destOrd="0" presId="urn:microsoft.com/office/officeart/2005/8/layout/process2"/>
    <dgm:cxn modelId="{76279594-78EB-4F4C-A1EA-88C9955DD732}" type="presParOf" srcId="{9E1B769D-696F-0742-8042-A6EED8FD9F27}" destId="{C05A5B6B-0735-B74A-9E82-C902C2FDEE7F}" srcOrd="2"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39AEA7-1C25-8F46-AC04-B182B692D277}" type="doc">
      <dgm:prSet loTypeId="urn:microsoft.com/office/officeart/2005/8/layout/process2" loCatId="" qsTypeId="urn:microsoft.com/office/officeart/2005/8/quickstyle/simple1" qsCatId="simple" csTypeId="urn:microsoft.com/office/officeart/2005/8/colors/colorful5" csCatId="colorful" phldr="1"/>
      <dgm:spPr/>
    </dgm:pt>
    <dgm:pt modelId="{5A597F9A-806E-D740-AFE2-D7EF257EF75B}">
      <dgm:prSet phldrT="[文本]" custT="1"/>
      <dgm:spPr>
        <a:solidFill>
          <a:schemeClr val="accent6">
            <a:lumMod val="50000"/>
          </a:schemeClr>
        </a:solidFill>
        <a:ln>
          <a:noFill/>
        </a:ln>
      </dgm:spPr>
      <dgm:t>
        <a:bodyPr/>
        <a:lstStyle/>
        <a:p>
          <a:r>
            <a:rPr lang="zh-CN" altLang="en-US" sz="3200" b="0" i="0" dirty="0">
              <a:latin typeface="Microsoft YaHei" panose="020B0503020204020204" pitchFamily="34" charset="-122"/>
              <a:ea typeface="Microsoft YaHei" panose="020B0503020204020204" pitchFamily="34" charset="-122"/>
            </a:rPr>
            <a:t>约兰</a:t>
          </a:r>
        </a:p>
      </dgm:t>
    </dgm:pt>
    <dgm:pt modelId="{DA593F6B-9C86-C44F-9302-AC48778443A7}" type="parTrans" cxnId="{AA58FC7D-D89F-4D44-8B78-48F4BDE7681B}">
      <dgm:prSet/>
      <dgm:spPr/>
      <dgm:t>
        <a:bodyPr/>
        <a:lstStyle/>
        <a:p>
          <a:endParaRPr lang="zh-CN" altLang="en-US"/>
        </a:p>
      </dgm:t>
    </dgm:pt>
    <dgm:pt modelId="{93920C23-5BF6-644B-AEF6-1ADCFA7D14B4}" type="sibTrans" cxnId="{AA58FC7D-D89F-4D44-8B78-48F4BDE7681B}">
      <dgm:prSet/>
      <dgm:spPr>
        <a:solidFill>
          <a:schemeClr val="accent6">
            <a:lumMod val="50000"/>
          </a:schemeClr>
        </a:solidFill>
      </dgm:spPr>
      <dgm:t>
        <a:bodyPr/>
        <a:lstStyle/>
        <a:p>
          <a:endParaRPr lang="zh-CN" altLang="en-US"/>
        </a:p>
      </dgm:t>
    </dgm:pt>
    <dgm:pt modelId="{BA71272C-72B8-AC48-B162-BC9B75DDF177}">
      <dgm:prSet phldrT="[文本]" custT="1"/>
      <dgm:spPr>
        <a:solidFill>
          <a:schemeClr val="accent6">
            <a:lumMod val="50000"/>
          </a:schemeClr>
        </a:solidFill>
        <a:ln>
          <a:noFill/>
        </a:ln>
      </dgm:spPr>
      <dgm:t>
        <a:bodyPr anchor="b"/>
        <a:lstStyle/>
        <a:p>
          <a:pPr>
            <a:lnSpc>
              <a:spcPts val="2540"/>
            </a:lnSpc>
          </a:pPr>
          <a:r>
            <a:rPr lang="zh-CN" altLang="en-US" sz="3200" b="0" i="0" dirty="0">
              <a:latin typeface="Microsoft YaHei" panose="020B0503020204020204" pitchFamily="34" charset="-122"/>
              <a:ea typeface="Microsoft YaHei" panose="020B0503020204020204" pitchFamily="34" charset="-122"/>
            </a:rPr>
            <a:t>亚哈谢</a:t>
          </a:r>
        </a:p>
        <a:p>
          <a:pPr>
            <a:lnSpc>
              <a:spcPts val="2540"/>
            </a:lnSpc>
          </a:pPr>
          <a:r>
            <a:rPr lang="zh-CN" altLang="en-US" sz="3200" b="0" i="0" dirty="0">
              <a:latin typeface="Microsoft YaHei" panose="020B0503020204020204" pitchFamily="34" charset="-122"/>
              <a:ea typeface="Microsoft YaHei" panose="020B0503020204020204" pitchFamily="34" charset="-122"/>
            </a:rPr>
            <a:t>约阿施</a:t>
          </a:r>
          <a:endParaRPr lang="en-US" altLang="zh-CN" sz="3200" b="0" i="0" dirty="0">
            <a:latin typeface="Microsoft YaHei" panose="020B0503020204020204" pitchFamily="34" charset="-122"/>
            <a:ea typeface="Microsoft YaHei" panose="020B0503020204020204" pitchFamily="34" charset="-122"/>
          </a:endParaRPr>
        </a:p>
        <a:p>
          <a:pPr>
            <a:lnSpc>
              <a:spcPts val="2540"/>
            </a:lnSpc>
          </a:pPr>
          <a:r>
            <a:rPr lang="zh-CN" altLang="en-US" sz="3200" b="0" i="0" dirty="0">
              <a:latin typeface="Microsoft YaHei" panose="020B0503020204020204" pitchFamily="34" charset="-122"/>
              <a:ea typeface="Microsoft YaHei" panose="020B0503020204020204" pitchFamily="34" charset="-122"/>
            </a:rPr>
            <a:t>亚玛谢</a:t>
          </a:r>
        </a:p>
      </dgm:t>
    </dgm:pt>
    <dgm:pt modelId="{56C60BC7-2D37-8F48-8A39-EFA2B55533CB}" type="parTrans" cxnId="{6B5F676A-1A6C-754C-A950-E96BE655FA3D}">
      <dgm:prSet/>
      <dgm:spPr/>
      <dgm:t>
        <a:bodyPr/>
        <a:lstStyle/>
        <a:p>
          <a:endParaRPr lang="zh-CN" altLang="en-US"/>
        </a:p>
      </dgm:t>
    </dgm:pt>
    <dgm:pt modelId="{73982577-EC5D-CE40-9D2E-5531E1BAD462}" type="sibTrans" cxnId="{6B5F676A-1A6C-754C-A950-E96BE655FA3D}">
      <dgm:prSet/>
      <dgm:spPr>
        <a:solidFill>
          <a:schemeClr val="accent6">
            <a:lumMod val="50000"/>
          </a:schemeClr>
        </a:solidFill>
      </dgm:spPr>
      <dgm:t>
        <a:bodyPr/>
        <a:lstStyle/>
        <a:p>
          <a:endParaRPr lang="zh-CN" altLang="en-US"/>
        </a:p>
      </dgm:t>
    </dgm:pt>
    <dgm:pt modelId="{70CE36B3-261C-EC45-8C0F-F79800ED6BEA}">
      <dgm:prSet phldrT="[文本]" custT="1"/>
      <dgm:spPr>
        <a:solidFill>
          <a:schemeClr val="accent6">
            <a:lumMod val="50000"/>
          </a:schemeClr>
        </a:solidFill>
        <a:ln>
          <a:noFill/>
        </a:ln>
      </dgm:spPr>
      <dgm:t>
        <a:bodyPr anchor="ctr"/>
        <a:lstStyle/>
        <a:p>
          <a:pPr>
            <a:lnSpc>
              <a:spcPts val="1540"/>
            </a:lnSpc>
          </a:pPr>
          <a:r>
            <a:rPr lang="zh-CN" altLang="en-US" sz="3200" b="0" i="0" dirty="0">
              <a:latin typeface="Microsoft YaHei" panose="020B0503020204020204" pitchFamily="34" charset="-122"/>
              <a:ea typeface="Microsoft YaHei" panose="020B0503020204020204" pitchFamily="34" charset="-122"/>
            </a:rPr>
            <a:t>乌西雅</a:t>
          </a:r>
        </a:p>
      </dgm:t>
    </dgm:pt>
    <dgm:pt modelId="{6CC894A1-6DCD-5341-B09F-1E510E8E2EA2}" type="parTrans" cxnId="{09193360-4C87-F04E-987B-53419787FFA0}">
      <dgm:prSet/>
      <dgm:spPr/>
      <dgm:t>
        <a:bodyPr/>
        <a:lstStyle/>
        <a:p>
          <a:endParaRPr lang="zh-CN" altLang="en-US"/>
        </a:p>
      </dgm:t>
    </dgm:pt>
    <dgm:pt modelId="{1F403F30-8978-274B-91E4-DFF956125495}" type="sibTrans" cxnId="{09193360-4C87-F04E-987B-53419787FFA0}">
      <dgm:prSet/>
      <dgm:spPr/>
      <dgm:t>
        <a:bodyPr/>
        <a:lstStyle/>
        <a:p>
          <a:endParaRPr lang="zh-CN" altLang="en-US"/>
        </a:p>
      </dgm:t>
    </dgm:pt>
    <dgm:pt modelId="{9E1B769D-696F-0742-8042-A6EED8FD9F27}" type="pres">
      <dgm:prSet presAssocID="{2939AEA7-1C25-8F46-AC04-B182B692D277}" presName="linearFlow" presStyleCnt="0">
        <dgm:presLayoutVars>
          <dgm:resizeHandles val="exact"/>
        </dgm:presLayoutVars>
      </dgm:prSet>
      <dgm:spPr/>
    </dgm:pt>
    <dgm:pt modelId="{70EF5292-1B81-F140-A1A3-88C683387636}" type="pres">
      <dgm:prSet presAssocID="{5A597F9A-806E-D740-AFE2-D7EF257EF75B}" presName="node" presStyleLbl="node1" presStyleIdx="0" presStyleCnt="3" custScaleX="79550">
        <dgm:presLayoutVars>
          <dgm:bulletEnabled val="1"/>
        </dgm:presLayoutVars>
      </dgm:prSet>
      <dgm:spPr/>
    </dgm:pt>
    <dgm:pt modelId="{6E1151B6-A6EC-D544-94EB-E42F8CBAD69B}" type="pres">
      <dgm:prSet presAssocID="{93920C23-5BF6-644B-AEF6-1ADCFA7D14B4}" presName="sibTrans" presStyleLbl="sibTrans2D1" presStyleIdx="0" presStyleCnt="2"/>
      <dgm:spPr/>
    </dgm:pt>
    <dgm:pt modelId="{7D78189C-481E-8441-83A1-CFE7D4D428CC}" type="pres">
      <dgm:prSet presAssocID="{93920C23-5BF6-644B-AEF6-1ADCFA7D14B4}" presName="connectorText" presStyleLbl="sibTrans2D1" presStyleIdx="0" presStyleCnt="2"/>
      <dgm:spPr/>
    </dgm:pt>
    <dgm:pt modelId="{C05A5B6B-0735-B74A-9E82-C902C2FDEE7F}" type="pres">
      <dgm:prSet presAssocID="{BA71272C-72B8-AC48-B162-BC9B75DDF177}" presName="node" presStyleLbl="node1" presStyleIdx="1" presStyleCnt="3" custScaleX="79550" custScaleY="258998">
        <dgm:presLayoutVars>
          <dgm:bulletEnabled val="1"/>
        </dgm:presLayoutVars>
      </dgm:prSet>
      <dgm:spPr/>
    </dgm:pt>
    <dgm:pt modelId="{8301AB39-AA04-3F42-906C-34B883C02E71}" type="pres">
      <dgm:prSet presAssocID="{73982577-EC5D-CE40-9D2E-5531E1BAD462}" presName="sibTrans" presStyleLbl="sibTrans2D1" presStyleIdx="1" presStyleCnt="2"/>
      <dgm:spPr/>
    </dgm:pt>
    <dgm:pt modelId="{2D908861-2D5F-FC47-A1D1-B3ED0CB5BCAB}" type="pres">
      <dgm:prSet presAssocID="{73982577-EC5D-CE40-9D2E-5531E1BAD462}" presName="connectorText" presStyleLbl="sibTrans2D1" presStyleIdx="1" presStyleCnt="2"/>
      <dgm:spPr/>
    </dgm:pt>
    <dgm:pt modelId="{88CCFA6F-21A8-7547-BE94-35339A3AA423}" type="pres">
      <dgm:prSet presAssocID="{70CE36B3-261C-EC45-8C0F-F79800ED6BEA}" presName="node" presStyleLbl="node1" presStyleIdx="2" presStyleCnt="3" custScaleX="81980" custScaleY="165946">
        <dgm:presLayoutVars>
          <dgm:bulletEnabled val="1"/>
        </dgm:presLayoutVars>
      </dgm:prSet>
      <dgm:spPr/>
    </dgm:pt>
  </dgm:ptLst>
  <dgm:cxnLst>
    <dgm:cxn modelId="{D3F13104-5A10-BF4F-94E3-D3B79BB138FF}" type="presOf" srcId="{93920C23-5BF6-644B-AEF6-1ADCFA7D14B4}" destId="{7D78189C-481E-8441-83A1-CFE7D4D428CC}" srcOrd="1" destOrd="0" presId="urn:microsoft.com/office/officeart/2005/8/layout/process2"/>
    <dgm:cxn modelId="{C8F01E29-E87C-1B4D-928B-E70F466766B6}" type="presOf" srcId="{2939AEA7-1C25-8F46-AC04-B182B692D277}" destId="{9E1B769D-696F-0742-8042-A6EED8FD9F27}" srcOrd="0" destOrd="0" presId="urn:microsoft.com/office/officeart/2005/8/layout/process2"/>
    <dgm:cxn modelId="{B8DC932D-6F98-9A4A-85F7-F02FCBA16FB3}" type="presOf" srcId="{BA71272C-72B8-AC48-B162-BC9B75DDF177}" destId="{C05A5B6B-0735-B74A-9E82-C902C2FDEE7F}" srcOrd="0" destOrd="0" presId="urn:microsoft.com/office/officeart/2005/8/layout/process2"/>
    <dgm:cxn modelId="{EA711335-8E98-554D-B412-874EA3155AA5}" type="presOf" srcId="{93920C23-5BF6-644B-AEF6-1ADCFA7D14B4}" destId="{6E1151B6-A6EC-D544-94EB-E42F8CBAD69B}" srcOrd="0" destOrd="0" presId="urn:microsoft.com/office/officeart/2005/8/layout/process2"/>
    <dgm:cxn modelId="{09193360-4C87-F04E-987B-53419787FFA0}" srcId="{2939AEA7-1C25-8F46-AC04-B182B692D277}" destId="{70CE36B3-261C-EC45-8C0F-F79800ED6BEA}" srcOrd="2" destOrd="0" parTransId="{6CC894A1-6DCD-5341-B09F-1E510E8E2EA2}" sibTransId="{1F403F30-8978-274B-91E4-DFF956125495}"/>
    <dgm:cxn modelId="{6B5F676A-1A6C-754C-A950-E96BE655FA3D}" srcId="{2939AEA7-1C25-8F46-AC04-B182B692D277}" destId="{BA71272C-72B8-AC48-B162-BC9B75DDF177}" srcOrd="1" destOrd="0" parTransId="{56C60BC7-2D37-8F48-8A39-EFA2B55533CB}" sibTransId="{73982577-EC5D-CE40-9D2E-5531E1BAD462}"/>
    <dgm:cxn modelId="{AA58FC7D-D89F-4D44-8B78-48F4BDE7681B}" srcId="{2939AEA7-1C25-8F46-AC04-B182B692D277}" destId="{5A597F9A-806E-D740-AFE2-D7EF257EF75B}" srcOrd="0" destOrd="0" parTransId="{DA593F6B-9C86-C44F-9302-AC48778443A7}" sibTransId="{93920C23-5BF6-644B-AEF6-1ADCFA7D14B4}"/>
    <dgm:cxn modelId="{D05F05A0-C098-4444-9007-02D692B741E6}" type="presOf" srcId="{73982577-EC5D-CE40-9D2E-5531E1BAD462}" destId="{8301AB39-AA04-3F42-906C-34B883C02E71}" srcOrd="0" destOrd="0" presId="urn:microsoft.com/office/officeart/2005/8/layout/process2"/>
    <dgm:cxn modelId="{982132A5-EFB6-8149-B739-BE178195ADFF}" type="presOf" srcId="{73982577-EC5D-CE40-9D2E-5531E1BAD462}" destId="{2D908861-2D5F-FC47-A1D1-B3ED0CB5BCAB}" srcOrd="1" destOrd="0" presId="urn:microsoft.com/office/officeart/2005/8/layout/process2"/>
    <dgm:cxn modelId="{D25FFBB0-61D1-3C47-8FAD-A2539F5C4104}" type="presOf" srcId="{70CE36B3-261C-EC45-8C0F-F79800ED6BEA}" destId="{88CCFA6F-21A8-7547-BE94-35339A3AA423}" srcOrd="0" destOrd="0" presId="urn:microsoft.com/office/officeart/2005/8/layout/process2"/>
    <dgm:cxn modelId="{B26848C7-D130-854F-8450-967A0C5B8503}" type="presOf" srcId="{5A597F9A-806E-D740-AFE2-D7EF257EF75B}" destId="{70EF5292-1B81-F140-A1A3-88C683387636}" srcOrd="0" destOrd="0" presId="urn:microsoft.com/office/officeart/2005/8/layout/process2"/>
    <dgm:cxn modelId="{7F678799-B546-B945-AC3E-B617B14716DE}" type="presParOf" srcId="{9E1B769D-696F-0742-8042-A6EED8FD9F27}" destId="{70EF5292-1B81-F140-A1A3-88C683387636}" srcOrd="0" destOrd="0" presId="urn:microsoft.com/office/officeart/2005/8/layout/process2"/>
    <dgm:cxn modelId="{59B718FC-48C1-1C4D-8F1C-AB7183B8D754}" type="presParOf" srcId="{9E1B769D-696F-0742-8042-A6EED8FD9F27}" destId="{6E1151B6-A6EC-D544-94EB-E42F8CBAD69B}" srcOrd="1" destOrd="0" presId="urn:microsoft.com/office/officeart/2005/8/layout/process2"/>
    <dgm:cxn modelId="{4002F9D9-2602-2849-B7AA-1AFD5A25510F}" type="presParOf" srcId="{6E1151B6-A6EC-D544-94EB-E42F8CBAD69B}" destId="{7D78189C-481E-8441-83A1-CFE7D4D428CC}" srcOrd="0" destOrd="0" presId="urn:microsoft.com/office/officeart/2005/8/layout/process2"/>
    <dgm:cxn modelId="{76279594-78EB-4F4C-A1EA-88C9955DD732}" type="presParOf" srcId="{9E1B769D-696F-0742-8042-A6EED8FD9F27}" destId="{C05A5B6B-0735-B74A-9E82-C902C2FDEE7F}" srcOrd="2" destOrd="0" presId="urn:microsoft.com/office/officeart/2005/8/layout/process2"/>
    <dgm:cxn modelId="{1BC96B9D-3B25-2545-8692-3E230E0FADEF}" type="presParOf" srcId="{9E1B769D-696F-0742-8042-A6EED8FD9F27}" destId="{8301AB39-AA04-3F42-906C-34B883C02E71}" srcOrd="3" destOrd="0" presId="urn:microsoft.com/office/officeart/2005/8/layout/process2"/>
    <dgm:cxn modelId="{271408BA-2847-ED44-9005-EE191485B345}" type="presParOf" srcId="{8301AB39-AA04-3F42-906C-34B883C02E71}" destId="{2D908861-2D5F-FC47-A1D1-B3ED0CB5BCAB}" srcOrd="0" destOrd="0" presId="urn:microsoft.com/office/officeart/2005/8/layout/process2"/>
    <dgm:cxn modelId="{3A649937-9FC1-5249-8CAF-CDA04700AFF3}" type="presParOf" srcId="{9E1B769D-696F-0742-8042-A6EED8FD9F27}" destId="{88CCFA6F-21A8-7547-BE94-35339A3AA423}" srcOrd="4" destOrd="0" presId="urn:microsoft.com/office/officeart/2005/8/layout/process2"/>
  </dgm:cxnLst>
  <dgm:bg>
    <a:noFill/>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939AEA7-1C25-8F46-AC04-B182B692D277}" type="doc">
      <dgm:prSet loTypeId="urn:microsoft.com/office/officeart/2005/8/layout/process2" loCatId="" qsTypeId="urn:microsoft.com/office/officeart/2005/8/quickstyle/simple1" qsCatId="simple" csTypeId="urn:microsoft.com/office/officeart/2005/8/colors/colorful5" csCatId="colorful" phldr="1"/>
      <dgm:spPr/>
    </dgm:pt>
    <dgm:pt modelId="{5A597F9A-806E-D740-AFE2-D7EF257EF75B}">
      <dgm:prSet phldrT="[文本]" custT="1"/>
      <dgm:spPr>
        <a:solidFill>
          <a:schemeClr val="accent6">
            <a:lumMod val="50000"/>
          </a:schemeClr>
        </a:solidFill>
        <a:ln>
          <a:noFill/>
        </a:ln>
      </dgm:spPr>
      <dgm:t>
        <a:bodyPr/>
        <a:lstStyle/>
        <a:p>
          <a:r>
            <a:rPr lang="zh-CN" altLang="en-US" sz="3200" b="0" i="0" dirty="0">
              <a:latin typeface="Microsoft YaHei" panose="020B0503020204020204" pitchFamily="34" charset="-122"/>
              <a:ea typeface="Microsoft YaHei" panose="020B0503020204020204" pitchFamily="34" charset="-122"/>
            </a:rPr>
            <a:t>约兰</a:t>
          </a:r>
        </a:p>
      </dgm:t>
    </dgm:pt>
    <dgm:pt modelId="{DA593F6B-9C86-C44F-9302-AC48778443A7}" type="parTrans" cxnId="{AA58FC7D-D89F-4D44-8B78-48F4BDE7681B}">
      <dgm:prSet/>
      <dgm:spPr/>
      <dgm:t>
        <a:bodyPr/>
        <a:lstStyle/>
        <a:p>
          <a:endParaRPr lang="zh-CN" altLang="en-US"/>
        </a:p>
      </dgm:t>
    </dgm:pt>
    <dgm:pt modelId="{93920C23-5BF6-644B-AEF6-1ADCFA7D14B4}" type="sibTrans" cxnId="{AA58FC7D-D89F-4D44-8B78-48F4BDE7681B}">
      <dgm:prSet/>
      <dgm:spPr>
        <a:solidFill>
          <a:schemeClr val="accent6">
            <a:lumMod val="50000"/>
          </a:schemeClr>
        </a:solidFill>
      </dgm:spPr>
      <dgm:t>
        <a:bodyPr/>
        <a:lstStyle/>
        <a:p>
          <a:endParaRPr lang="zh-CN" altLang="en-US"/>
        </a:p>
      </dgm:t>
    </dgm:pt>
    <dgm:pt modelId="{BA71272C-72B8-AC48-B162-BC9B75DDF177}">
      <dgm:prSet phldrT="[文本]" custT="1"/>
      <dgm:spPr>
        <a:solidFill>
          <a:schemeClr val="accent6">
            <a:lumMod val="50000"/>
          </a:schemeClr>
        </a:solidFill>
        <a:ln>
          <a:noFill/>
        </a:ln>
      </dgm:spPr>
      <dgm:t>
        <a:bodyPr anchor="b"/>
        <a:lstStyle/>
        <a:p>
          <a:pPr>
            <a:lnSpc>
              <a:spcPts val="2540"/>
            </a:lnSpc>
          </a:pPr>
          <a:r>
            <a:rPr lang="zh-CN" altLang="en-US" sz="3200" b="0" i="0" dirty="0">
              <a:latin typeface="Microsoft YaHei" panose="020B0503020204020204" pitchFamily="34" charset="-122"/>
              <a:ea typeface="Microsoft YaHei" panose="020B0503020204020204" pitchFamily="34" charset="-122"/>
            </a:rPr>
            <a:t>亚哈谢</a:t>
          </a:r>
        </a:p>
        <a:p>
          <a:pPr>
            <a:lnSpc>
              <a:spcPts val="2540"/>
            </a:lnSpc>
          </a:pPr>
          <a:r>
            <a:rPr lang="zh-CN" altLang="en-US" sz="3200" b="0" i="0" dirty="0">
              <a:latin typeface="Microsoft YaHei" panose="020B0503020204020204" pitchFamily="34" charset="-122"/>
              <a:ea typeface="Microsoft YaHei" panose="020B0503020204020204" pitchFamily="34" charset="-122"/>
            </a:rPr>
            <a:t>约阿施</a:t>
          </a:r>
          <a:endParaRPr lang="en-US" altLang="zh-CN" sz="3200" b="0" i="0" dirty="0">
            <a:latin typeface="Microsoft YaHei" panose="020B0503020204020204" pitchFamily="34" charset="-122"/>
            <a:ea typeface="Microsoft YaHei" panose="020B0503020204020204" pitchFamily="34" charset="-122"/>
          </a:endParaRPr>
        </a:p>
        <a:p>
          <a:pPr>
            <a:lnSpc>
              <a:spcPts val="2540"/>
            </a:lnSpc>
          </a:pPr>
          <a:r>
            <a:rPr lang="zh-CN" altLang="en-US" sz="3200" b="0" i="0" dirty="0">
              <a:latin typeface="Microsoft YaHei" panose="020B0503020204020204" pitchFamily="34" charset="-122"/>
              <a:ea typeface="Microsoft YaHei" panose="020B0503020204020204" pitchFamily="34" charset="-122"/>
            </a:rPr>
            <a:t>亚玛谢</a:t>
          </a:r>
        </a:p>
      </dgm:t>
    </dgm:pt>
    <dgm:pt modelId="{56C60BC7-2D37-8F48-8A39-EFA2B55533CB}" type="parTrans" cxnId="{6B5F676A-1A6C-754C-A950-E96BE655FA3D}">
      <dgm:prSet/>
      <dgm:spPr/>
      <dgm:t>
        <a:bodyPr/>
        <a:lstStyle/>
        <a:p>
          <a:endParaRPr lang="zh-CN" altLang="en-US"/>
        </a:p>
      </dgm:t>
    </dgm:pt>
    <dgm:pt modelId="{73982577-EC5D-CE40-9D2E-5531E1BAD462}" type="sibTrans" cxnId="{6B5F676A-1A6C-754C-A950-E96BE655FA3D}">
      <dgm:prSet/>
      <dgm:spPr>
        <a:solidFill>
          <a:schemeClr val="accent6">
            <a:lumMod val="50000"/>
          </a:schemeClr>
        </a:solidFill>
      </dgm:spPr>
      <dgm:t>
        <a:bodyPr/>
        <a:lstStyle/>
        <a:p>
          <a:endParaRPr lang="zh-CN" altLang="en-US"/>
        </a:p>
      </dgm:t>
    </dgm:pt>
    <dgm:pt modelId="{70CE36B3-261C-EC45-8C0F-F79800ED6BEA}">
      <dgm:prSet phldrT="[文本]" custT="1"/>
      <dgm:spPr>
        <a:solidFill>
          <a:schemeClr val="accent6">
            <a:lumMod val="50000"/>
          </a:schemeClr>
        </a:solidFill>
        <a:ln>
          <a:noFill/>
        </a:ln>
      </dgm:spPr>
      <dgm:t>
        <a:bodyPr anchor="ctr"/>
        <a:lstStyle/>
        <a:p>
          <a:pPr>
            <a:lnSpc>
              <a:spcPts val="1540"/>
            </a:lnSpc>
          </a:pPr>
          <a:r>
            <a:rPr lang="zh-CN" altLang="en-US" sz="3200" b="0" i="0" dirty="0">
              <a:latin typeface="Microsoft YaHei" panose="020B0503020204020204" pitchFamily="34" charset="-122"/>
              <a:ea typeface="Microsoft YaHei" panose="020B0503020204020204" pitchFamily="34" charset="-122"/>
            </a:rPr>
            <a:t>乌西雅</a:t>
          </a:r>
        </a:p>
      </dgm:t>
    </dgm:pt>
    <dgm:pt modelId="{6CC894A1-6DCD-5341-B09F-1E510E8E2EA2}" type="parTrans" cxnId="{09193360-4C87-F04E-987B-53419787FFA0}">
      <dgm:prSet/>
      <dgm:spPr/>
      <dgm:t>
        <a:bodyPr/>
        <a:lstStyle/>
        <a:p>
          <a:endParaRPr lang="zh-CN" altLang="en-US"/>
        </a:p>
      </dgm:t>
    </dgm:pt>
    <dgm:pt modelId="{1F403F30-8978-274B-91E4-DFF956125495}" type="sibTrans" cxnId="{09193360-4C87-F04E-987B-53419787FFA0}">
      <dgm:prSet/>
      <dgm:spPr/>
      <dgm:t>
        <a:bodyPr/>
        <a:lstStyle/>
        <a:p>
          <a:endParaRPr lang="zh-CN" altLang="en-US"/>
        </a:p>
      </dgm:t>
    </dgm:pt>
    <dgm:pt modelId="{9E1B769D-696F-0742-8042-A6EED8FD9F27}" type="pres">
      <dgm:prSet presAssocID="{2939AEA7-1C25-8F46-AC04-B182B692D277}" presName="linearFlow" presStyleCnt="0">
        <dgm:presLayoutVars>
          <dgm:resizeHandles val="exact"/>
        </dgm:presLayoutVars>
      </dgm:prSet>
      <dgm:spPr/>
    </dgm:pt>
    <dgm:pt modelId="{70EF5292-1B81-F140-A1A3-88C683387636}" type="pres">
      <dgm:prSet presAssocID="{5A597F9A-806E-D740-AFE2-D7EF257EF75B}" presName="node" presStyleLbl="node1" presStyleIdx="0" presStyleCnt="3" custScaleX="79550">
        <dgm:presLayoutVars>
          <dgm:bulletEnabled val="1"/>
        </dgm:presLayoutVars>
      </dgm:prSet>
      <dgm:spPr/>
    </dgm:pt>
    <dgm:pt modelId="{6E1151B6-A6EC-D544-94EB-E42F8CBAD69B}" type="pres">
      <dgm:prSet presAssocID="{93920C23-5BF6-644B-AEF6-1ADCFA7D14B4}" presName="sibTrans" presStyleLbl="sibTrans2D1" presStyleIdx="0" presStyleCnt="2"/>
      <dgm:spPr/>
    </dgm:pt>
    <dgm:pt modelId="{7D78189C-481E-8441-83A1-CFE7D4D428CC}" type="pres">
      <dgm:prSet presAssocID="{93920C23-5BF6-644B-AEF6-1ADCFA7D14B4}" presName="connectorText" presStyleLbl="sibTrans2D1" presStyleIdx="0" presStyleCnt="2"/>
      <dgm:spPr/>
    </dgm:pt>
    <dgm:pt modelId="{C05A5B6B-0735-B74A-9E82-C902C2FDEE7F}" type="pres">
      <dgm:prSet presAssocID="{BA71272C-72B8-AC48-B162-BC9B75DDF177}" presName="node" presStyleLbl="node1" presStyleIdx="1" presStyleCnt="3" custScaleX="79550" custScaleY="334244">
        <dgm:presLayoutVars>
          <dgm:bulletEnabled val="1"/>
        </dgm:presLayoutVars>
      </dgm:prSet>
      <dgm:spPr/>
    </dgm:pt>
    <dgm:pt modelId="{8301AB39-AA04-3F42-906C-34B883C02E71}" type="pres">
      <dgm:prSet presAssocID="{73982577-EC5D-CE40-9D2E-5531E1BAD462}" presName="sibTrans" presStyleLbl="sibTrans2D1" presStyleIdx="1" presStyleCnt="2"/>
      <dgm:spPr/>
    </dgm:pt>
    <dgm:pt modelId="{2D908861-2D5F-FC47-A1D1-B3ED0CB5BCAB}" type="pres">
      <dgm:prSet presAssocID="{73982577-EC5D-CE40-9D2E-5531E1BAD462}" presName="connectorText" presStyleLbl="sibTrans2D1" presStyleIdx="1" presStyleCnt="2"/>
      <dgm:spPr/>
    </dgm:pt>
    <dgm:pt modelId="{88CCFA6F-21A8-7547-BE94-35339A3AA423}" type="pres">
      <dgm:prSet presAssocID="{70CE36B3-261C-EC45-8C0F-F79800ED6BEA}" presName="node" presStyleLbl="node1" presStyleIdx="2" presStyleCnt="3" custScaleX="81980" custScaleY="148242">
        <dgm:presLayoutVars>
          <dgm:bulletEnabled val="1"/>
        </dgm:presLayoutVars>
      </dgm:prSet>
      <dgm:spPr/>
    </dgm:pt>
  </dgm:ptLst>
  <dgm:cxnLst>
    <dgm:cxn modelId="{D3F13104-5A10-BF4F-94E3-D3B79BB138FF}" type="presOf" srcId="{93920C23-5BF6-644B-AEF6-1ADCFA7D14B4}" destId="{7D78189C-481E-8441-83A1-CFE7D4D428CC}" srcOrd="1" destOrd="0" presId="urn:microsoft.com/office/officeart/2005/8/layout/process2"/>
    <dgm:cxn modelId="{C8F01E29-E87C-1B4D-928B-E70F466766B6}" type="presOf" srcId="{2939AEA7-1C25-8F46-AC04-B182B692D277}" destId="{9E1B769D-696F-0742-8042-A6EED8FD9F27}" srcOrd="0" destOrd="0" presId="urn:microsoft.com/office/officeart/2005/8/layout/process2"/>
    <dgm:cxn modelId="{B8DC932D-6F98-9A4A-85F7-F02FCBA16FB3}" type="presOf" srcId="{BA71272C-72B8-AC48-B162-BC9B75DDF177}" destId="{C05A5B6B-0735-B74A-9E82-C902C2FDEE7F}" srcOrd="0" destOrd="0" presId="urn:microsoft.com/office/officeart/2005/8/layout/process2"/>
    <dgm:cxn modelId="{EA711335-8E98-554D-B412-874EA3155AA5}" type="presOf" srcId="{93920C23-5BF6-644B-AEF6-1ADCFA7D14B4}" destId="{6E1151B6-A6EC-D544-94EB-E42F8CBAD69B}" srcOrd="0" destOrd="0" presId="urn:microsoft.com/office/officeart/2005/8/layout/process2"/>
    <dgm:cxn modelId="{09193360-4C87-F04E-987B-53419787FFA0}" srcId="{2939AEA7-1C25-8F46-AC04-B182B692D277}" destId="{70CE36B3-261C-EC45-8C0F-F79800ED6BEA}" srcOrd="2" destOrd="0" parTransId="{6CC894A1-6DCD-5341-B09F-1E510E8E2EA2}" sibTransId="{1F403F30-8978-274B-91E4-DFF956125495}"/>
    <dgm:cxn modelId="{6B5F676A-1A6C-754C-A950-E96BE655FA3D}" srcId="{2939AEA7-1C25-8F46-AC04-B182B692D277}" destId="{BA71272C-72B8-AC48-B162-BC9B75DDF177}" srcOrd="1" destOrd="0" parTransId="{56C60BC7-2D37-8F48-8A39-EFA2B55533CB}" sibTransId="{73982577-EC5D-CE40-9D2E-5531E1BAD462}"/>
    <dgm:cxn modelId="{AA58FC7D-D89F-4D44-8B78-48F4BDE7681B}" srcId="{2939AEA7-1C25-8F46-AC04-B182B692D277}" destId="{5A597F9A-806E-D740-AFE2-D7EF257EF75B}" srcOrd="0" destOrd="0" parTransId="{DA593F6B-9C86-C44F-9302-AC48778443A7}" sibTransId="{93920C23-5BF6-644B-AEF6-1ADCFA7D14B4}"/>
    <dgm:cxn modelId="{D05F05A0-C098-4444-9007-02D692B741E6}" type="presOf" srcId="{73982577-EC5D-CE40-9D2E-5531E1BAD462}" destId="{8301AB39-AA04-3F42-906C-34B883C02E71}" srcOrd="0" destOrd="0" presId="urn:microsoft.com/office/officeart/2005/8/layout/process2"/>
    <dgm:cxn modelId="{982132A5-EFB6-8149-B739-BE178195ADFF}" type="presOf" srcId="{73982577-EC5D-CE40-9D2E-5531E1BAD462}" destId="{2D908861-2D5F-FC47-A1D1-B3ED0CB5BCAB}" srcOrd="1" destOrd="0" presId="urn:microsoft.com/office/officeart/2005/8/layout/process2"/>
    <dgm:cxn modelId="{D25FFBB0-61D1-3C47-8FAD-A2539F5C4104}" type="presOf" srcId="{70CE36B3-261C-EC45-8C0F-F79800ED6BEA}" destId="{88CCFA6F-21A8-7547-BE94-35339A3AA423}" srcOrd="0" destOrd="0" presId="urn:microsoft.com/office/officeart/2005/8/layout/process2"/>
    <dgm:cxn modelId="{B26848C7-D130-854F-8450-967A0C5B8503}" type="presOf" srcId="{5A597F9A-806E-D740-AFE2-D7EF257EF75B}" destId="{70EF5292-1B81-F140-A1A3-88C683387636}" srcOrd="0" destOrd="0" presId="urn:microsoft.com/office/officeart/2005/8/layout/process2"/>
    <dgm:cxn modelId="{7F678799-B546-B945-AC3E-B617B14716DE}" type="presParOf" srcId="{9E1B769D-696F-0742-8042-A6EED8FD9F27}" destId="{70EF5292-1B81-F140-A1A3-88C683387636}" srcOrd="0" destOrd="0" presId="urn:microsoft.com/office/officeart/2005/8/layout/process2"/>
    <dgm:cxn modelId="{59B718FC-48C1-1C4D-8F1C-AB7183B8D754}" type="presParOf" srcId="{9E1B769D-696F-0742-8042-A6EED8FD9F27}" destId="{6E1151B6-A6EC-D544-94EB-E42F8CBAD69B}" srcOrd="1" destOrd="0" presId="urn:microsoft.com/office/officeart/2005/8/layout/process2"/>
    <dgm:cxn modelId="{4002F9D9-2602-2849-B7AA-1AFD5A25510F}" type="presParOf" srcId="{6E1151B6-A6EC-D544-94EB-E42F8CBAD69B}" destId="{7D78189C-481E-8441-83A1-CFE7D4D428CC}" srcOrd="0" destOrd="0" presId="urn:microsoft.com/office/officeart/2005/8/layout/process2"/>
    <dgm:cxn modelId="{76279594-78EB-4F4C-A1EA-88C9955DD732}" type="presParOf" srcId="{9E1B769D-696F-0742-8042-A6EED8FD9F27}" destId="{C05A5B6B-0735-B74A-9E82-C902C2FDEE7F}" srcOrd="2" destOrd="0" presId="urn:microsoft.com/office/officeart/2005/8/layout/process2"/>
    <dgm:cxn modelId="{1BC96B9D-3B25-2545-8692-3E230E0FADEF}" type="presParOf" srcId="{9E1B769D-696F-0742-8042-A6EED8FD9F27}" destId="{8301AB39-AA04-3F42-906C-34B883C02E71}" srcOrd="3" destOrd="0" presId="urn:microsoft.com/office/officeart/2005/8/layout/process2"/>
    <dgm:cxn modelId="{271408BA-2847-ED44-9005-EE191485B345}" type="presParOf" srcId="{8301AB39-AA04-3F42-906C-34B883C02E71}" destId="{2D908861-2D5F-FC47-A1D1-B3ED0CB5BCAB}" srcOrd="0" destOrd="0" presId="urn:microsoft.com/office/officeart/2005/8/layout/process2"/>
    <dgm:cxn modelId="{3A649937-9FC1-5249-8CAF-CDA04700AFF3}" type="presParOf" srcId="{9E1B769D-696F-0742-8042-A6EED8FD9F27}" destId="{88CCFA6F-21A8-7547-BE94-35339A3AA423}" srcOrd="4" destOrd="0" presId="urn:microsoft.com/office/officeart/2005/8/layout/process2"/>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F5292-1B81-F140-A1A3-88C683387636}">
      <dsp:nvSpPr>
        <dsp:cNvPr id="0" name=""/>
        <dsp:cNvSpPr/>
      </dsp:nvSpPr>
      <dsp:spPr>
        <a:xfrm>
          <a:off x="723613" y="417"/>
          <a:ext cx="2460089" cy="1366716"/>
        </a:xfrm>
        <a:prstGeom prst="roundRect">
          <a:avLst>
            <a:gd name="adj" fmla="val 10000"/>
          </a:avLst>
        </a:prstGeom>
        <a:solidFill>
          <a:schemeClr val="accent6">
            <a:lumMod val="5000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254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约兰</a:t>
          </a:r>
        </a:p>
      </dsp:txBody>
      <dsp:txXfrm>
        <a:off x="763643" y="40447"/>
        <a:ext cx="2380029" cy="1286656"/>
      </dsp:txXfrm>
    </dsp:sp>
    <dsp:sp modelId="{6E1151B6-A6EC-D544-94EB-E42F8CBAD69B}">
      <dsp:nvSpPr>
        <dsp:cNvPr id="0" name=""/>
        <dsp:cNvSpPr/>
      </dsp:nvSpPr>
      <dsp:spPr>
        <a:xfrm rot="5400000">
          <a:off x="1697399" y="1401301"/>
          <a:ext cx="512518" cy="615022"/>
        </a:xfrm>
        <a:prstGeom prst="rightArrow">
          <a:avLst>
            <a:gd name="adj1" fmla="val 60000"/>
            <a:gd name="adj2" fmla="val 50000"/>
          </a:avLst>
        </a:prstGeom>
        <a:solidFill>
          <a:schemeClr val="accent6">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55750">
            <a:lnSpc>
              <a:spcPts val="2540"/>
            </a:lnSpc>
            <a:spcBef>
              <a:spcPct val="0"/>
            </a:spcBef>
            <a:spcAft>
              <a:spcPct val="35000"/>
            </a:spcAft>
            <a:buNone/>
          </a:pPr>
          <a:endParaRPr lang="zh-CN" altLang="en-US" sz="3500" kern="1200"/>
        </a:p>
      </dsp:txBody>
      <dsp:txXfrm rot="-5400000">
        <a:off x="1769152" y="1452553"/>
        <a:ext cx="369014" cy="358763"/>
      </dsp:txXfrm>
    </dsp:sp>
    <dsp:sp modelId="{C05A5B6B-0735-B74A-9E82-C902C2FDEE7F}">
      <dsp:nvSpPr>
        <dsp:cNvPr id="0" name=""/>
        <dsp:cNvSpPr/>
      </dsp:nvSpPr>
      <dsp:spPr>
        <a:xfrm>
          <a:off x="724966" y="2050492"/>
          <a:ext cx="2457383" cy="1366716"/>
        </a:xfrm>
        <a:prstGeom prst="roundRect">
          <a:avLst>
            <a:gd name="adj" fmla="val 10000"/>
          </a:avLst>
        </a:prstGeom>
        <a:solidFill>
          <a:schemeClr val="accent6">
            <a:lumMod val="5000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164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乌西雅</a:t>
          </a:r>
          <a:endParaRPr lang="en-US" altLang="zh-CN" sz="3200" b="0" i="0" kern="1200" dirty="0">
            <a:latin typeface="Microsoft YaHei" panose="020B0503020204020204" pitchFamily="34" charset="-122"/>
            <a:ea typeface="Microsoft YaHei" panose="020B0503020204020204" pitchFamily="34" charset="-122"/>
          </a:endParaRPr>
        </a:p>
      </dsp:txBody>
      <dsp:txXfrm>
        <a:off x="764996" y="2090522"/>
        <a:ext cx="2377323" cy="12866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F5292-1B81-F140-A1A3-88C683387636}">
      <dsp:nvSpPr>
        <dsp:cNvPr id="0" name=""/>
        <dsp:cNvSpPr/>
      </dsp:nvSpPr>
      <dsp:spPr>
        <a:xfrm>
          <a:off x="1808925" y="3936"/>
          <a:ext cx="2478149" cy="778802"/>
        </a:xfrm>
        <a:prstGeom prst="roundRect">
          <a:avLst>
            <a:gd name="adj" fmla="val 10000"/>
          </a:avLst>
        </a:prstGeom>
        <a:solidFill>
          <a:schemeClr val="accent6">
            <a:lumMod val="5000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约兰</a:t>
          </a:r>
        </a:p>
      </dsp:txBody>
      <dsp:txXfrm>
        <a:off x="1831735" y="26746"/>
        <a:ext cx="2432529" cy="733182"/>
      </dsp:txXfrm>
    </dsp:sp>
    <dsp:sp modelId="{6E1151B6-A6EC-D544-94EB-E42F8CBAD69B}">
      <dsp:nvSpPr>
        <dsp:cNvPr id="0" name=""/>
        <dsp:cNvSpPr/>
      </dsp:nvSpPr>
      <dsp:spPr>
        <a:xfrm rot="5400000">
          <a:off x="2901974" y="802208"/>
          <a:ext cx="292050" cy="350461"/>
        </a:xfrm>
        <a:prstGeom prst="rightArrow">
          <a:avLst>
            <a:gd name="adj1" fmla="val 60000"/>
            <a:gd name="adj2" fmla="val 50000"/>
          </a:avLst>
        </a:prstGeom>
        <a:solidFill>
          <a:schemeClr val="accent6">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rot="-5400000">
        <a:off x="2942861" y="831414"/>
        <a:ext cx="210277" cy="204435"/>
      </dsp:txXfrm>
    </dsp:sp>
    <dsp:sp modelId="{C05A5B6B-0735-B74A-9E82-C902C2FDEE7F}">
      <dsp:nvSpPr>
        <dsp:cNvPr id="0" name=""/>
        <dsp:cNvSpPr/>
      </dsp:nvSpPr>
      <dsp:spPr>
        <a:xfrm>
          <a:off x="1808925" y="1172139"/>
          <a:ext cx="2478149" cy="2017082"/>
        </a:xfrm>
        <a:prstGeom prst="roundRect">
          <a:avLst>
            <a:gd name="adj" fmla="val 10000"/>
          </a:avLst>
        </a:prstGeom>
        <a:solidFill>
          <a:schemeClr val="accent6">
            <a:lumMod val="5000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b" anchorCtr="0">
          <a:noAutofit/>
        </a:bodyPr>
        <a:lstStyle/>
        <a:p>
          <a:pPr marL="0" lvl="0" indent="0" algn="ctr" defTabSz="1422400">
            <a:lnSpc>
              <a:spcPts val="254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亚哈谢</a:t>
          </a:r>
        </a:p>
        <a:p>
          <a:pPr marL="0" lvl="0" indent="0" algn="ctr" defTabSz="1422400">
            <a:lnSpc>
              <a:spcPts val="254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约阿施</a:t>
          </a:r>
          <a:endParaRPr lang="en-US" altLang="zh-CN" sz="3200" b="0" i="0" kern="1200" dirty="0">
            <a:latin typeface="Microsoft YaHei" panose="020B0503020204020204" pitchFamily="34" charset="-122"/>
            <a:ea typeface="Microsoft YaHei" panose="020B0503020204020204" pitchFamily="34" charset="-122"/>
          </a:endParaRPr>
        </a:p>
        <a:p>
          <a:pPr marL="0" lvl="0" indent="0" algn="ctr" defTabSz="1422400">
            <a:lnSpc>
              <a:spcPts val="254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亚玛谢</a:t>
          </a:r>
        </a:p>
      </dsp:txBody>
      <dsp:txXfrm>
        <a:off x="1868003" y="1231217"/>
        <a:ext cx="2359993" cy="1898926"/>
      </dsp:txXfrm>
    </dsp:sp>
    <dsp:sp modelId="{8301AB39-AA04-3F42-906C-34B883C02E71}">
      <dsp:nvSpPr>
        <dsp:cNvPr id="0" name=""/>
        <dsp:cNvSpPr/>
      </dsp:nvSpPr>
      <dsp:spPr>
        <a:xfrm rot="5400000">
          <a:off x="2901974" y="3208692"/>
          <a:ext cx="292050" cy="350461"/>
        </a:xfrm>
        <a:prstGeom prst="rightArrow">
          <a:avLst>
            <a:gd name="adj1" fmla="val 60000"/>
            <a:gd name="adj2" fmla="val 50000"/>
          </a:avLst>
        </a:prstGeom>
        <a:solidFill>
          <a:schemeClr val="accent6">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rot="-5400000">
        <a:off x="2942861" y="3237898"/>
        <a:ext cx="210277" cy="204435"/>
      </dsp:txXfrm>
    </dsp:sp>
    <dsp:sp modelId="{88CCFA6F-21A8-7547-BE94-35339A3AA423}">
      <dsp:nvSpPr>
        <dsp:cNvPr id="0" name=""/>
        <dsp:cNvSpPr/>
      </dsp:nvSpPr>
      <dsp:spPr>
        <a:xfrm>
          <a:off x="1771075" y="3578623"/>
          <a:ext cx="2553848" cy="1292391"/>
        </a:xfrm>
        <a:prstGeom prst="roundRect">
          <a:avLst>
            <a:gd name="adj" fmla="val 10000"/>
          </a:avLst>
        </a:prstGeom>
        <a:solidFill>
          <a:schemeClr val="accent6">
            <a:lumMod val="5000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154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乌西雅</a:t>
          </a:r>
        </a:p>
      </dsp:txBody>
      <dsp:txXfrm>
        <a:off x="1808928" y="3616476"/>
        <a:ext cx="2478142" cy="12166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F5292-1B81-F140-A1A3-88C683387636}">
      <dsp:nvSpPr>
        <dsp:cNvPr id="0" name=""/>
        <dsp:cNvSpPr/>
      </dsp:nvSpPr>
      <dsp:spPr>
        <a:xfrm>
          <a:off x="2044539" y="2674"/>
          <a:ext cx="2006920" cy="630710"/>
        </a:xfrm>
        <a:prstGeom prst="roundRect">
          <a:avLst>
            <a:gd name="adj" fmla="val 10000"/>
          </a:avLst>
        </a:prstGeom>
        <a:solidFill>
          <a:schemeClr val="accent6">
            <a:lumMod val="5000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约兰</a:t>
          </a:r>
        </a:p>
      </dsp:txBody>
      <dsp:txXfrm>
        <a:off x="2063012" y="21147"/>
        <a:ext cx="1969974" cy="593764"/>
      </dsp:txXfrm>
    </dsp:sp>
    <dsp:sp modelId="{6E1151B6-A6EC-D544-94EB-E42F8CBAD69B}">
      <dsp:nvSpPr>
        <dsp:cNvPr id="0" name=""/>
        <dsp:cNvSpPr/>
      </dsp:nvSpPr>
      <dsp:spPr>
        <a:xfrm rot="5400000">
          <a:off x="2929741" y="649152"/>
          <a:ext cx="236516" cy="283819"/>
        </a:xfrm>
        <a:prstGeom prst="rightArrow">
          <a:avLst>
            <a:gd name="adj1" fmla="val 60000"/>
            <a:gd name="adj2" fmla="val 50000"/>
          </a:avLst>
        </a:prstGeom>
        <a:solidFill>
          <a:schemeClr val="accent6">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zh-CN" altLang="en-US" sz="1100" kern="1200"/>
        </a:p>
      </dsp:txBody>
      <dsp:txXfrm rot="-5400000">
        <a:off x="2962854" y="672804"/>
        <a:ext cx="170291" cy="165561"/>
      </dsp:txXfrm>
    </dsp:sp>
    <dsp:sp modelId="{C05A5B6B-0735-B74A-9E82-C902C2FDEE7F}">
      <dsp:nvSpPr>
        <dsp:cNvPr id="0" name=""/>
        <dsp:cNvSpPr/>
      </dsp:nvSpPr>
      <dsp:spPr>
        <a:xfrm>
          <a:off x="2044539" y="948739"/>
          <a:ext cx="2006920" cy="2108111"/>
        </a:xfrm>
        <a:prstGeom prst="roundRect">
          <a:avLst>
            <a:gd name="adj" fmla="val 10000"/>
          </a:avLst>
        </a:prstGeom>
        <a:solidFill>
          <a:schemeClr val="accent6">
            <a:lumMod val="5000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b" anchorCtr="0">
          <a:noAutofit/>
        </a:bodyPr>
        <a:lstStyle/>
        <a:p>
          <a:pPr marL="0" lvl="0" indent="0" algn="ctr" defTabSz="1422400">
            <a:lnSpc>
              <a:spcPts val="254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亚哈谢</a:t>
          </a:r>
        </a:p>
        <a:p>
          <a:pPr marL="0" lvl="0" indent="0" algn="ctr" defTabSz="1422400">
            <a:lnSpc>
              <a:spcPts val="254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约阿施</a:t>
          </a:r>
          <a:endParaRPr lang="en-US" altLang="zh-CN" sz="3200" b="0" i="0" kern="1200" dirty="0">
            <a:latin typeface="Microsoft YaHei" panose="020B0503020204020204" pitchFamily="34" charset="-122"/>
            <a:ea typeface="Microsoft YaHei" panose="020B0503020204020204" pitchFamily="34" charset="-122"/>
          </a:endParaRPr>
        </a:p>
        <a:p>
          <a:pPr marL="0" lvl="0" indent="0" algn="ctr" defTabSz="1422400">
            <a:lnSpc>
              <a:spcPts val="254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亚玛谢</a:t>
          </a:r>
        </a:p>
      </dsp:txBody>
      <dsp:txXfrm>
        <a:off x="2103320" y="1007520"/>
        <a:ext cx="1889358" cy="1990549"/>
      </dsp:txXfrm>
    </dsp:sp>
    <dsp:sp modelId="{8301AB39-AA04-3F42-906C-34B883C02E71}">
      <dsp:nvSpPr>
        <dsp:cNvPr id="0" name=""/>
        <dsp:cNvSpPr/>
      </dsp:nvSpPr>
      <dsp:spPr>
        <a:xfrm rot="5400000">
          <a:off x="2929741" y="3072618"/>
          <a:ext cx="236516" cy="283819"/>
        </a:xfrm>
        <a:prstGeom prst="rightArrow">
          <a:avLst>
            <a:gd name="adj1" fmla="val 60000"/>
            <a:gd name="adj2" fmla="val 50000"/>
          </a:avLst>
        </a:prstGeom>
        <a:solidFill>
          <a:schemeClr val="accent6">
            <a:lumMod val="5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zh-CN" altLang="en-US" sz="1100" kern="1200"/>
        </a:p>
      </dsp:txBody>
      <dsp:txXfrm rot="-5400000">
        <a:off x="2962854" y="3096270"/>
        <a:ext cx="170291" cy="165561"/>
      </dsp:txXfrm>
    </dsp:sp>
    <dsp:sp modelId="{88CCFA6F-21A8-7547-BE94-35339A3AA423}">
      <dsp:nvSpPr>
        <dsp:cNvPr id="0" name=""/>
        <dsp:cNvSpPr/>
      </dsp:nvSpPr>
      <dsp:spPr>
        <a:xfrm>
          <a:off x="2013887" y="3372206"/>
          <a:ext cx="2068225" cy="934977"/>
        </a:xfrm>
        <a:prstGeom prst="roundRect">
          <a:avLst>
            <a:gd name="adj" fmla="val 10000"/>
          </a:avLst>
        </a:prstGeom>
        <a:solidFill>
          <a:schemeClr val="accent6">
            <a:lumMod val="50000"/>
          </a:schemeClr>
        </a:solid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1540"/>
            </a:lnSpc>
            <a:spcBef>
              <a:spcPct val="0"/>
            </a:spcBef>
            <a:spcAft>
              <a:spcPct val="35000"/>
            </a:spcAft>
            <a:buNone/>
          </a:pPr>
          <a:r>
            <a:rPr lang="zh-CN" altLang="en-US" sz="3200" b="0" i="0" kern="1200" dirty="0">
              <a:latin typeface="Microsoft YaHei" panose="020B0503020204020204" pitchFamily="34" charset="-122"/>
              <a:ea typeface="Microsoft YaHei" panose="020B0503020204020204" pitchFamily="34" charset="-122"/>
            </a:rPr>
            <a:t>乌西雅</a:t>
          </a:r>
        </a:p>
      </dsp:txBody>
      <dsp:txXfrm>
        <a:off x="2041272" y="3399591"/>
        <a:ext cx="2013455" cy="880207"/>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3.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2022/1/27</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3033305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调查问卷：</a:t>
            </a:r>
            <a:r>
              <a:rPr lang="zh-CN" altLang="zh-CN" sz="1800" dirty="0">
                <a:effectLst/>
                <a:latin typeface="Times New Roman" panose="02020603050405020304" pitchFamily="18" charset="0"/>
                <a:ea typeface="宋体" panose="02010600030101010101" pitchFamily="2" charset="-122"/>
              </a:rPr>
              <a:t>请将你的答案写在横线上。</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看这个地球，你觉得它的年龄有多大？</a:t>
            </a:r>
          </a:p>
          <a:p>
            <a:pPr marL="228600"/>
            <a:r>
              <a:rPr lang="zh-TW" altLang="zh-CN" sz="1800" dirty="0">
                <a:effectLst/>
                <a:latin typeface="Times New Roman" panose="02020603050405020304" pitchFamily="18" charset="0"/>
                <a:ea typeface="宋体" panose="02010600030101010101" pitchFamily="2" charset="-122"/>
              </a:rPr>
              <a:t>_____________________________________________________</a:t>
            </a:r>
            <a:endParaRPr lang="zh-CN" altLang="zh-CN" sz="1800" dirty="0">
              <a:effectLst/>
              <a:latin typeface="Times New Roman" panose="02020603050405020304" pitchFamily="18" charset="0"/>
              <a:ea typeface="等线" panose="02010600030101010101" pitchFamily="2" charset="-122"/>
            </a:endParaRPr>
          </a:p>
          <a:p>
            <a:pPr marL="0" lvl="0" indent="0">
              <a:buFont typeface="+mj-lt"/>
              <a:buNone/>
            </a:pPr>
            <a:r>
              <a:rPr lang="en-US" altLang="zh-CN" sz="1800" dirty="0">
                <a:effectLst/>
                <a:latin typeface="Times New Roman" panose="02020603050405020304" pitchFamily="18" charset="0"/>
                <a:ea typeface="宋体" panose="02010600030101010101" pitchFamily="2" charset="-122"/>
              </a:rPr>
              <a:t>2.     </a:t>
            </a:r>
            <a:r>
              <a:rPr lang="zh-CN" altLang="zh-CN" sz="1800" dirty="0">
                <a:effectLst/>
                <a:latin typeface="Times New Roman" panose="02020603050405020304" pitchFamily="18" charset="0"/>
                <a:ea typeface="宋体" panose="02010600030101010101" pitchFamily="2" charset="-122"/>
              </a:rPr>
              <a:t>你是从哪里知道这个年龄的？</a:t>
            </a:r>
          </a:p>
          <a:p>
            <a:pPr marL="228600"/>
            <a:r>
              <a:rPr lang="zh-TW" altLang="zh-CN" sz="1800" dirty="0">
                <a:effectLst/>
                <a:latin typeface="Times New Roman" panose="02020603050405020304" pitchFamily="18" charset="0"/>
                <a:ea typeface="宋体" panose="02010600030101010101" pitchFamily="2" charset="-122"/>
              </a:rPr>
              <a:t>______________________________________________________</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a:t>
            </a:fld>
            <a:endParaRPr kumimoji="1" lang="zh-CN" altLang="en-US"/>
          </a:p>
        </p:txBody>
      </p:sp>
    </p:spTree>
    <p:extLst>
      <p:ext uri="{BB962C8B-B14F-4D97-AF65-F5344CB8AC3E}">
        <p14:creationId xmlns:p14="http://schemas.microsoft.com/office/powerpoint/2010/main" val="1883380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为什么要了解地球的年龄？</a:t>
            </a:r>
            <a:endParaRPr lang="en-US" altLang="zh-CN" sz="1800" b="1"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圣经告诉我们上帝创造了这个地球，并把它放在宇宙中。创世记</a:t>
            </a:r>
            <a:r>
              <a:rPr lang="zh-TW"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起初，神创造天地。约伯记</a:t>
            </a:r>
            <a:r>
              <a:rPr lang="en-US" altLang="zh-CN" sz="1800" dirty="0">
                <a:effectLst/>
                <a:latin typeface="Times New Roman" panose="02020603050405020304" pitchFamily="18" charset="0"/>
                <a:ea typeface="宋体" panose="02010600030101010101" pitchFamily="2" charset="-122"/>
              </a:rPr>
              <a:t>26</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神将北极铺在空中，将大地悬在虚空。</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关于地球，基督徒知道这些不就够了吗？为什么还要了解地球的年龄呢？</a:t>
            </a:r>
            <a:r>
              <a:rPr lang="zh-CN" altLang="zh-CN" sz="1800" b="1" dirty="0">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a:t>
            </a:fld>
            <a:endParaRPr kumimoji="1" lang="zh-CN" altLang="en-US"/>
          </a:p>
        </p:txBody>
      </p:sp>
    </p:spTree>
    <p:extLst>
      <p:ext uri="{BB962C8B-B14F-4D97-AF65-F5344CB8AC3E}">
        <p14:creationId xmlns:p14="http://schemas.microsoft.com/office/powerpoint/2010/main" val="3401403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因为“了解地球的年龄”和“建房子打地基”同等重要。</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3840510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请告诉我为什么建房子要打地基？（等候学生回答，例如：支持、稳固，为了奠定房子的基础等。）（</a:t>
            </a:r>
            <a:r>
              <a:rPr lang="zh-TW"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击）地基是一座房子的根基，一座房子能建多高，很大程度取决于地基打得稳不稳。地基不稳固，房子就不牢靠。地基打歪了，房子也就跟着歪。可见地基是非常重要的。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3890742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但是因为地基是隐藏在地底下的，所以这个重要的部分通常会被人忽略。地球的年龄也是一样的，很多人，包括基督徒在内，以为地球的年龄并不重要，就把它当作一个次要问题放在一边。那么忽略地球的年龄这个重要问题会带来什么结果呢？  </a:t>
            </a:r>
            <a:endParaRPr lang="zh-CN" altLang="zh-CN" sz="1800" dirty="0">
              <a:effectLst/>
              <a:latin typeface="Times New Roman" panose="02020603050405020304" pitchFamily="18" charset="0"/>
              <a:ea typeface="等线" panose="02010600030101010101" pitchFamily="2" charset="-122"/>
            </a:endParaRPr>
          </a:p>
          <a:p>
            <a:r>
              <a:rPr lang="zh-TW"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2138104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我们看到当房子的地基没打好，一段时间后，房子就会坍塌。同样，如果信仰的根基没打好，信仰也会坍塌。圣经的第一卷书创世记是基督徒的信仰基石，而地球的年龄是这块基石重要的一部分。知道吗？对于地球年龄的认识会转变人的思想，也会影响人对很多事物的认知。</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3964184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“地球年龄”对英国的影响</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以英国社会为例吧，这个国家原本有大量基督徒，公众都认为地球是年轻的，但在他们接受年老地球的观点之后，就慢慢放弃了基督教信仰。</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4004133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舍伍德</a:t>
            </a:r>
            <a:r>
              <a:rPr lang="zh-CN" altLang="zh-CN" sz="1800" dirty="0">
                <a:effectLst/>
                <a:latin typeface="Times New Roman" panose="02020603050405020304" pitchFamily="18" charset="0"/>
                <a:ea typeface="微软雅黑" panose="020B0503020204020204" pitchFamily="34" charset="-122"/>
                <a:cs typeface="微软雅黑" panose="020B0503020204020204" pitchFamily="34" charset="-122"/>
              </a:rPr>
              <a:t>‧</a:t>
            </a:r>
            <a:r>
              <a:rPr lang="zh-CN" altLang="zh-CN" sz="1800" dirty="0">
                <a:effectLst/>
                <a:latin typeface="Times New Roman" panose="02020603050405020304" pitchFamily="18" charset="0"/>
                <a:ea typeface="宋体" panose="02010600030101010101" pitchFamily="2" charset="-122"/>
              </a:rPr>
              <a:t>泰勒是牛津科学历史博物馆的馆长，他相信进化论和年老地球论。他在</a:t>
            </a:r>
            <a:r>
              <a:rPr lang="en-US" altLang="zh-CN" sz="1800" dirty="0">
                <a:effectLst/>
                <a:latin typeface="Times New Roman" panose="02020603050405020304" pitchFamily="18" charset="0"/>
                <a:ea typeface="宋体" panose="02010600030101010101" pitchFamily="2" charset="-122"/>
              </a:rPr>
              <a:t>1949</a:t>
            </a:r>
            <a:r>
              <a:rPr lang="zh-CN" altLang="zh-CN" sz="1800" dirty="0">
                <a:effectLst/>
                <a:latin typeface="Times New Roman" panose="02020603050405020304" pitchFamily="18" charset="0"/>
                <a:ea typeface="宋体" panose="02010600030101010101" pitchFamily="2" charset="-122"/>
              </a:rPr>
              <a:t>年的时候在</a:t>
            </a:r>
            <a:r>
              <a:rPr lang="en-US" altLang="zh-CN" sz="1800" dirty="0">
                <a:effectLst/>
                <a:latin typeface="Times New Roman" panose="02020603050405020304" pitchFamily="18" charset="0"/>
                <a:ea typeface="宋体" panose="02010600030101010101" pitchFamily="2" charset="-122"/>
              </a:rPr>
              <a:t>BBC</a:t>
            </a:r>
            <a:r>
              <a:rPr lang="zh-CN" altLang="zh-CN" sz="1800" dirty="0">
                <a:effectLst/>
                <a:latin typeface="Times New Roman" panose="02020603050405020304" pitchFamily="18" charset="0"/>
                <a:ea typeface="宋体" panose="02010600030101010101" pitchFamily="2" charset="-122"/>
              </a:rPr>
              <a:t>发表了一篇讲话。在讲话中，他说：“我几乎可以肯定地说，是【年老】地质学和进化理论将英国从一个基督教国家变成了一个非基督教国家。”（舍伍德</a:t>
            </a:r>
            <a:r>
              <a:rPr lang="zh-CN" altLang="zh-CN" sz="1800" dirty="0">
                <a:effectLst/>
                <a:latin typeface="Times New Roman" panose="02020603050405020304" pitchFamily="18" charset="0"/>
                <a:ea typeface="微软雅黑" panose="020B0503020204020204" pitchFamily="34" charset="-122"/>
                <a:cs typeface="微软雅黑" panose="020B0503020204020204" pitchFamily="34" charset="-122"/>
              </a:rPr>
              <a:t>‧</a:t>
            </a:r>
            <a:r>
              <a:rPr lang="zh-CN" altLang="zh-CN" sz="1800" dirty="0">
                <a:effectLst/>
                <a:latin typeface="Times New Roman" panose="02020603050405020304" pitchFamily="18" charset="0"/>
                <a:ea typeface="宋体" panose="02010600030101010101" pitchFamily="2" charset="-122"/>
              </a:rPr>
              <a:t>泰勒“地质改变观念”《维多利亚时代的思想和信仰》伦敦思凡出版公司</a:t>
            </a:r>
            <a:r>
              <a:rPr lang="en-US" altLang="zh-CN" sz="1800" dirty="0">
                <a:effectLst/>
                <a:latin typeface="Times New Roman" panose="02020603050405020304" pitchFamily="18" charset="0"/>
                <a:ea typeface="宋体" panose="02010600030101010101" pitchFamily="2" charset="-122"/>
              </a:rPr>
              <a:t>195</a:t>
            </a:r>
            <a:r>
              <a:rPr lang="zh-CN" altLang="zh-CN" sz="1800" dirty="0">
                <a:effectLst/>
                <a:latin typeface="Times New Roman" panose="02020603050405020304" pitchFamily="18" charset="0"/>
                <a:ea typeface="宋体" panose="02010600030101010101" pitchFamily="2" charset="-122"/>
              </a:rPr>
              <a:t>页</a:t>
            </a:r>
            <a:r>
              <a:rPr lang="en-US" altLang="zh-CN" sz="1800" dirty="0">
                <a:effectLst/>
                <a:latin typeface="Times New Roman" panose="02020603050405020304" pitchFamily="18" charset="0"/>
                <a:ea typeface="宋体" panose="02010600030101010101" pitchFamily="2" charset="-122"/>
              </a:rPr>
              <a:t>1949</a:t>
            </a:r>
            <a:r>
              <a:rPr lang="zh-CN" altLang="zh-CN" sz="1800" dirty="0">
                <a:effectLst/>
                <a:latin typeface="Times New Roman" panose="02020603050405020304" pitchFamily="18" charset="0"/>
                <a:ea typeface="宋体" panose="02010600030101010101" pitchFamily="2" charset="-122"/>
              </a:rPr>
              <a:t>年其中一篇讲话发表在</a:t>
            </a:r>
            <a:r>
              <a:rPr lang="en-US" altLang="zh-CN" sz="1800" dirty="0">
                <a:effectLst/>
                <a:latin typeface="Times New Roman" panose="02020603050405020304" pitchFamily="18" charset="0"/>
                <a:ea typeface="宋体" panose="02010600030101010101" pitchFamily="2" charset="-122"/>
              </a:rPr>
              <a:t>BBC</a:t>
            </a:r>
            <a:r>
              <a:rPr lang="zh-CN" altLang="zh-CN" sz="1800" dirty="0">
                <a:effectLst/>
                <a:latin typeface="Times New Roman" panose="02020603050405020304" pitchFamily="18" charset="0"/>
                <a:ea typeface="宋体" panose="02010600030101010101" pitchFamily="2" charset="-122"/>
              </a:rPr>
              <a:t>上）</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想不到吧，对于地球年龄的看法，竟然动摇了英国的信仰根基！</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3131969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这似乎在提醒我们：一定要重视“地球的年龄</a:t>
            </a:r>
            <a:r>
              <a:rPr lang="zh-TW"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这个问题！因为它若能摧毁或建造一个国家的信仰根基，那它也同样能摧毁或建造我们个人的信仰根基。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2614842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对地球年龄认识不准确导致的问题</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知道吗？在最近</a:t>
            </a:r>
            <a:r>
              <a:rPr lang="en-US" altLang="zh-CN" sz="1800" dirty="0">
                <a:effectLst/>
                <a:latin typeface="Times New Roman" panose="02020603050405020304" pitchFamily="18" charset="0"/>
                <a:ea typeface="宋体" panose="02010600030101010101" pitchFamily="2" charset="-122"/>
              </a:rPr>
              <a:t>200</a:t>
            </a:r>
            <a:r>
              <a:rPr lang="zh-CN" altLang="zh-CN" sz="1800" dirty="0">
                <a:effectLst/>
                <a:latin typeface="Times New Roman" panose="02020603050405020304" pitchFamily="18" charset="0"/>
                <a:ea typeface="宋体" panose="02010600030101010101" pitchFamily="2" charset="-122"/>
              </a:rPr>
              <a:t>年来，有一个叫做“神导进化”的理论正在削弱基督徒的信仰根基。 尽管这个理论有不同的说法，但不同的说法都认为：上帝在漫长的时间中，使用进化产生了生命体。</a:t>
            </a:r>
            <a:endParaRPr lang="zh-CN" altLang="zh-CN" sz="1800" dirty="0">
              <a:effectLst/>
              <a:latin typeface="Times New Roman" panose="02020603050405020304" pitchFamily="18" charset="0"/>
              <a:ea typeface="等线" panose="02010600030101010101" pitchFamily="2" charset="-122"/>
            </a:endParaRPr>
          </a:p>
          <a:p>
            <a:r>
              <a:rPr lang="zh-TW"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这显然违反了圣经的明确教导，也极大地削弱了信徒对于圣经第一卷书创世记的信心，所以基督徒不应该接受！现在我们就来看看“神导进化”为什么不符合圣经。</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2316354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为什么基督徒不应该接受“神导进化”？</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毫无疑问，基督徒的信仰根基是圣经。圣经在创世记</a:t>
            </a:r>
            <a:r>
              <a:rPr lang="en-US" altLang="zh-CN" sz="1800" dirty="0">
                <a:effectLst/>
                <a:latin typeface="Times New Roman" panose="02020603050405020304" pitchFamily="18" charset="0"/>
                <a:ea typeface="宋体" panose="02010600030101010101" pitchFamily="2" charset="-122"/>
              </a:rPr>
              <a:t>1:31</a:t>
            </a:r>
            <a:r>
              <a:rPr lang="zh-CN" altLang="zh-CN" sz="1800" dirty="0">
                <a:effectLst/>
                <a:latin typeface="Times New Roman" panose="02020603050405020304" pitchFamily="18" charset="0"/>
                <a:ea typeface="宋体" panose="02010600030101010101" pitchFamily="2" charset="-122"/>
              </a:rPr>
              <a:t>告诉我们这个世界被创造的时候，一切都“甚好”。伊甸园里没有死亡、没有苦难，也没有疾病。所以亚当和夏娃不会死、不会病；他们住在伊甸园里也不用担心有虫子咬他们，或是有狮子、老虎、恐龙等动物会伤害他们。因为那时候动物都不吃肉，整个生态系统都是完美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这个甚好的伊甸园是神在六日之内造的，绝对不可能是在漫长时间里进化出来的，神不可能用“进化”创造这个世界。为什么？</a:t>
            </a:r>
            <a:endParaRPr lang="zh-CN" altLang="zh-CN" sz="1800" dirty="0">
              <a:effectLst/>
              <a:latin typeface="Times New Roman" panose="02020603050405020304" pitchFamily="18" charset="0"/>
              <a:ea typeface="等线" panose="02010600030101010101" pitchFamily="2" charset="-122"/>
            </a:endParaRPr>
          </a:p>
          <a:p>
            <a:r>
              <a:rPr lang="zh-TW"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372233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因为如果上帝是用“进化”创造了世界，那就意味着早在亚当和夏娃之前，这个世界就有了无数的死亡、苦难和疾病。因为按照进化论，人类是最后才进化出来的，所以化石记录里的无数死尸是早在人类出现之前，就有了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如果上帝原来果真是使用“进化”创造了世界，那亚当和夏娃作为最终的“进化”杰作，必须是踏着在他们之前死去的无数低等动物的尸骨，才能最后出现。你觉得在伊甸园里的亚当和夏娃能一边踏着这些尸骨散步，还一边说“伊甸园很美好！”吗？</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142868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不，死亡、苦难、疾病都不是“甚好”！任何人见到这么多死尸，都会不寒而栗。上帝又怎么会说是“甚好”呢？这从根本上扭曲了上帝慈爱、公义的本性，也彻底扭曲了人性，完全不符合圣经的教导！</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4174165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那圣经是怎么解释化石记录里的死亡、痛苦和疾病的呢？圣经告诉我们是因为人犯了罪。罗马书</a:t>
            </a:r>
            <a:r>
              <a:rPr lang="en-US" altLang="zh-CN" sz="1800" dirty="0">
                <a:effectLst/>
                <a:latin typeface="Times New Roman" panose="02020603050405020304" pitchFamily="18" charset="0"/>
                <a:ea typeface="宋体" panose="02010600030101010101" pitchFamily="2" charset="-122"/>
              </a:rPr>
              <a:t>5:12</a:t>
            </a:r>
            <a:r>
              <a:rPr lang="zh-CN" altLang="zh-CN" sz="1800" dirty="0">
                <a:effectLst/>
                <a:latin typeface="Times New Roman" panose="02020603050405020304" pitchFamily="18" charset="0"/>
                <a:ea typeface="宋体" panose="02010600030101010101" pitchFamily="2" charset="-122"/>
              </a:rPr>
              <a:t>这就如罪是从一人入了世界，死又是从罪来的……按照圣经的教导，死亡是人类犯罪、被咒诅后导致的不良后果。因而化石记录里的死亡记录是在人犯罪之后才开始产生的。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4092522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如果现在请你把“死”和“人”这二者按照圣经的顺序来排列的话，你会怎么排？</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按照圣经，地球是先出现了人：亚当和夏娃，然后他们犯罪，才导致死。</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所以顺序是①人、②死。这个排序非常重要，它奠定了整个基督教的根基，也奠定了整个人类历史的根基。</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7414643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但进化论的根基却完全不同。怎么个不同法呢，看完这段视频就知道了。请一边看一边思考两个问题：</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按照进化论，生物是怎么出现的？</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rabicPeriod"/>
            </a:pPr>
            <a:r>
              <a:rPr lang="zh-CN" altLang="zh-CN" sz="1800" dirty="0">
                <a:effectLst/>
                <a:latin typeface="Times New Roman" panose="02020603050405020304" pitchFamily="18" charset="0"/>
                <a:ea typeface="宋体" panose="02010600030101010101" pitchFamily="2" charset="-122"/>
              </a:rPr>
              <a:t>什么是进化论的根基？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1805731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fld id="{2CD1B60E-2A43-456E-A99D-AEF9A95CD325}" type="slidenum">
              <a:rPr lang="en-US">
                <a:solidFill>
                  <a:prstClr val="black"/>
                </a:solidFill>
              </a:rPr>
              <a:pPr/>
              <a:t>18</a:t>
            </a:fld>
            <a:endParaRPr lang="en-US">
              <a:solidFill>
                <a:prstClr val="black"/>
              </a:solidFill>
            </a:endParaRPr>
          </a:p>
        </p:txBody>
      </p:sp>
      <p:sp>
        <p:nvSpPr>
          <p:cNvPr id="3599362" name="Rectangle 2"/>
          <p:cNvSpPr>
            <a:spLocks noGrp="1" noRot="1" noChangeAspect="1" noChangeArrowheads="1" noTextEdit="1"/>
          </p:cNvSpPr>
          <p:nvPr>
            <p:ph type="sldImg"/>
          </p:nvPr>
        </p:nvSpPr>
        <p:spPr>
          <a:xfrm>
            <a:off x="1143000" y="685800"/>
            <a:ext cx="4572000" cy="3429000"/>
          </a:xfrm>
          <a:ln/>
          <a:extLst>
            <a:ext uri="{FAA26D3D-D897-4be2-8F04-BA451C77F1D7}">
              <ma14:placeholderFlag xmlns:ma14="http://schemas.microsoft.com/office/mac/drawingml/2011/main" xmlns="" val="1"/>
            </a:ext>
          </a:extLst>
        </p:spPr>
      </p:sp>
      <p:sp>
        <p:nvSpPr>
          <p:cNvPr id="3599363" name="Rectangle 3"/>
          <p:cNvSpPr>
            <a:spLocks noGrp="1" noChangeArrowheads="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CN" sz="1800" dirty="0">
                <a:effectLst/>
                <a:latin typeface="宋体" panose="02010600030101010101" pitchFamily="2" charset="-122"/>
                <a:ea typeface="等线"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播放视频：</a:t>
            </a:r>
            <a:r>
              <a:rPr lang="zh-CN" altLang="zh-CN" sz="1800" dirty="0">
                <a:effectLst/>
                <a:latin typeface="Times New Roman" panose="02020603050405020304" pitchFamily="18" charset="0"/>
                <a:ea typeface="等线" panose="02010600030101010101" pitchFamily="2" charset="-122"/>
              </a:rPr>
              <a:t>《什么是达尔文式的进化》</a:t>
            </a:r>
          </a:p>
          <a:p>
            <a:pPr eaLnBrk="1" hangingPunct="1"/>
            <a:endParaRPr lang="en-US" dirty="0">
              <a:latin typeface="Arial" pitchFamily="34" charset="0"/>
            </a:endParaRPr>
          </a:p>
        </p:txBody>
      </p:sp>
    </p:spTree>
    <p:extLst>
      <p:ext uri="{BB962C8B-B14F-4D97-AF65-F5344CB8AC3E}">
        <p14:creationId xmlns:p14="http://schemas.microsoft.com/office/powerpoint/2010/main" val="3498665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按照进化论，生物是怎么出现的？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按照进化论，大自然里先是从无到有偶然出现了一个单细胞系统，然后这个单细胞系统自动变成鱼，从鱼变成猿猴、最后从猿猴到人。（</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击）按照这个说法，生物是从一类偶然自发变成另外一类的。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2072809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进化论的根基是什么？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按照进化论，细胞不是瞬间变成鱼，猿猴也不是一下子能变成人的。（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击）相反，在每一类生物变成另一类生物的过程中，都经历了漫长的时间。想一想，如果没有漫长的时间，进化论会怎么样呢？</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进化论会整个地崩溃！可见，进化论的根基是？</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时间，而且是漫长的时间！</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27712136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进化论宣称：只要给我足够漫长的时间，我就能解释生物这一切巨大的改变！那这段时间是多长呢？没有确切的回答，也许是几百万年、也许是几千万年，也可能是几亿年。反正就是要一类生物能变成另外一类生物所需要的漫长时间。</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916869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这演变的过程需要成千上万代。每一代要死去才有下一代的进化体出现。（</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因而按照进化的说法，在一类动物进化成另一类动物的过程中，一定有许多动物死去。在无数代低等动物因着进化的需要而死去之后，高等动物才逐渐被进化出来。按照这个说法，早在人类出现很久之前，这个世界就已经有了无数的死亡。</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9713375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如果现在请你把“死”和“人”这二者按照进化论的顺序来排列的话，你会怎么排？</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击）按照进化论：地球上是先有死亡，然后才有人。所以它们的出现顺序应该是： ①死、②人。</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8230898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现在让我们对比一下创造论和进化论。他们之间有矛盾吗？有！</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击）关于“人”和“死”的排序，创造论说世界是先有人、后有死。但进化论说不对，世界是先有死、很久以后才有人。除了这个矛盾外，（</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击）关于“死的来由”，创造论说死的出现是因为罪，但进化论说不对，死不过是进化的一道程序而已。</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7104882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经过这样的比对，你觉得创造论和进化论能够兼容吗？（</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击）不，因为创造论和进化论之间有直接冲突，水火不容。</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可见，基督徒不应该既接受圣经，又接受进化论。公义慈爱的上帝绝不会用残忍的“进化”来创造世界。因而基督徒也不应该相信“漫长时间的神导进化”！</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2241903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显然“神导进化”不合乎圣经，为什么仍有许多基督徒相信呢？</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主要是因为他们对地球年龄的认识不够准确。对地球年龄认识不正确，就好像建房子时地基没打稳一样。可见，在“地球年龄”的问题上，我们真要花时间来好好研究，并要在真理上装备自己！关于了解地球年龄的重要性就讲到这儿了，接下来请完成习题。</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566652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buFont typeface="+mj-lt"/>
              <a:buAutoNum type="arabicPeriod"/>
            </a:pP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任务二：完成习题</a:t>
            </a:r>
            <a:r>
              <a:rPr lang="zh-CN" altLang="zh-CN" sz="1800" kern="0" dirty="0">
                <a:effectLst/>
                <a:ea typeface="Times New Roman" panose="02020603050405020304" pitchFamily="18" charset="0"/>
              </a:rPr>
              <a:t> </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a:t>
            </a:r>
            <a:r>
              <a:rPr lang="en-US" altLang="zh-CN" sz="1800" kern="0" dirty="0">
                <a:effectLst/>
                <a:latin typeface="Times New Roman" panose="02020603050405020304" pitchFamily="18" charset="0"/>
                <a:ea typeface="等线" panose="02010600030101010101" pitchFamily="2" charset="-122"/>
              </a:rPr>
              <a:t>5</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分钟）</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27541305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lvl="0" indent="-342900">
              <a:buFont typeface="+mj-lt"/>
              <a:buAutoNum type="arabicPeriod"/>
            </a:pPr>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以房子为例，请问地球的年龄相当于房子的哪个部分？并请在横线上填写。</a:t>
            </a:r>
            <a:endParaRPr lang="zh-CN" altLang="zh-CN" sz="1800" dirty="0">
              <a:effectLst/>
              <a:latin typeface="Times New Roman" panose="02020603050405020304" pitchFamily="18" charset="0"/>
              <a:ea typeface="等线" panose="02010600030101010101" pitchFamily="2" charset="-122"/>
            </a:endParaRPr>
          </a:p>
          <a:p>
            <a:pPr>
              <a:tabLst>
                <a:tab pos="1247140" algn="l"/>
              </a:tabLst>
            </a:pPr>
            <a:r>
              <a:rPr lang="zh-CN" altLang="zh-CN" sz="1800" dirty="0">
                <a:effectLst/>
                <a:latin typeface="Times New Roman" panose="02020603050405020304" pitchFamily="18" charset="0"/>
                <a:ea typeface="宋体" panose="02010600030101010101" pitchFamily="2" charset="-122"/>
              </a:rPr>
              <a:t>“地球的年龄” 相当于房子的（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地基。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18240974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选词填空，可以重复选择同一个词。</a:t>
            </a:r>
            <a:endParaRPr lang="zh-CN" altLang="zh-CN" sz="1800" dirty="0">
              <a:effectLst/>
              <a:latin typeface="Times New Roman" panose="02020603050405020304" pitchFamily="18" charset="0"/>
              <a:ea typeface="等线" panose="02010600030101010101" pitchFamily="2" charset="-122"/>
            </a:endParaRPr>
          </a:p>
          <a:p>
            <a:pPr algn="ctr"/>
            <a:r>
              <a:rPr lang="zh-CN" altLang="zh-CN" sz="1800" dirty="0">
                <a:effectLst/>
                <a:latin typeface="Times New Roman" panose="02020603050405020304" pitchFamily="18" charset="0"/>
                <a:ea typeface="宋体" panose="02010600030101010101" pitchFamily="2" charset="-122"/>
              </a:rPr>
              <a:t>人、死、</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圣经的顺序：（</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击）①</a:t>
            </a:r>
            <a:r>
              <a:rPr lang="zh-CN" altLang="zh-CN" sz="1800" u="sng" dirty="0">
                <a:effectLst/>
                <a:latin typeface="Times New Roman" panose="02020603050405020304" pitchFamily="18" charset="0"/>
                <a:ea typeface="宋体" panose="02010600030101010101" pitchFamily="2" charset="-122"/>
              </a:rPr>
              <a:t>人</a:t>
            </a:r>
            <a:r>
              <a:rPr lang="zh-CN" altLang="zh-CN" sz="1800" dirty="0">
                <a:effectLst/>
                <a:latin typeface="Times New Roman" panose="02020603050405020304" pitchFamily="18" charset="0"/>
                <a:ea typeface="宋体" panose="02010600030101010101" pitchFamily="2" charset="-122"/>
              </a:rPr>
              <a:t>、②</a:t>
            </a:r>
            <a:r>
              <a:rPr lang="zh-CN" altLang="zh-CN" sz="1800" u="sng" dirty="0">
                <a:effectLst/>
                <a:latin typeface="Times New Roman" panose="02020603050405020304" pitchFamily="18" charset="0"/>
                <a:ea typeface="宋体" panose="02010600030101010101" pitchFamily="2" charset="-122"/>
              </a:rPr>
              <a:t>死</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进化论的顺序：（</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击）①</a:t>
            </a:r>
            <a:r>
              <a:rPr lang="zh-CN" altLang="zh-CN" sz="1800" u="sng" dirty="0">
                <a:effectLst/>
                <a:latin typeface="Times New Roman" panose="02020603050405020304" pitchFamily="18" charset="0"/>
                <a:ea typeface="宋体" panose="02010600030101010101" pitchFamily="2" charset="-122"/>
              </a:rPr>
              <a:t>死</a:t>
            </a:r>
            <a:r>
              <a:rPr lang="zh-CN" altLang="zh-CN" sz="1800" dirty="0">
                <a:effectLst/>
                <a:latin typeface="Times New Roman" panose="02020603050405020304" pitchFamily="18" charset="0"/>
                <a:ea typeface="宋体" panose="02010600030101010101" pitchFamily="2" charset="-122"/>
              </a:rPr>
              <a:t>、②</a:t>
            </a:r>
            <a:r>
              <a:rPr lang="zh-CN" altLang="zh-CN" sz="1800" u="sng" dirty="0">
                <a:effectLst/>
                <a:latin typeface="Times New Roman" panose="02020603050405020304" pitchFamily="18" charset="0"/>
                <a:ea typeface="宋体" panose="02010600030101010101" pitchFamily="2" charset="-122"/>
              </a:rPr>
              <a:t>人</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2967757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a:effectLst/>
                <a:latin typeface="宋体" panose="02010600030101010101" pitchFamily="2" charset="-122"/>
                <a:cs typeface="Times New Roman" panose="02020603050405020304" pitchFamily="18" charset="0"/>
              </a:rPr>
              <a:t>3.</a:t>
            </a:r>
            <a:r>
              <a:rPr lang="zh-CN" altLang="zh-CN" sz="1800" kern="0" dirty="0">
                <a:effectLst/>
                <a:ea typeface="宋体" panose="02010600030101010101" pitchFamily="2" charset="-122"/>
                <a:cs typeface="Times New Roman" panose="02020603050405020304" pitchFamily="18" charset="0"/>
              </a:rPr>
              <a:t>一个基督徒（</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u="sng" kern="0" dirty="0">
                <a:effectLst/>
                <a:ea typeface="宋体" panose="02010600030101010101" pitchFamily="2" charset="-122"/>
                <a:cs typeface="Times New Roman" panose="02020603050405020304" pitchFamily="18" charset="0"/>
              </a:rPr>
              <a:t>不能</a:t>
            </a:r>
            <a:r>
              <a:rPr lang="zh-CN" altLang="zh-CN" sz="1800" kern="0" dirty="0">
                <a:effectLst/>
                <a:ea typeface="宋体" panose="02010600030101010101" pitchFamily="2" charset="-122"/>
                <a:cs typeface="Times New Roman" panose="02020603050405020304" pitchFamily="18" charset="0"/>
              </a:rPr>
              <a:t>（能、不能）在接受圣经的同时，还接受进化。因为圣经和进化论明显（</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u="sng" kern="0" dirty="0">
                <a:effectLst/>
                <a:ea typeface="宋体" panose="02010600030101010101" pitchFamily="2" charset="-122"/>
                <a:cs typeface="Times New Roman" panose="02020603050405020304" pitchFamily="18" charset="0"/>
              </a:rPr>
              <a:t>矛盾</a:t>
            </a:r>
            <a:r>
              <a:rPr lang="zh-CN" altLang="zh-CN" sz="1800" kern="0" dirty="0">
                <a:effectLst/>
                <a:ea typeface="宋体" panose="02010600030101010101" pitchFamily="2" charset="-122"/>
                <a:cs typeface="Times New Roman" panose="02020603050405020304" pitchFamily="18" charset="0"/>
              </a:rPr>
              <a:t>（矛盾、不矛盾）。</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24808027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简答题</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进化论的根基是什么？（</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漫长的时间</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基督徒的根基是什么？（</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圣经</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“神导进化”的错误思想是因为信徒对于什么问题认识不准确而导致的？（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地球的年龄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1814519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ctr"/>
            <a:r>
              <a:rPr lang="zh-CN" altLang="zh-CN" sz="1800" b="1" dirty="0">
                <a:effectLst/>
                <a:latin typeface="Times New Roman" panose="02020603050405020304" pitchFamily="18" charset="0"/>
                <a:ea typeface="宋体" panose="02010600030101010101" pitchFamily="2" charset="-122"/>
              </a:rPr>
              <a:t>第二部分：地球年龄的圣经依据</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地球年龄的问题既然那么重要，那我们得认真搞清楚才行。关于这个重要问题，我们最该问谁呢？谁能提供最可靠的回答呢？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26284139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谁最了解你出生时的情况？</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换一个场景吧。我们知道一个母亲临近生产的时候，多半会在家里待产。等到她开始肚子疼的时候，她不会马上去医院，一般还会在家准备一些生产的用品。等到阵痛开始更加密集了，然后才去医院。如果你想知道自己从妈妈肚子开始疼的那一刻算起，一直到你被生下来为止，一共经历了多少个小时，你会问谁？你觉得谁的回答是最可靠的？（ </a:t>
            </a:r>
            <a:r>
              <a:rPr lang="en-US" altLang="zh-CN" sz="1800" dirty="0">
                <a:effectLst/>
                <a:latin typeface="Times New Roman" panose="02020603050405020304" pitchFamily="18" charset="0"/>
                <a:ea typeface="宋体" panose="02010600030101010101" pitchFamily="2" charset="-122"/>
              </a:rPr>
              <a:t>A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Lst>
            </a:pPr>
            <a:r>
              <a:rPr lang="zh-CN" altLang="zh-CN" sz="1800" dirty="0">
                <a:effectLst/>
                <a:latin typeface="Times New Roman" panose="02020603050405020304" pitchFamily="18" charset="0"/>
                <a:ea typeface="宋体" panose="02010600030101010101" pitchFamily="2" charset="-122"/>
              </a:rPr>
              <a:t>妈妈。</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Lst>
            </a:pPr>
            <a:r>
              <a:rPr lang="zh-CN" altLang="zh-CN" sz="1800" dirty="0">
                <a:effectLst/>
                <a:latin typeface="Times New Roman" panose="02020603050405020304" pitchFamily="18" charset="0"/>
                <a:ea typeface="宋体" panose="02010600030101010101" pitchFamily="2" charset="-122"/>
              </a:rPr>
              <a:t>任何一位专业的产科医生。</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Lst>
            </a:pPr>
            <a:r>
              <a:rPr lang="zh-CN" altLang="zh-CN" sz="1800" dirty="0">
                <a:effectLst/>
                <a:latin typeface="Times New Roman" panose="02020603050405020304" pitchFamily="18" charset="0"/>
                <a:ea typeface="宋体" panose="02010600030101010101" pitchFamily="2" charset="-122"/>
              </a:rPr>
              <a:t>为妈妈科学接生的医生。</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tabLst>
                <a:tab pos="457200" algn="l"/>
              </a:tabLst>
            </a:pPr>
            <a:r>
              <a:rPr lang="zh-CN" altLang="zh-CN" sz="1800" dirty="0">
                <a:effectLst/>
                <a:latin typeface="Times New Roman" panose="02020603050405020304" pitchFamily="18" charset="0"/>
                <a:ea typeface="宋体" panose="02010600030101010101" pitchFamily="2" charset="-122"/>
              </a:rPr>
              <a:t>记录你出生信息的护士。</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你会选择哪个答案？（</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击）肯定会选择</a:t>
            </a:r>
            <a:r>
              <a:rPr lang="en-US" altLang="zh-CN" sz="1800" dirty="0">
                <a:effectLst/>
                <a:latin typeface="Times New Roman" panose="02020603050405020304" pitchFamily="18" charset="0"/>
                <a:ea typeface="宋体" panose="02010600030101010101" pitchFamily="2" charset="-122"/>
              </a:rPr>
              <a:t>A</a:t>
            </a:r>
            <a:r>
              <a:rPr lang="zh-CN" altLang="zh-CN" sz="1800" dirty="0">
                <a:effectLst/>
                <a:latin typeface="Times New Roman" panose="02020603050405020304" pitchFamily="18" charset="0"/>
                <a:ea typeface="宋体" panose="02010600030101010101" pitchFamily="2" charset="-122"/>
              </a:rPr>
              <a:t>：妈妈。为什么？因为她经历了从第一次阵痛开始，一直到把你生下来的全过程。她的回答肯定是最可靠的。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16121297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谁最清楚地球的年龄？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同样的，如果你想知道地球从第一天被造开始，一直到今天为止，一共经历了多长时间，你觉得谁会有最可靠的答案，为什么？ </a:t>
            </a:r>
            <a:r>
              <a:rPr lang="en-US" altLang="zh-CN" sz="1800" dirty="0">
                <a:effectLst/>
                <a:latin typeface="Times New Roman" panose="02020603050405020304" pitchFamily="18" charset="0"/>
                <a:ea typeface="宋体" panose="02010600030101010101" pitchFamily="2" charset="-122"/>
              </a:rPr>
              <a:t>( D )</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rPr>
              <a:t>科学家。</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rPr>
              <a:t>网站信息。</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rPr>
              <a:t>爸爸妈妈。</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rPr>
              <a:t>地球的创造者。</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你认为哪个选项是最合理的？（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击）明显答案</a:t>
            </a:r>
            <a:r>
              <a:rPr lang="en-US" altLang="zh-CN" sz="1800" dirty="0">
                <a:effectLst/>
                <a:latin typeface="Times New Roman" panose="02020603050405020304" pitchFamily="18" charset="0"/>
                <a:ea typeface="宋体" panose="02010600030101010101" pitchFamily="2" charset="-122"/>
              </a:rPr>
              <a:t>D</a:t>
            </a:r>
            <a:r>
              <a:rPr lang="zh-CN" altLang="zh-CN" sz="1800" dirty="0">
                <a:effectLst/>
                <a:latin typeface="Times New Roman" panose="02020603050405020304" pitchFamily="18" charset="0"/>
                <a:ea typeface="宋体" panose="02010600030101010101" pitchFamily="2" charset="-122"/>
              </a:rPr>
              <a:t>是最合理的。因为上帝从头到尾，参与了整个地球被创造的过程。他是唯一一位见证了地球从无到有、从过去到现在的目击证人，所以他的回答是最可靠的。选项</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和</a:t>
            </a:r>
            <a:r>
              <a:rPr lang="en-US" altLang="zh-CN" sz="1800" dirty="0">
                <a:effectLst/>
                <a:latin typeface="Times New Roman" panose="02020603050405020304" pitchFamily="18" charset="0"/>
                <a:ea typeface="宋体" panose="02010600030101010101" pitchFamily="2" charset="-122"/>
              </a:rPr>
              <a:t>C</a:t>
            </a:r>
            <a:r>
              <a:rPr lang="zh-CN" altLang="zh-CN" sz="1800" dirty="0">
                <a:effectLst/>
                <a:latin typeface="Times New Roman" panose="02020603050405020304" pitchFamily="18" charset="0"/>
                <a:ea typeface="宋体" panose="02010600030101010101" pitchFamily="2" charset="-122"/>
              </a:rPr>
              <a:t>可以轻易被排除掉。</a:t>
            </a:r>
            <a:r>
              <a:rPr lang="en-US" altLang="zh-CN" sz="1800" dirty="0">
                <a:effectLst/>
                <a:latin typeface="Times New Roman" panose="02020603050405020304" pitchFamily="18" charset="0"/>
                <a:ea typeface="宋体" panose="02010600030101010101" pitchFamily="2" charset="-122"/>
              </a:rPr>
              <a:t>A</a:t>
            </a:r>
            <a:r>
              <a:rPr lang="zh-CN" altLang="zh-CN" sz="1800" dirty="0">
                <a:effectLst/>
                <a:latin typeface="Times New Roman" panose="02020603050405020304" pitchFamily="18" charset="0"/>
                <a:ea typeface="宋体" panose="02010600030101010101" pitchFamily="2" charset="-122"/>
              </a:rPr>
              <a:t>也不是最佳答案。</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8721214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因为地球出现时，科学家不在现场。所以他们只能大概推测出地球的年龄。但“推测”的答案有很大的不确定性，所以在过去</a:t>
            </a:r>
            <a:r>
              <a:rPr lang="en-US" altLang="zh-CN" sz="1800" dirty="0">
                <a:effectLst/>
                <a:latin typeface="Times New Roman" panose="02020603050405020304" pitchFamily="18" charset="0"/>
                <a:ea typeface="宋体" panose="02010600030101010101" pitchFamily="2" charset="-122"/>
              </a:rPr>
              <a:t>200</a:t>
            </a:r>
            <a:r>
              <a:rPr lang="zh-CN" altLang="zh-CN" sz="1800" dirty="0">
                <a:effectLst/>
                <a:latin typeface="Times New Roman" panose="02020603050405020304" pitchFamily="18" charset="0"/>
                <a:ea typeface="宋体" panose="02010600030101010101" pitchFamily="2" charset="-122"/>
              </a:rPr>
              <a:t>年，科学家给出的地球年龄在不断改变。但地球出现时，创造者在现场。所以圣经给出的地球年龄一直没有改变。</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0156600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根据圣经的记载来看，地球年纪轻轻，根本不像现在大部分人说的那样年老。地球真实的年龄只有</a:t>
            </a:r>
            <a:r>
              <a:rPr lang="en-US" altLang="zh-CN" sz="1800" kern="0" dirty="0">
                <a:effectLst/>
                <a:ea typeface="宋体" panose="02010600030101010101" pitchFamily="2" charset="-122"/>
                <a:cs typeface="Times New Roman" panose="02020603050405020304" pitchFamily="18" charset="0"/>
              </a:rPr>
              <a:t>6000-10000</a:t>
            </a:r>
            <a:r>
              <a:rPr lang="zh-CN" altLang="zh-CN" sz="1800" kern="0" dirty="0">
                <a:effectLst/>
                <a:ea typeface="宋体" panose="02010600030101010101" pitchFamily="2" charset="-122"/>
                <a:cs typeface="Times New Roman" panose="02020603050405020304" pitchFamily="18" charset="0"/>
              </a:rPr>
              <a:t>岁。</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29744532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这个数字是怎么算出来的呢？是根据圣经的家谱，并结合考古学的发现计算出来的。</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34564482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计算地球年龄</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我们知道圣经中发生的第一件事是：神创造天地。然后，神在第六天创造了亚当，当时地球的年龄是？</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击）当时地球的年龄为</a:t>
            </a:r>
            <a:r>
              <a:rPr lang="en-US" altLang="zh-CN" sz="1800" dirty="0">
                <a:effectLst/>
                <a:latin typeface="Times New Roman" panose="02020603050405020304" pitchFamily="18" charset="0"/>
                <a:ea typeface="宋体" panose="02010600030101010101" pitchFamily="2" charset="-122"/>
              </a:rPr>
              <a:t>0</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6066228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创世记第五章的家谱记载</a:t>
            </a:r>
            <a:r>
              <a:rPr lang="zh-CN" altLang="zh-CN" sz="1800" u="sng" dirty="0">
                <a:effectLst/>
                <a:latin typeface="Times New Roman" panose="02020603050405020304" pitchFamily="18" charset="0"/>
                <a:ea typeface="宋体" panose="02010600030101010101" pitchFamily="2" charset="-122"/>
              </a:rPr>
              <a:t>亚当</a:t>
            </a:r>
            <a:r>
              <a:rPr lang="zh-CN" altLang="zh-CN" sz="1800" dirty="0">
                <a:effectLst/>
                <a:latin typeface="Times New Roman" panose="02020603050405020304" pitchFamily="18" charset="0"/>
                <a:ea typeface="宋体" panose="02010600030101010101" pitchFamily="2" charset="-122"/>
              </a:rPr>
              <a:t>活到一百三十岁时，生了</a:t>
            </a:r>
            <a:r>
              <a:rPr lang="zh-CN" altLang="zh-CN" sz="1800" u="sng" dirty="0">
                <a:effectLst/>
                <a:latin typeface="Times New Roman" panose="02020603050405020304" pitchFamily="18" charset="0"/>
                <a:ea typeface="宋体" panose="02010600030101010101" pitchFamily="2" charset="-122"/>
              </a:rPr>
              <a:t>塞特</a:t>
            </a:r>
            <a:r>
              <a:rPr lang="zh-CN" altLang="zh-CN" sz="1800" dirty="0">
                <a:effectLst/>
                <a:latin typeface="Times New Roman" panose="02020603050405020304" pitchFamily="18" charset="0"/>
                <a:ea typeface="宋体" panose="02010600030101010101" pitchFamily="2" charset="-122"/>
              </a:rPr>
              <a:t>。当时地球的年龄多大？</a:t>
            </a:r>
            <a:r>
              <a:rPr lang="en-US" altLang="zh-CN" sz="1800" dirty="0">
                <a:effectLst/>
                <a:latin typeface="Times New Roman" panose="02020603050405020304" pitchFamily="18" charset="0"/>
                <a:ea typeface="宋体" panose="02010600030101010101" pitchFamily="2" charset="-122"/>
              </a:rPr>
              <a:t>130</a:t>
            </a:r>
            <a:r>
              <a:rPr lang="zh-CN" altLang="zh-CN" sz="1800" dirty="0">
                <a:effectLst/>
                <a:latin typeface="Times New Roman" panose="02020603050405020304" pitchFamily="18" charset="0"/>
                <a:ea typeface="宋体" panose="02010600030101010101" pitchFamily="2" charset="-122"/>
              </a:rPr>
              <a:t>岁。第六节记载</a:t>
            </a:r>
            <a:r>
              <a:rPr lang="zh-CN" altLang="zh-CN" sz="1800" u="sng" dirty="0">
                <a:effectLst/>
                <a:latin typeface="Times New Roman" panose="02020603050405020304" pitchFamily="18" charset="0"/>
                <a:ea typeface="宋体" panose="02010600030101010101" pitchFamily="2" charset="-122"/>
              </a:rPr>
              <a:t>塞特</a:t>
            </a:r>
            <a:r>
              <a:rPr lang="zh-CN" altLang="zh-CN" sz="1800" dirty="0">
                <a:effectLst/>
                <a:latin typeface="Times New Roman" panose="02020603050405020304" pitchFamily="18" charset="0"/>
                <a:ea typeface="宋体" panose="02010600030101010101" pitchFamily="2" charset="-122"/>
              </a:rPr>
              <a:t>活到一百零五岁，生了</a:t>
            </a:r>
            <a:r>
              <a:rPr lang="zh-CN" altLang="zh-CN" sz="1800" u="sng" dirty="0">
                <a:effectLst/>
                <a:latin typeface="Times New Roman" panose="02020603050405020304" pitchFamily="18" charset="0"/>
                <a:ea typeface="宋体" panose="02010600030101010101" pitchFamily="2" charset="-122"/>
              </a:rPr>
              <a:t>以挪士</a:t>
            </a:r>
            <a:r>
              <a:rPr lang="zh-CN" altLang="zh-CN" sz="1800" dirty="0">
                <a:effectLst/>
                <a:latin typeface="Times New Roman" panose="02020603050405020304" pitchFamily="18" charset="0"/>
                <a:ea typeface="宋体" panose="02010600030101010101" pitchFamily="2" charset="-122"/>
              </a:rPr>
              <a:t>。那地球的年龄就是</a:t>
            </a:r>
            <a:r>
              <a:rPr lang="en-US" altLang="zh-CN" sz="1800" dirty="0">
                <a:effectLst/>
                <a:latin typeface="Times New Roman" panose="02020603050405020304" pitchFamily="18" charset="0"/>
                <a:ea typeface="宋体" panose="02010600030101010101" pitchFamily="2" charset="-122"/>
              </a:rPr>
              <a:t>130+105=235</a:t>
            </a:r>
            <a:r>
              <a:rPr lang="zh-CN" altLang="zh-CN" sz="1800" dirty="0">
                <a:effectLst/>
                <a:latin typeface="Times New Roman" panose="02020603050405020304" pitchFamily="18" charset="0"/>
                <a:ea typeface="宋体" panose="02010600030101010101" pitchFamily="2" charset="-122"/>
              </a:rPr>
              <a:t>岁。第九节记载</a:t>
            </a:r>
            <a:r>
              <a:rPr lang="zh-CN" altLang="zh-CN" sz="1800" u="sng" dirty="0">
                <a:effectLst/>
                <a:latin typeface="Times New Roman" panose="02020603050405020304" pitchFamily="18" charset="0"/>
                <a:ea typeface="宋体" panose="02010600030101010101" pitchFamily="2" charset="-122"/>
              </a:rPr>
              <a:t>以挪士</a:t>
            </a:r>
            <a:r>
              <a:rPr lang="zh-CN" altLang="zh-CN" sz="1800" dirty="0">
                <a:effectLst/>
                <a:latin typeface="Times New Roman" panose="02020603050405020304" pitchFamily="18" charset="0"/>
                <a:ea typeface="宋体" panose="02010600030101010101" pitchFamily="2" charset="-122"/>
              </a:rPr>
              <a:t>活到九十岁，生了</a:t>
            </a:r>
            <a:r>
              <a:rPr lang="zh-CN" altLang="zh-CN" sz="1800" u="sng" dirty="0">
                <a:effectLst/>
                <a:latin typeface="Times New Roman" panose="02020603050405020304" pitchFamily="18" charset="0"/>
                <a:ea typeface="宋体" panose="02010600030101010101" pitchFamily="2" charset="-122"/>
              </a:rPr>
              <a:t>该南</a:t>
            </a:r>
            <a:r>
              <a:rPr lang="zh-CN" altLang="zh-CN" sz="1800" dirty="0">
                <a:effectLst/>
                <a:latin typeface="Times New Roman" panose="02020603050405020304" pitchFamily="18" charset="0"/>
                <a:ea typeface="宋体" panose="02010600030101010101" pitchFamily="2" charset="-122"/>
              </a:rPr>
              <a:t>。那地球的年龄就是</a:t>
            </a:r>
            <a:r>
              <a:rPr lang="en-US" altLang="zh-CN" sz="1800" dirty="0">
                <a:effectLst/>
                <a:latin typeface="Times New Roman" panose="02020603050405020304" pitchFamily="18" charset="0"/>
                <a:ea typeface="宋体" panose="02010600030101010101" pitchFamily="2" charset="-122"/>
              </a:rPr>
              <a:t>235+90=325</a:t>
            </a:r>
            <a:r>
              <a:rPr lang="zh-CN" altLang="zh-CN" sz="1800" dirty="0">
                <a:effectLst/>
                <a:latin typeface="Times New Roman" panose="02020603050405020304" pitchFamily="18" charset="0"/>
                <a:ea typeface="宋体" panose="02010600030101010101" pitchFamily="2" charset="-122"/>
              </a:rPr>
              <a:t>岁；以此类推。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11268263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接下来就让我们使用这种方法，动手算一算，看看从起初神创造天地，一直到挪亚洪水，到底经历了多长时间。</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31266207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4903874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200" dirty="0">
                <a:effectLst/>
                <a:latin typeface="Times New Roman" panose="02020603050405020304" pitchFamily="18" charset="0"/>
                <a:ea typeface="宋体" panose="02010600030101010101" pitchFamily="2" charset="-122"/>
              </a:rPr>
              <a:t>用这种方法计算得出的结果是：从亚当到亚伯拉罕大概经历了</a:t>
            </a:r>
            <a:r>
              <a:rPr lang="en-US" altLang="zh-CN" sz="1200" dirty="0">
                <a:effectLst/>
                <a:latin typeface="Times New Roman" panose="02020603050405020304" pitchFamily="18" charset="0"/>
                <a:ea typeface="宋体" panose="02010600030101010101" pitchFamily="2" charset="-122"/>
              </a:rPr>
              <a:t>2000</a:t>
            </a:r>
            <a:r>
              <a:rPr lang="zh-CN" altLang="zh-CN" sz="1200" dirty="0">
                <a:effectLst/>
                <a:latin typeface="Times New Roman" panose="02020603050405020304" pitchFamily="18" charset="0"/>
                <a:ea typeface="宋体" panose="02010600030101010101" pitchFamily="2" charset="-122"/>
              </a:rPr>
              <a:t>年，从亚伯拉罕到耶稣出生也大约是</a:t>
            </a:r>
            <a:r>
              <a:rPr lang="en-US" altLang="zh-CN" sz="1200" dirty="0">
                <a:effectLst/>
                <a:latin typeface="Times New Roman" panose="02020603050405020304" pitchFamily="18" charset="0"/>
                <a:ea typeface="宋体" panose="02010600030101010101" pitchFamily="2" charset="-122"/>
              </a:rPr>
              <a:t>2000</a:t>
            </a:r>
            <a:r>
              <a:rPr lang="zh-CN" altLang="zh-CN" sz="1200" dirty="0">
                <a:effectLst/>
                <a:latin typeface="Times New Roman" panose="02020603050405020304" pitchFamily="18" charset="0"/>
                <a:ea typeface="宋体" panose="02010600030101010101" pitchFamily="2" charset="-122"/>
              </a:rPr>
              <a:t>年。而从耶稣出生到今天，也经历了大概</a:t>
            </a:r>
            <a:r>
              <a:rPr lang="en-US" altLang="zh-CN" sz="1200" dirty="0">
                <a:effectLst/>
                <a:latin typeface="Times New Roman" panose="02020603050405020304" pitchFamily="18" charset="0"/>
                <a:ea typeface="宋体" panose="02010600030101010101" pitchFamily="2" charset="-122"/>
              </a:rPr>
              <a:t>2000</a:t>
            </a:r>
            <a:r>
              <a:rPr lang="zh-CN" altLang="zh-CN" sz="1200" dirty="0">
                <a:effectLst/>
                <a:latin typeface="Times New Roman" panose="02020603050405020304" pitchFamily="18" charset="0"/>
                <a:ea typeface="宋体" panose="02010600030101010101" pitchFamily="2" charset="-122"/>
              </a:rPr>
              <a:t>年。如果把这三个</a:t>
            </a:r>
            <a:r>
              <a:rPr lang="en-US" altLang="zh-CN" sz="1200" dirty="0">
                <a:effectLst/>
                <a:latin typeface="Times New Roman" panose="02020603050405020304" pitchFamily="18" charset="0"/>
                <a:ea typeface="宋体" panose="02010600030101010101" pitchFamily="2" charset="-122"/>
              </a:rPr>
              <a:t>2000</a:t>
            </a:r>
            <a:r>
              <a:rPr lang="zh-CN" altLang="zh-CN" sz="1200" dirty="0">
                <a:effectLst/>
                <a:latin typeface="Times New Roman" panose="02020603050405020304" pitchFamily="18" charset="0"/>
                <a:ea typeface="宋体" panose="02010600030101010101" pitchFamily="2" charset="-122"/>
              </a:rPr>
              <a:t>年相加，得出的数字大概是</a:t>
            </a:r>
            <a:r>
              <a:rPr lang="en-US" altLang="zh-CN" sz="1200" dirty="0">
                <a:effectLst/>
                <a:latin typeface="Times New Roman" panose="02020603050405020304" pitchFamily="18" charset="0"/>
                <a:ea typeface="宋体" panose="02010600030101010101" pitchFamily="2" charset="-122"/>
              </a:rPr>
              <a:t>6000</a:t>
            </a:r>
            <a:r>
              <a:rPr lang="zh-CN" altLang="zh-CN" sz="1200" dirty="0">
                <a:effectLst/>
                <a:latin typeface="Times New Roman" panose="02020603050405020304" pitchFamily="18" charset="0"/>
                <a:ea typeface="宋体" panose="02010600030101010101" pitchFamily="2" charset="-122"/>
              </a:rPr>
              <a:t>年。也就是说：从创造之初到今天大概过去了</a:t>
            </a:r>
            <a:r>
              <a:rPr lang="en-US" altLang="zh-CN" sz="1200" dirty="0">
                <a:effectLst/>
                <a:latin typeface="Times New Roman" panose="02020603050405020304" pitchFamily="18" charset="0"/>
                <a:ea typeface="宋体" panose="02010600030101010101" pitchFamily="2" charset="-122"/>
              </a:rPr>
              <a:t>6000</a:t>
            </a:r>
            <a:r>
              <a:rPr lang="zh-CN" altLang="zh-CN" sz="1200" dirty="0">
                <a:effectLst/>
                <a:latin typeface="Times New Roman" panose="02020603050405020304" pitchFamily="18" charset="0"/>
                <a:ea typeface="宋体" panose="02010600030101010101" pitchFamily="2" charset="-122"/>
              </a:rPr>
              <a:t>年。</a:t>
            </a:r>
            <a:endParaRPr lang="zh-CN" altLang="zh-CN" sz="1200" dirty="0">
              <a:effectLst/>
              <a:latin typeface="Times New Roman" panose="02020603050405020304" pitchFamily="18" charset="0"/>
              <a:ea typeface="等线" panose="02010600030101010101" pitchFamily="2" charset="-122"/>
            </a:endParaRPr>
          </a:p>
          <a:p>
            <a:endParaRPr lang="zh-CN" altLang="en-US" dirty="0"/>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24290131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家谱的跨代现象</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可能有人会问：这样看来，地球的年龄总共也不过</a:t>
            </a:r>
            <a:r>
              <a:rPr lang="en-US" altLang="zh-CN" sz="1800" dirty="0">
                <a:effectLst/>
                <a:latin typeface="Times New Roman" panose="02020603050405020304" pitchFamily="18" charset="0"/>
                <a:ea typeface="宋体" panose="02010600030101010101" pitchFamily="2" charset="-122"/>
              </a:rPr>
              <a:t>6000</a:t>
            </a:r>
            <a:r>
              <a:rPr lang="zh-CN" altLang="zh-CN" sz="1800" dirty="0">
                <a:effectLst/>
                <a:latin typeface="Times New Roman" panose="02020603050405020304" pitchFamily="18" charset="0"/>
                <a:ea typeface="宋体" panose="02010600030101010101" pitchFamily="2" charset="-122"/>
              </a:rPr>
              <a:t>来岁，为什么有些圣经学者会说是</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年呢？回答是，有些仔细研究圣经的学者发现有些家谱很可能跳过了一些“代”。因为经文中“生了”这个词后面接的，可以是儿子，也可以是后代。</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3911028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比如说马太福音第一章的家谱。马太福音</a:t>
            </a:r>
            <a:r>
              <a:rPr lang="en-US" altLang="zh-CN" sz="1800" kern="0" dirty="0">
                <a:effectLst/>
                <a:ea typeface="宋体" panose="02010600030101010101" pitchFamily="2" charset="-122"/>
                <a:cs typeface="Times New Roman" panose="02020603050405020304" pitchFamily="18" charset="0"/>
              </a:rPr>
              <a:t>1:8</a:t>
            </a:r>
            <a:r>
              <a:rPr lang="zh-CN" altLang="zh-CN" sz="1800" kern="0" dirty="0">
                <a:effectLst/>
                <a:ea typeface="宋体" panose="02010600030101010101" pitchFamily="2" charset="-122"/>
                <a:cs typeface="Times New Roman" panose="02020603050405020304" pitchFamily="18" charset="0"/>
              </a:rPr>
              <a:t>节的家谱里写着“</a:t>
            </a:r>
            <a:r>
              <a:rPr lang="zh-CN" altLang="zh-CN" sz="1800" u="sng" kern="0" dirty="0">
                <a:effectLst/>
                <a:ea typeface="宋体" panose="02010600030101010101" pitchFamily="2" charset="-122"/>
                <a:cs typeface="Times New Roman" panose="02020603050405020304" pitchFamily="18" charset="0"/>
              </a:rPr>
              <a:t>约兰</a:t>
            </a:r>
            <a:r>
              <a:rPr lang="zh-CN" altLang="zh-CN" sz="1800" kern="0" dirty="0">
                <a:effectLst/>
                <a:ea typeface="宋体" panose="02010600030101010101" pitchFamily="2" charset="-122"/>
                <a:cs typeface="Times New Roman" panose="02020603050405020304" pitchFamily="18" charset="0"/>
              </a:rPr>
              <a:t>生</a:t>
            </a:r>
            <a:r>
              <a:rPr lang="zh-CN" altLang="zh-CN" sz="1800" u="sng" kern="0" dirty="0">
                <a:effectLst/>
                <a:ea typeface="宋体" panose="02010600030101010101" pitchFamily="2" charset="-122"/>
                <a:cs typeface="Times New Roman" panose="02020603050405020304" pitchFamily="18" charset="0"/>
              </a:rPr>
              <a:t>乌西雅</a:t>
            </a:r>
            <a:r>
              <a:rPr lang="zh-CN" altLang="zh-CN" sz="1800" kern="0" dirty="0">
                <a:effectLst/>
                <a:ea typeface="宋体" panose="02010600030101010101" pitchFamily="2" charset="-122"/>
                <a:cs typeface="Times New Roman" panose="02020603050405020304" pitchFamily="18" charset="0"/>
              </a:rPr>
              <a:t>”。按照中文的理解，我们会以为约兰“生”的是自己的儿子，因而从约兰到乌西雅只有两代人。（</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击）但若研究一下历代志上</a:t>
            </a:r>
            <a:r>
              <a:rPr lang="en-US" altLang="zh-CN" sz="1800" kern="0" dirty="0">
                <a:effectLst/>
                <a:ea typeface="宋体" panose="02010600030101010101" pitchFamily="2" charset="-122"/>
                <a:cs typeface="Times New Roman" panose="02020603050405020304" pitchFamily="18" charset="0"/>
              </a:rPr>
              <a:t>3</a:t>
            </a:r>
            <a:r>
              <a:rPr lang="zh-CN" altLang="zh-CN" sz="1800" kern="0" dirty="0">
                <a:effectLst/>
                <a:ea typeface="宋体" panose="02010600030101010101" pitchFamily="2" charset="-122"/>
                <a:cs typeface="Times New Roman" panose="02020603050405020304" pitchFamily="18" charset="0"/>
              </a:rPr>
              <a:t>章的家谱，就会发现约兰“生”的是自己的后代。从约兰到乌西雅其实共有五代人，中间跨过了亚哈谢、约阿施、亚玛谢三代人。</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24039434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那为什么马太会越过这三代人呢？要知道，马太和他的犹太读者都非常熟悉这三个王，所以这里明显不是一个错误，而是马太按照当时犹太人普遍接受的一种文风，在为了保持每一个家谱都是</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代的情况下，而有意跨过了这三代。他的这种记家谱的方式是当时犹太人广为接受的，他们都知道家谱有跨代的可能性，而且也知道马太的家谱是完全准确的。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126736514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当然，家谱中可能存在跨代的地方并不多，而且也不会一次跨过很多代人。但哪怕我们假设创世记</a:t>
            </a:r>
            <a:r>
              <a:rPr lang="en-US" altLang="zh-CN" sz="1800" kern="0" dirty="0">
                <a:effectLst/>
                <a:ea typeface="宋体" panose="02010600030101010101" pitchFamily="2" charset="-122"/>
                <a:cs typeface="Times New Roman" panose="02020603050405020304" pitchFamily="18" charset="0"/>
              </a:rPr>
              <a:t>5</a:t>
            </a:r>
            <a:r>
              <a:rPr lang="zh-CN" altLang="zh-CN" sz="1800" kern="0" dirty="0">
                <a:effectLst/>
                <a:ea typeface="宋体" panose="02010600030101010101" pitchFamily="2" charset="-122"/>
                <a:cs typeface="Times New Roman" panose="02020603050405020304" pitchFamily="18" charset="0"/>
              </a:rPr>
              <a:t>章和</a:t>
            </a:r>
            <a:r>
              <a:rPr lang="en-US" altLang="zh-CN" sz="1800" kern="0" dirty="0">
                <a:effectLst/>
                <a:ea typeface="宋体" panose="02010600030101010101" pitchFamily="2" charset="-122"/>
                <a:cs typeface="Times New Roman" panose="02020603050405020304" pitchFamily="18" charset="0"/>
              </a:rPr>
              <a:t>11</a:t>
            </a:r>
            <a:r>
              <a:rPr lang="zh-CN" altLang="zh-CN" sz="1800" kern="0" dirty="0">
                <a:effectLst/>
                <a:ea typeface="宋体" panose="02010600030101010101" pitchFamily="2" charset="-122"/>
                <a:cs typeface="Times New Roman" panose="02020603050405020304" pitchFamily="18" charset="0"/>
              </a:rPr>
              <a:t>章的家谱也有跨代，那从创造到今天也只有大概一万年的时间。那是为什么在地球年龄的估算上，严谨的圣经学者给出了</a:t>
            </a:r>
            <a:r>
              <a:rPr lang="en-US" altLang="zh-CN" sz="1800" kern="0" dirty="0">
                <a:effectLst/>
                <a:ea typeface="宋体" panose="02010600030101010101" pitchFamily="2" charset="-122"/>
                <a:cs typeface="Times New Roman" panose="02020603050405020304" pitchFamily="18" charset="0"/>
              </a:rPr>
              <a:t>6000-10000</a:t>
            </a:r>
            <a:r>
              <a:rPr lang="zh-CN" altLang="zh-CN" sz="1800" kern="0" dirty="0">
                <a:effectLst/>
                <a:ea typeface="宋体" panose="02010600030101010101" pitchFamily="2" charset="-122"/>
                <a:cs typeface="Times New Roman" panose="02020603050405020304" pitchFamily="18" charset="0"/>
              </a:rPr>
              <a:t>年的范围。</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400488334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进化论说：地球年纪老迈，有</a:t>
            </a:r>
            <a:r>
              <a:rPr lang="en-US" altLang="zh-CN" sz="1800" b="1" dirty="0">
                <a:effectLst/>
                <a:latin typeface="Times New Roman" panose="02020603050405020304" pitchFamily="18" charset="0"/>
                <a:ea typeface="宋体" panose="02010600030101010101" pitchFamily="2" charset="-122"/>
              </a:rPr>
              <a:t>46</a:t>
            </a:r>
            <a:r>
              <a:rPr lang="zh-CN" altLang="zh-CN" sz="1800" b="1" dirty="0">
                <a:effectLst/>
                <a:latin typeface="Times New Roman" panose="02020603050405020304" pitchFamily="18" charset="0"/>
                <a:ea typeface="宋体" panose="02010600030101010101" pitchFamily="2" charset="-122"/>
              </a:rPr>
              <a:t>亿岁</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但是进化论科学家给出的答案完全不同。他们说：地球年纪老迈。有多老呢？</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46</a:t>
            </a:r>
            <a:r>
              <a:rPr lang="zh-CN" altLang="zh-CN" sz="1800" dirty="0">
                <a:effectLst/>
                <a:latin typeface="Times New Roman" panose="02020603050405020304" pitchFamily="18" charset="0"/>
                <a:ea typeface="宋体" panose="02010600030101010101" pitchFamily="2" charset="-122"/>
              </a:rPr>
              <a:t>亿岁。这个数字在现代的主流刊物、媒体、课本里都能看到。很多人因为“</a:t>
            </a:r>
            <a:r>
              <a:rPr lang="en-US" altLang="zh-CN" sz="1800" dirty="0">
                <a:effectLst/>
                <a:latin typeface="Times New Roman" panose="02020603050405020304" pitchFamily="18" charset="0"/>
                <a:ea typeface="宋体" panose="02010600030101010101" pitchFamily="2" charset="-122"/>
              </a:rPr>
              <a:t>46</a:t>
            </a:r>
            <a:r>
              <a:rPr lang="zh-CN" altLang="zh-CN" sz="1800" dirty="0">
                <a:effectLst/>
                <a:latin typeface="Times New Roman" panose="02020603050405020304" pitchFamily="18" charset="0"/>
                <a:ea typeface="宋体" panose="02010600030101010101" pitchFamily="2" charset="-122"/>
              </a:rPr>
              <a:t>亿年”是官方给出的权威数字，就相信地球非常古老。</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击）但你觉得科学家给的“</a:t>
            </a:r>
            <a:r>
              <a:rPr lang="en-US" altLang="zh-CN" sz="1800" dirty="0">
                <a:effectLst/>
                <a:latin typeface="Times New Roman" panose="02020603050405020304" pitchFamily="18" charset="0"/>
                <a:ea typeface="宋体" panose="02010600030101010101" pitchFamily="2" charset="-122"/>
              </a:rPr>
              <a:t>46</a:t>
            </a:r>
            <a:r>
              <a:rPr lang="zh-CN" altLang="zh-CN" sz="1800" dirty="0">
                <a:effectLst/>
                <a:latin typeface="Times New Roman" panose="02020603050405020304" pitchFamily="18" charset="0"/>
                <a:ea typeface="宋体" panose="02010600030101010101" pitchFamily="2" charset="-122"/>
              </a:rPr>
              <a:t>亿年”这个数字一定正确吗？不一定，因为没有任何一位科学家曾在</a:t>
            </a:r>
            <a:r>
              <a:rPr lang="en-US" altLang="zh-CN" sz="1800" dirty="0">
                <a:effectLst/>
                <a:latin typeface="Times New Roman" panose="02020603050405020304" pitchFamily="18" charset="0"/>
                <a:ea typeface="宋体" panose="02010600030101010101" pitchFamily="2" charset="-122"/>
              </a:rPr>
              <a:t>46</a:t>
            </a:r>
            <a:r>
              <a:rPr lang="zh-CN" altLang="zh-CN" sz="1800" dirty="0">
                <a:effectLst/>
                <a:latin typeface="Times New Roman" panose="02020603050405020304" pitchFamily="18" charset="0"/>
                <a:ea typeface="宋体" panose="02010600030101010101" pitchFamily="2" charset="-122"/>
              </a:rPr>
              <a:t>亿年前观察过地球从无到有出现的过程。所以他们给出的“地球年龄”都是立足于自己的推测和世界观。怪不得在过去</a:t>
            </a:r>
            <a:r>
              <a:rPr lang="en-US" altLang="zh-CN" sz="1800" dirty="0">
                <a:effectLst/>
                <a:latin typeface="Times New Roman" panose="02020603050405020304" pitchFamily="18" charset="0"/>
                <a:ea typeface="宋体" panose="02010600030101010101" pitchFamily="2" charset="-122"/>
              </a:rPr>
              <a:t>200</a:t>
            </a:r>
            <a:r>
              <a:rPr lang="zh-CN" altLang="zh-CN" sz="1800" dirty="0">
                <a:effectLst/>
                <a:latin typeface="Times New Roman" panose="02020603050405020304" pitchFamily="18" charset="0"/>
                <a:ea typeface="宋体" panose="02010600030101010101" pitchFamily="2" charset="-122"/>
              </a:rPr>
              <a:t>年里，“地球的年龄”随着科学家看法的改变而改变。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191604064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查看历史，就会发现在</a:t>
            </a:r>
            <a:r>
              <a:rPr lang="en-US" altLang="zh-CN" sz="1800" dirty="0">
                <a:effectLst/>
                <a:latin typeface="Times New Roman" panose="02020603050405020304" pitchFamily="18" charset="0"/>
                <a:ea typeface="宋体" panose="02010600030101010101" pitchFamily="2" charset="-122"/>
              </a:rPr>
              <a:t>1900</a:t>
            </a:r>
            <a:r>
              <a:rPr lang="zh-CN" altLang="zh-CN" sz="1800" dirty="0">
                <a:effectLst/>
                <a:latin typeface="Times New Roman" panose="02020603050405020304" pitchFamily="18" charset="0"/>
                <a:ea typeface="宋体" panose="02010600030101010101" pitchFamily="2" charset="-122"/>
              </a:rPr>
              <a:t>年，被主流科学家广泛接纳的地球年龄大概是</a:t>
            </a:r>
            <a:r>
              <a:rPr lang="en-US" altLang="zh-CN" sz="1800" dirty="0">
                <a:effectLst/>
                <a:latin typeface="Times New Roman" panose="02020603050405020304" pitchFamily="18" charset="0"/>
                <a:ea typeface="宋体" panose="02010600030101010101" pitchFamily="2" charset="-122"/>
              </a:rPr>
              <a:t>10</a:t>
            </a:r>
            <a:r>
              <a:rPr lang="zh-CN" altLang="zh-CN" sz="1800" dirty="0">
                <a:effectLst/>
                <a:latin typeface="Times New Roman" panose="02020603050405020304" pitchFamily="18" charset="0"/>
                <a:ea typeface="宋体" panose="02010600030101010101" pitchFamily="2" charset="-122"/>
              </a:rPr>
              <a:t>亿岁。</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年后，科学家公开宣称地球的年龄为</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亿岁。而近几十年，科学家又把地球的年龄改为</a:t>
            </a:r>
            <a:r>
              <a:rPr lang="en-US" altLang="zh-CN" sz="1800" dirty="0">
                <a:effectLst/>
                <a:latin typeface="Times New Roman" panose="02020603050405020304" pitchFamily="18" charset="0"/>
                <a:ea typeface="宋体" panose="02010600030101010101" pitchFamily="2" charset="-122"/>
              </a:rPr>
              <a:t>46</a:t>
            </a:r>
            <a:r>
              <a:rPr lang="zh-CN" altLang="zh-CN" sz="1800" dirty="0">
                <a:effectLst/>
                <a:latin typeface="Times New Roman" panose="02020603050405020304" pitchFamily="18" charset="0"/>
                <a:ea typeface="宋体" panose="02010600030101010101" pitchFamily="2" charset="-122"/>
              </a:rPr>
              <a:t>亿岁。</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37849252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可能又有同学会问咯，既然“</a:t>
            </a:r>
            <a:r>
              <a:rPr lang="en-US" altLang="zh-CN" sz="1800" dirty="0">
                <a:effectLst/>
                <a:latin typeface="Times New Roman" panose="02020603050405020304" pitchFamily="18" charset="0"/>
                <a:ea typeface="宋体" panose="02010600030101010101" pitchFamily="2" charset="-122"/>
              </a:rPr>
              <a:t>46</a:t>
            </a:r>
            <a:r>
              <a:rPr lang="zh-CN" altLang="zh-CN" sz="1800" dirty="0">
                <a:effectLst/>
                <a:latin typeface="Times New Roman" panose="02020603050405020304" pitchFamily="18" charset="0"/>
                <a:ea typeface="宋体" panose="02010600030101010101" pitchFamily="2" charset="-122"/>
              </a:rPr>
              <a:t>亿年”只是一个推测，为什么现在那么多科学家都相信呢？</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回答很简单，因为大多数科学家从小到大都被教导“地球很古老”啊。</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35140693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科学家也是从小孩子慢慢长大的。小孩子几乎都是大人教什么，他们就信什么；课本写什么，他们就信什么的。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2883847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放眼整个社会，现在几乎所有的大学、中学、小学都在教导“年老地球论”和“进化论”；主流媒体、刊物也在宣传这些理论。在这样一个以“年老地球论”和“进化论”为主流思想的大环境里，绝大部分科学家也会以为地球很古老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42841870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想想看，你现在的语文、历史、地理、生物课本不都在教导大家说地球很古老吗？</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若不是因为圣经说地球被造只有</a:t>
            </a:r>
            <a:r>
              <a:rPr lang="en-US" altLang="zh-CN" sz="1800" dirty="0">
                <a:effectLst/>
                <a:latin typeface="Times New Roman" panose="02020603050405020304" pitchFamily="18" charset="0"/>
                <a:ea typeface="宋体" panose="02010600030101010101" pitchFamily="2" charset="-122"/>
              </a:rPr>
              <a:t>6000-10000</a:t>
            </a:r>
            <a:r>
              <a:rPr lang="zh-CN" altLang="zh-CN" sz="1800" dirty="0">
                <a:effectLst/>
                <a:latin typeface="Times New Roman" panose="02020603050405020304" pitchFamily="18" charset="0"/>
                <a:ea typeface="宋体" panose="02010600030101010101" pitchFamily="2" charset="-122"/>
              </a:rPr>
              <a:t>年，你也很可能会像这些科学家一样，因为受课本的影响而相信“年老地球论”。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417406586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b="1" dirty="0">
                <a:effectLst/>
                <a:latin typeface="Times New Roman" panose="02020603050405020304" pitchFamily="18" charset="0"/>
                <a:ea typeface="宋体" panose="02010600030101010101" pitchFamily="2" charset="-122"/>
              </a:rPr>
              <a:t>“年老地球</a:t>
            </a:r>
            <a:r>
              <a:rPr lang="en-US"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和“年轻地球”谁更正确？</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虽然在当下，“年老地球论”是一种流行的思想，但是“流行度”不是“正确度”。所以“年老地球论”很流行并不代表“年老地球论”很正确。我们应该始终选择相信正确的理论！怎么检验一个理论是否正确？</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关键得看是否有证据的支持。所以我们需要搜寻自然界的科学证据，来看看这些证据是支持“年老地球”还是支持“年轻地球”。</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4568993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有许多认真的科学家在搜寻证据后，都发现自然界有大量科学证据都偏向于支持地球是年轻的。比如说：海里的盐、陆地的侵蚀、恐龙骨头里的软组织、宇宙中月球离开地球的速度等等。下一节课，我们就来探究这些有趣的证据。</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82803339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现在让我们验收一下这节课的学习成果。</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2716814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四、请将你认为正确的答案填写在括号里。</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 </a:t>
            </a:r>
            <a:r>
              <a:rPr lang="zh-CN" altLang="zh-CN" sz="1800" dirty="0">
                <a:effectLst/>
                <a:latin typeface="Times New Roman" panose="02020603050405020304" pitchFamily="18" charset="0"/>
                <a:ea typeface="宋体" panose="02010600030101010101" pitchFamily="2" charset="-122"/>
              </a:rPr>
              <a:t>地球上是先有死，后有人。</a:t>
            </a:r>
            <a:endParaRPr lang="zh-CN" altLang="zh-CN" sz="1800" dirty="0">
              <a:effectLst/>
              <a:latin typeface="Times New Roman" panose="02020603050405020304" pitchFamily="18" charset="0"/>
              <a:ea typeface="等线" panose="02010600030101010101" pitchFamily="2" charset="-122"/>
            </a:endParaRPr>
          </a:p>
          <a:p>
            <a:pPr marL="1295400" indent="38100"/>
            <a:r>
              <a:rPr lang="en-US" altLang="zh-CN" sz="1800" dirty="0">
                <a:effectLst/>
                <a:latin typeface="宋体" panose="02010600030101010101" pitchFamily="2" charset="-122"/>
                <a:ea typeface="等线" panose="02010600030101010101" pitchFamily="2" charset="-122"/>
              </a:rPr>
              <a:t>B. </a:t>
            </a:r>
            <a:r>
              <a:rPr lang="zh-CN" altLang="zh-CN" sz="1800" dirty="0">
                <a:effectLst/>
                <a:latin typeface="Times New Roman" panose="02020603050405020304" pitchFamily="18" charset="0"/>
                <a:ea typeface="宋体" panose="02010600030101010101" pitchFamily="2" charset="-122"/>
              </a:rPr>
              <a:t>地球上是先有人，后有死。</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38804138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Times New Roman" panose="02020603050405020304" pitchFamily="18" charset="0"/>
                <a:ea typeface="宋体" panose="02010600030101010101" pitchFamily="2" charset="-122"/>
              </a:rPr>
              <a:t>A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a:t>
            </a:r>
            <a:r>
              <a:rPr lang="zh-CN" altLang="zh-CN" sz="1800" dirty="0">
                <a:effectLst/>
                <a:latin typeface="Times New Roman" panose="02020603050405020304" pitchFamily="18" charset="0"/>
                <a:ea typeface="宋体" panose="02010600030101010101" pitchFamily="2" charset="-122"/>
              </a:rPr>
              <a:t>地球的生物是在</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日之内被造的。</a:t>
            </a:r>
            <a:endParaRPr lang="zh-CN" altLang="zh-CN" sz="1800" dirty="0">
              <a:effectLst/>
              <a:latin typeface="Times New Roman" panose="02020603050405020304" pitchFamily="18" charset="0"/>
              <a:ea typeface="等线" panose="02010600030101010101" pitchFamily="2" charset="-122"/>
            </a:endParaRPr>
          </a:p>
          <a:p>
            <a:pPr marL="228600"/>
            <a:r>
              <a:rPr lang="en-US" altLang="zh-CN" sz="1800" dirty="0">
                <a:effectLst/>
                <a:latin typeface="宋体" panose="02010600030101010101" pitchFamily="2" charset="-122"/>
                <a:ea typeface="等线"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地球的生物是在漫长时间内被造的。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58</a:t>
            </a:fld>
            <a:endParaRPr kumimoji="1" lang="zh-CN" altLang="en-US"/>
          </a:p>
        </p:txBody>
      </p:sp>
    </p:spTree>
    <p:extLst>
      <p:ext uri="{BB962C8B-B14F-4D97-AF65-F5344CB8AC3E}">
        <p14:creationId xmlns:p14="http://schemas.microsoft.com/office/powerpoint/2010/main" val="271843765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 </a:t>
            </a:r>
            <a:r>
              <a:rPr lang="zh-CN" altLang="zh-CN" sz="1800" dirty="0">
                <a:effectLst/>
                <a:latin typeface="Times New Roman" panose="02020603050405020304" pitchFamily="18" charset="0"/>
                <a:ea typeface="宋体" panose="02010600030101010101" pitchFamily="2" charset="-122"/>
              </a:rPr>
              <a:t>这个地球已经存在了</a:t>
            </a:r>
            <a:r>
              <a:rPr lang="en-US" altLang="zh-CN" sz="1800" dirty="0">
                <a:effectLst/>
                <a:latin typeface="Times New Roman" panose="02020603050405020304" pitchFamily="18" charset="0"/>
                <a:ea typeface="宋体" panose="02010600030101010101" pitchFamily="2" charset="-122"/>
              </a:rPr>
              <a:t>46</a:t>
            </a:r>
            <a:r>
              <a:rPr lang="zh-CN" altLang="zh-CN" sz="1800" dirty="0">
                <a:effectLst/>
                <a:latin typeface="Times New Roman" panose="02020603050405020304" pitchFamily="18" charset="0"/>
                <a:ea typeface="宋体" panose="02010600030101010101" pitchFamily="2" charset="-122"/>
              </a:rPr>
              <a:t>亿年。</a:t>
            </a:r>
            <a:endParaRPr lang="en-US" altLang="zh-CN" sz="1800" dirty="0">
              <a:effectLst/>
              <a:latin typeface="Times New Roman" panose="02020603050405020304" pitchFamily="18" charset="0"/>
              <a:ea typeface="等线" panose="02010600030101010101" pitchFamily="2" charset="-122"/>
            </a:endParaRPr>
          </a:p>
          <a:p>
            <a:r>
              <a:rPr lang="en-US" altLang="zh-CN" sz="1800" dirty="0">
                <a:effectLst/>
                <a:latin typeface="Times New Roman" panose="02020603050405020304" pitchFamily="18" charset="0"/>
                <a:ea typeface="等线" panose="02010600030101010101" pitchFamily="2" charset="-122"/>
              </a:rPr>
              <a:t>		      </a:t>
            </a:r>
            <a:r>
              <a:rPr lang="en-US" altLang="zh-CN" sz="1800" dirty="0">
                <a:effectLst/>
                <a:latin typeface="宋体" panose="02010600030101010101" pitchFamily="2" charset="-122"/>
                <a:ea typeface="等线" panose="02010600030101010101" pitchFamily="2" charset="-122"/>
              </a:rPr>
              <a:t>B</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这个地球大概存在了</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万年。</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59</a:t>
            </a:fld>
            <a:endParaRPr kumimoji="1" lang="zh-CN" altLang="en-US"/>
          </a:p>
        </p:txBody>
      </p:sp>
    </p:spTree>
    <p:extLst>
      <p:ext uri="{BB962C8B-B14F-4D97-AF65-F5344CB8AC3E}">
        <p14:creationId xmlns:p14="http://schemas.microsoft.com/office/powerpoint/2010/main" val="86187442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4.</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 </a:t>
            </a:r>
            <a:r>
              <a:rPr lang="en-US" altLang="zh-CN" sz="1800" dirty="0">
                <a:effectLst/>
                <a:latin typeface="Times New Roman" panose="02020603050405020304" pitchFamily="18" charset="0"/>
                <a:ea typeface="宋体" panose="02010600030101010101" pitchFamily="2" charset="-122"/>
              </a:rPr>
              <a:t>A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 </a:t>
            </a:r>
            <a:r>
              <a:rPr lang="zh-CN" altLang="zh-CN" sz="1800" dirty="0">
                <a:effectLst/>
                <a:latin typeface="Times New Roman" panose="02020603050405020304" pitchFamily="18" charset="0"/>
                <a:ea typeface="宋体" panose="02010600030101010101" pitchFamily="2" charset="-122"/>
              </a:rPr>
              <a:t>死是罪导致的不良后果。</a:t>
            </a:r>
            <a:endParaRPr lang="en-US" altLang="zh-CN" sz="1800" dirty="0">
              <a:effectLst/>
              <a:latin typeface="Times New Roman" panose="02020603050405020304" pitchFamily="18" charset="0"/>
              <a:ea typeface="等线" panose="02010600030101010101" pitchFamily="2" charset="-122"/>
            </a:endParaRPr>
          </a:p>
          <a:p>
            <a:r>
              <a:rPr lang="en-US" altLang="zh-CN" sz="1800" dirty="0">
                <a:effectLst/>
                <a:latin typeface="Times New Roman" panose="02020603050405020304" pitchFamily="18" charset="0"/>
                <a:ea typeface="等线" panose="02010600030101010101" pitchFamily="2" charset="-122"/>
              </a:rPr>
              <a:t>	                 </a:t>
            </a:r>
            <a:r>
              <a:rPr lang="en-US" altLang="zh-CN" sz="1800" dirty="0">
                <a:effectLst/>
                <a:latin typeface="宋体" panose="02010600030101010101" pitchFamily="2" charset="-122"/>
                <a:ea typeface="等线" panose="02010600030101010101" pitchFamily="2" charset="-122"/>
              </a:rPr>
              <a:t>B</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死是进化的一道正常程序。</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60</a:t>
            </a:fld>
            <a:endParaRPr kumimoji="1" lang="zh-CN" altLang="en-US"/>
          </a:p>
        </p:txBody>
      </p:sp>
    </p:spTree>
    <p:extLst>
      <p:ext uri="{BB962C8B-B14F-4D97-AF65-F5344CB8AC3E}">
        <p14:creationId xmlns:p14="http://schemas.microsoft.com/office/powerpoint/2010/main" val="73704019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5.</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 </a:t>
            </a:r>
            <a:r>
              <a:rPr lang="zh-CN" altLang="zh-CN" sz="1800" dirty="0">
                <a:effectLst/>
                <a:latin typeface="Times New Roman" panose="02020603050405020304" pitchFamily="18" charset="0"/>
                <a:ea typeface="宋体" panose="02010600030101010101" pitchFamily="2" charset="-122"/>
              </a:rPr>
              <a:t>接受漫长时间，圣经的根基会稳固。</a:t>
            </a:r>
            <a:endParaRPr lang="en-US" altLang="zh-CN" sz="1800" dirty="0">
              <a:effectLst/>
              <a:latin typeface="Times New Roman" panose="02020603050405020304" pitchFamily="18" charset="0"/>
              <a:ea typeface="等线" panose="02010600030101010101" pitchFamily="2" charset="-122"/>
            </a:endParaRPr>
          </a:p>
          <a:p>
            <a:r>
              <a:rPr lang="en-US" altLang="zh-CN" sz="1800" dirty="0">
                <a:effectLst/>
                <a:latin typeface="Times New Roman" panose="02020603050405020304" pitchFamily="18" charset="0"/>
                <a:ea typeface="等线" panose="02010600030101010101" pitchFamily="2" charset="-122"/>
              </a:rPr>
              <a:t>		      </a:t>
            </a:r>
            <a:r>
              <a:rPr lang="en-US" altLang="zh-CN" sz="1800" dirty="0">
                <a:effectLst/>
                <a:latin typeface="宋体" panose="02010600030101010101" pitchFamily="2" charset="-122"/>
                <a:ea typeface="等线" panose="02010600030101010101" pitchFamily="2" charset="-122"/>
              </a:rPr>
              <a:t>B</a:t>
            </a:r>
            <a:r>
              <a:rPr lang="zh-CN" altLang="zh-CN" sz="1800" dirty="0">
                <a:effectLst/>
                <a:latin typeface="Times New Roman" panose="02020603050405020304" pitchFamily="18" charset="0"/>
                <a:ea typeface="宋体" panose="02010600030101010101" pitchFamily="2" charset="-122"/>
              </a:rPr>
              <a:t>．没有漫长时间，进化论就会崩塌。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61</a:t>
            </a:fld>
            <a:endParaRPr kumimoji="1" lang="zh-CN" altLang="en-US"/>
          </a:p>
        </p:txBody>
      </p:sp>
    </p:spTree>
    <p:extLst>
      <p:ext uri="{BB962C8B-B14F-4D97-AF65-F5344CB8AC3E}">
        <p14:creationId xmlns:p14="http://schemas.microsoft.com/office/powerpoint/2010/main" val="22501344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62</a:t>
            </a:fld>
            <a:endParaRPr kumimoji="1" lang="zh-CN" altLang="en-US"/>
          </a:p>
        </p:txBody>
      </p:sp>
    </p:spTree>
    <p:extLst>
      <p:ext uri="{BB962C8B-B14F-4D97-AF65-F5344CB8AC3E}">
        <p14:creationId xmlns:p14="http://schemas.microsoft.com/office/powerpoint/2010/main" val="25882728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50449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7881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9209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23012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0758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23365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2022/1/27</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7956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802171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2022/1/27</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0660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21248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2022/1/27</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892434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350437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3876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944020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4934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7"/>
          <a:stretch>
            <a:fillRect/>
          </a:stretch>
        </p:blipFill>
        <p:spPr>
          <a:xfrm>
            <a:off x="0" y="0"/>
            <a:ext cx="9144000" cy="6857999"/>
          </a:xfrm>
          <a:prstGeom prst="rect">
            <a:avLst/>
          </a:prstGeom>
        </p:spPr>
      </p:pic>
    </p:spTree>
    <p:extLst>
      <p:ext uri="{BB962C8B-B14F-4D97-AF65-F5344CB8AC3E}">
        <p14:creationId xmlns:p14="http://schemas.microsoft.com/office/powerpoint/2010/main" val="16769599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3" r:id="rId14"/>
    <p:sldLayoutId id="2147483695"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2.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xml"/><Relationship Id="rId5" Type="http://schemas.openxmlformats.org/officeDocument/2006/relationships/image" Target="../media/image23.jpe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8.jpg"/><Relationship Id="rId5" Type="http://schemas.openxmlformats.org/officeDocument/2006/relationships/image" Target="../media/image27.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31.jpg"/><Relationship Id="rId4" Type="http://schemas.openxmlformats.org/officeDocument/2006/relationships/image" Target="../media/image12.jpg"/></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2.jpeg"/></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33.png"/><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4.jp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8.jp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5.jp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4.jp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41.png"/><Relationship Id="rId4" Type="http://schemas.openxmlformats.org/officeDocument/2006/relationships/image" Target="../media/image40.jpg"/></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5.xml"/><Relationship Id="rId4" Type="http://schemas.openxmlformats.org/officeDocument/2006/relationships/image" Target="../media/image42.jpeg"/></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44.jpeg"/></Relationships>
</file>

<file path=ppt/slides/_rels/slide45.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4.xml"/><Relationship Id="rId1" Type="http://schemas.openxmlformats.org/officeDocument/2006/relationships/slideLayout" Target="../slideLayouts/slideLayout1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7.png"/><Relationship Id="rId7" Type="http://schemas.openxmlformats.org/officeDocument/2006/relationships/diagramColors" Target="../diagrams/colors3.xml"/><Relationship Id="rId2" Type="http://schemas.openxmlformats.org/officeDocument/2006/relationships/notesSlide" Target="../notesSlides/notesSlide45.xml"/><Relationship Id="rId1" Type="http://schemas.openxmlformats.org/officeDocument/2006/relationships/slideLayout" Target="../slideLayouts/slideLayout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43.jp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7.xml"/><Relationship Id="rId1" Type="http://schemas.openxmlformats.org/officeDocument/2006/relationships/slideLayout" Target="../slideLayouts/slideLayout15.xml"/><Relationship Id="rId4" Type="http://schemas.openxmlformats.org/officeDocument/2006/relationships/image" Target="../media/image7.png"/></Relationships>
</file>

<file path=ppt/slides/_rels/slide4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15.xml"/><Relationship Id="rId4" Type="http://schemas.openxmlformats.org/officeDocument/2006/relationships/image" Target="../media/image38.png"/></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0.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51.jpeg"/></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5.jpg"/><Relationship Id="rId2" Type="http://schemas.openxmlformats.org/officeDocument/2006/relationships/notesSlide" Target="../notesSlides/notesSlide54.xml"/><Relationship Id="rId1" Type="http://schemas.openxmlformats.org/officeDocument/2006/relationships/slideLayout" Target="../slideLayouts/slideLayout1.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png"/></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30.jpeg"/></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7.xml"/><Relationship Id="rId1" Type="http://schemas.openxmlformats.org/officeDocument/2006/relationships/slideLayout" Target="../slideLayouts/slideLayout1.xml"/><Relationship Id="rId5" Type="http://schemas.openxmlformats.org/officeDocument/2006/relationships/image" Target="../media/image58.jpeg"/><Relationship Id="rId4" Type="http://schemas.openxmlformats.org/officeDocument/2006/relationships/image" Target="../media/image57.jpeg"/></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59.png"/></Relationships>
</file>

<file path=ppt/slides/_rels/slide6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29.jpeg"/><Relationship Id="rId4" Type="http://schemas.openxmlformats.org/officeDocument/2006/relationships/image" Target="../media/image24.jpeg"/></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0.xml"/><Relationship Id="rId7" Type="http://schemas.openxmlformats.org/officeDocument/2006/relationships/image" Target="../media/image33.png"/><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image" Target="../media/image34.jpg"/><Relationship Id="rId4" Type="http://schemas.openxmlformats.org/officeDocument/2006/relationships/image" Target="../media/image7.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BDBC01A-0465-B64B-9529-C75B462360EE}"/>
              </a:ext>
            </a:extLst>
          </p:cNvPr>
          <p:cNvPicPr>
            <a:picLocks noChangeAspect="1"/>
          </p:cNvPicPr>
          <p:nvPr/>
        </p:nvPicPr>
        <p:blipFill>
          <a:blip r:embed="rId3"/>
          <a:stretch>
            <a:fillRect/>
          </a:stretch>
        </p:blipFill>
        <p:spPr>
          <a:xfrm>
            <a:off x="0" y="1527858"/>
            <a:ext cx="4078372" cy="3518704"/>
          </a:xfrm>
          <a:prstGeom prst="rect">
            <a:avLst/>
          </a:prstGeom>
        </p:spPr>
      </p:pic>
      <p:sp>
        <p:nvSpPr>
          <p:cNvPr id="5" name="标题 1">
            <a:extLst>
              <a:ext uri="{FF2B5EF4-FFF2-40B4-BE49-F238E27FC236}">
                <a16:creationId xmlns:a16="http://schemas.microsoft.com/office/drawing/2014/main" id="{EE6FF054-C807-CD45-8990-114CC9903337}"/>
              </a:ext>
            </a:extLst>
          </p:cNvPr>
          <p:cNvSpPr txBox="1">
            <a:spLocks/>
          </p:cNvSpPr>
          <p:nvPr/>
        </p:nvSpPr>
        <p:spPr>
          <a:xfrm>
            <a:off x="335633" y="2255524"/>
            <a:ext cx="3406702" cy="185314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4500"/>
              </a:lnSpc>
            </a:pPr>
            <a:r>
              <a:rPr lang="zh-CN" altLang="en-US" sz="4000" b="1" dirty="0">
                <a:latin typeface="Microsoft YaHei" panose="020B0503020204020204" pitchFamily="34" charset="-122"/>
                <a:ea typeface="Microsoft YaHei" panose="020B0503020204020204" pitchFamily="34" charset="-122"/>
              </a:rPr>
              <a:t>地球的年龄</a:t>
            </a:r>
            <a:endParaRPr lang="en-US" altLang="zh-CN" sz="4000" b="1" dirty="0">
              <a:latin typeface="Microsoft YaHei" panose="020B0503020204020204" pitchFamily="34" charset="-122"/>
              <a:ea typeface="Microsoft YaHei" panose="020B0503020204020204" pitchFamily="34" charset="-122"/>
            </a:endParaRPr>
          </a:p>
          <a:p>
            <a:pPr algn="ctr">
              <a:lnSpc>
                <a:spcPts val="4500"/>
              </a:lnSpc>
            </a:pPr>
            <a:r>
              <a:rPr lang="zh-CN" altLang="en-US" sz="4000" b="1" dirty="0">
                <a:latin typeface="Microsoft YaHei" panose="020B0503020204020204" pitchFamily="34" charset="-122"/>
                <a:ea typeface="Microsoft YaHei" panose="020B0503020204020204" pitchFamily="34" charset="-122"/>
              </a:rPr>
              <a:t> 重要吗？</a:t>
            </a:r>
            <a:endParaRPr lang="en-US" altLang="zh-CN" sz="4000" b="1" dirty="0">
              <a:latin typeface="Microsoft YaHei" panose="020B0503020204020204" pitchFamily="34" charset="-122"/>
              <a:ea typeface="Microsoft YaHei" panose="020B0503020204020204" pitchFamily="34" charset="-122"/>
            </a:endParaRPr>
          </a:p>
          <a:p>
            <a:pPr algn="ctr">
              <a:lnSpc>
                <a:spcPts val="3800"/>
              </a:lnSpc>
            </a:pPr>
            <a:r>
              <a:rPr lang="en-US" altLang="zh-CN" sz="2800" b="1" dirty="0">
                <a:latin typeface="Microsoft YaHei" panose="020B0503020204020204" pitchFamily="34" charset="-122"/>
                <a:ea typeface="Microsoft YaHei" panose="020B0503020204020204" pitchFamily="34" charset="-122"/>
              </a:rPr>
              <a:t>—</a:t>
            </a:r>
            <a:r>
              <a:rPr lang="zh-CN" altLang="en-US" sz="2800" b="1" dirty="0">
                <a:latin typeface="Microsoft YaHei" panose="020B0503020204020204" pitchFamily="34" charset="-122"/>
                <a:ea typeface="Microsoft YaHei" panose="020B0503020204020204" pitchFamily="34" charset="-122"/>
              </a:rPr>
              <a:t>圣经怎么说？</a:t>
            </a:r>
            <a:endParaRPr lang="en-US" altLang="zh-CN" sz="2800" b="1" dirty="0">
              <a:latin typeface="Microsoft YaHei" panose="020B0503020204020204" pitchFamily="34" charset="-122"/>
              <a:ea typeface="Microsoft YaHei" panose="020B0503020204020204" pitchFamily="34" charset="-122"/>
            </a:endParaRPr>
          </a:p>
        </p:txBody>
      </p:sp>
      <p:sp>
        <p:nvSpPr>
          <p:cNvPr id="6" name="标题 1">
            <a:extLst>
              <a:ext uri="{FF2B5EF4-FFF2-40B4-BE49-F238E27FC236}">
                <a16:creationId xmlns:a16="http://schemas.microsoft.com/office/drawing/2014/main" id="{440D33AD-572E-934A-8ED4-D340DFAA8CE7}"/>
              </a:ext>
            </a:extLst>
          </p:cNvPr>
          <p:cNvSpPr txBox="1">
            <a:spLocks/>
          </p:cNvSpPr>
          <p:nvPr/>
        </p:nvSpPr>
        <p:spPr>
          <a:xfrm>
            <a:off x="328809" y="3985847"/>
            <a:ext cx="3406702" cy="836738"/>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100" b="1" dirty="0">
                <a:latin typeface="Microsoft YaHei" panose="020B0503020204020204" pitchFamily="34" charset="-122"/>
                <a:ea typeface="Microsoft YaHei" panose="020B0503020204020204" pitchFamily="34" charset="-122"/>
              </a:rPr>
              <a:t>约伯记 </a:t>
            </a:r>
            <a:r>
              <a:rPr lang="en-US" altLang="zh-CN" sz="2100" b="1" dirty="0">
                <a:latin typeface="Microsoft YaHei" panose="020B0503020204020204" pitchFamily="34" charset="-122"/>
                <a:ea typeface="Microsoft YaHei" panose="020B0503020204020204" pitchFamily="34" charset="-122"/>
              </a:rPr>
              <a:t>26:7</a:t>
            </a:r>
            <a:endParaRPr lang="zh-CN" altLang="en-US" sz="2100" b="1" dirty="0">
              <a:latin typeface="Microsoft YaHei" panose="020B0503020204020204" pitchFamily="34" charset="-122"/>
              <a:ea typeface="Microsoft YaHei" panose="020B0503020204020204" pitchFamily="34" charset="-122"/>
            </a:endParaRPr>
          </a:p>
          <a:p>
            <a:pPr algn="ctr">
              <a:lnSpc>
                <a:spcPct val="100000"/>
              </a:lnSpc>
            </a:pPr>
            <a:r>
              <a:rPr lang="zh-CN" altLang="en-US" sz="2100" b="1" dirty="0">
                <a:latin typeface="Microsoft YaHei" panose="020B0503020204020204" pitchFamily="34" charset="-122"/>
                <a:ea typeface="Microsoft YaHei" panose="020B0503020204020204" pitchFamily="34" charset="-122"/>
              </a:rPr>
              <a:t>第</a:t>
            </a:r>
            <a:r>
              <a:rPr lang="en-US" altLang="zh-CN" sz="2100" b="1" dirty="0">
                <a:latin typeface="Microsoft YaHei" panose="020B0503020204020204" pitchFamily="34" charset="-122"/>
                <a:ea typeface="Microsoft YaHei" panose="020B0503020204020204" pitchFamily="34" charset="-122"/>
              </a:rPr>
              <a:t>12</a:t>
            </a:r>
            <a:r>
              <a:rPr lang="zh-CN" altLang="en-US" sz="2100" b="1" dirty="0">
                <a:latin typeface="Microsoft YaHei" panose="020B0503020204020204" pitchFamily="34" charset="-122"/>
                <a:ea typeface="Microsoft YaHei" panose="020B0503020204020204" pitchFamily="34" charset="-122"/>
              </a:rPr>
              <a:t>课</a:t>
            </a:r>
          </a:p>
        </p:txBody>
      </p:sp>
      <p:pic>
        <p:nvPicPr>
          <p:cNvPr id="7" name="图片 6">
            <a:extLst>
              <a:ext uri="{FF2B5EF4-FFF2-40B4-BE49-F238E27FC236}">
                <a16:creationId xmlns:a16="http://schemas.microsoft.com/office/drawing/2014/main" id="{9DD3A16F-6D93-0F42-BF9F-8F80B387B25E}"/>
              </a:ext>
            </a:extLst>
          </p:cNvPr>
          <p:cNvPicPr>
            <a:picLocks noChangeAspect="1"/>
          </p:cNvPicPr>
          <p:nvPr/>
        </p:nvPicPr>
        <p:blipFill rotWithShape="1">
          <a:blip r:embed="rId4"/>
          <a:srcRect l="4951" r="4136"/>
          <a:stretch/>
        </p:blipFill>
        <p:spPr>
          <a:xfrm>
            <a:off x="3990444" y="0"/>
            <a:ext cx="5153556"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9871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FA2E091-2A94-4186-BE5B-B0856454BDE2}"/>
              </a:ext>
            </a:extLst>
          </p:cNvPr>
          <p:cNvSpPr txBox="1"/>
          <p:nvPr/>
        </p:nvSpPr>
        <p:spPr>
          <a:xfrm>
            <a:off x="817575" y="2038732"/>
            <a:ext cx="6713034" cy="1860894"/>
          </a:xfrm>
          <a:prstGeom prst="rect">
            <a:avLst/>
          </a:prstGeom>
          <a:noFill/>
        </p:spPr>
        <p:txBody>
          <a:bodyPr wrap="square">
            <a:spAutoFit/>
          </a:bodyPr>
          <a:lstStyle/>
          <a:p>
            <a:pPr>
              <a:lnSpc>
                <a:spcPts val="3860"/>
              </a:lnSpc>
              <a:spcBef>
                <a:spcPts val="1200"/>
              </a:spcBef>
            </a:pPr>
            <a:r>
              <a:rPr lang="zh-TW" altLang="zh-CN" sz="2800" dirty="0">
                <a:effectLst/>
                <a:latin typeface="Microsoft YaHei" panose="020B0503020204020204" pitchFamily="34" charset="-122"/>
                <a:ea typeface="Microsoft YaHei" panose="020B0503020204020204" pitchFamily="34" charset="-122"/>
              </a:rPr>
              <a:t>请将你的答案写在</a:t>
            </a:r>
            <a:r>
              <a:rPr lang="zh-CN" altLang="en-US" sz="2800" dirty="0">
                <a:effectLst/>
                <a:latin typeface="Microsoft YaHei" panose="020B0503020204020204" pitchFamily="34" charset="-122"/>
                <a:ea typeface="Microsoft YaHei" panose="020B0503020204020204" pitchFamily="34" charset="-122"/>
              </a:rPr>
              <a:t>横线</a:t>
            </a:r>
            <a:r>
              <a:rPr lang="zh-TW" altLang="zh-CN" sz="2800" dirty="0">
                <a:effectLst/>
                <a:latin typeface="Microsoft YaHei" panose="020B0503020204020204" pitchFamily="34" charset="-122"/>
                <a:ea typeface="Microsoft YaHei" panose="020B0503020204020204" pitchFamily="34" charset="-122"/>
              </a:rPr>
              <a:t>上。</a:t>
            </a:r>
            <a:endParaRPr lang="zh-CN" altLang="zh-CN" sz="2800" dirty="0">
              <a:effectLst/>
              <a:latin typeface="Microsoft YaHei" panose="020B0503020204020204" pitchFamily="34" charset="-122"/>
              <a:ea typeface="Microsoft YaHei" panose="020B0503020204020204" pitchFamily="34" charset="-122"/>
            </a:endParaRPr>
          </a:p>
          <a:p>
            <a:pPr>
              <a:lnSpc>
                <a:spcPts val="3860"/>
              </a:lnSpc>
              <a:spcBef>
                <a:spcPts val="1200"/>
              </a:spcBef>
            </a:pPr>
            <a:r>
              <a:rPr lang="en-US" altLang="zh-TW" sz="2800" dirty="0">
                <a:effectLst/>
                <a:latin typeface="Microsoft YaHei" panose="020B0503020204020204" pitchFamily="34" charset="-122"/>
                <a:ea typeface="Microsoft YaHei" panose="020B0503020204020204" pitchFamily="34" charset="-122"/>
              </a:rPr>
              <a:t>1</a:t>
            </a:r>
            <a:r>
              <a:rPr lang="zh-CN" altLang="en-US" sz="2800" dirty="0">
                <a:effectLst/>
                <a:latin typeface="Microsoft YaHei" panose="020B0503020204020204" pitchFamily="34" charset="-122"/>
                <a:ea typeface="Microsoft YaHei" panose="020B0503020204020204" pitchFamily="34" charset="-122"/>
              </a:rPr>
              <a:t>、</a:t>
            </a:r>
            <a:r>
              <a:rPr lang="zh-TW" altLang="zh-CN" sz="2800" dirty="0">
                <a:effectLst/>
                <a:latin typeface="Microsoft YaHei" panose="020B0503020204020204" pitchFamily="34" charset="-122"/>
                <a:ea typeface="Microsoft YaHei" panose="020B0503020204020204" pitchFamily="34" charset="-122"/>
              </a:rPr>
              <a:t>看这个地球，你觉得它的年龄有多大？</a:t>
            </a:r>
            <a:endParaRPr lang="zh-CN" altLang="zh-CN" sz="2800" dirty="0">
              <a:effectLst/>
              <a:latin typeface="Microsoft YaHei" panose="020B0503020204020204" pitchFamily="34" charset="-122"/>
              <a:ea typeface="Microsoft YaHei" panose="020B0503020204020204" pitchFamily="34" charset="-122"/>
            </a:endParaRPr>
          </a:p>
          <a:p>
            <a:pPr>
              <a:lnSpc>
                <a:spcPts val="3860"/>
              </a:lnSpc>
              <a:spcBef>
                <a:spcPts val="1200"/>
              </a:spcBef>
            </a:pPr>
            <a:r>
              <a:rPr lang="en-US" altLang="zh-TW" sz="2800" dirty="0">
                <a:effectLst/>
                <a:latin typeface="Microsoft YaHei" panose="020B0503020204020204" pitchFamily="34" charset="-122"/>
                <a:ea typeface="Microsoft YaHei" panose="020B0503020204020204" pitchFamily="34" charset="-122"/>
              </a:rPr>
              <a:t>2</a:t>
            </a:r>
            <a:r>
              <a:rPr lang="zh-CN" altLang="en-US" sz="2800" dirty="0">
                <a:effectLst/>
                <a:latin typeface="Microsoft YaHei" panose="020B0503020204020204" pitchFamily="34" charset="-122"/>
                <a:ea typeface="Microsoft YaHei" panose="020B0503020204020204" pitchFamily="34" charset="-122"/>
              </a:rPr>
              <a:t>、</a:t>
            </a:r>
            <a:r>
              <a:rPr lang="zh-TW" altLang="zh-CN" sz="2800" dirty="0">
                <a:effectLst/>
                <a:latin typeface="Microsoft YaHei" panose="020B0503020204020204" pitchFamily="34" charset="-122"/>
                <a:ea typeface="Microsoft YaHei" panose="020B0503020204020204" pitchFamily="34" charset="-122"/>
              </a:rPr>
              <a:t>你是从哪里</a:t>
            </a:r>
            <a:r>
              <a:rPr lang="zh-CN" altLang="en-US" sz="2800" dirty="0">
                <a:latin typeface="Microsoft YaHei" panose="020B0503020204020204" pitchFamily="34" charset="-122"/>
                <a:ea typeface="Microsoft YaHei" panose="020B0503020204020204" pitchFamily="34" charset="-122"/>
              </a:rPr>
              <a:t>知道</a:t>
            </a:r>
            <a:r>
              <a:rPr lang="zh-TW" altLang="zh-CN" sz="2800" dirty="0">
                <a:effectLst/>
                <a:latin typeface="Microsoft YaHei" panose="020B0503020204020204" pitchFamily="34" charset="-122"/>
                <a:ea typeface="Microsoft YaHei" panose="020B0503020204020204" pitchFamily="34" charset="-122"/>
              </a:rPr>
              <a:t>这个年龄的？</a:t>
            </a:r>
            <a:endParaRPr lang="zh-CN" altLang="zh-CN" sz="2800" dirty="0">
              <a:effectLst/>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9E0EC0D4-BDC4-4201-9B32-21B8E8DC8B24}"/>
              </a:ext>
            </a:extLst>
          </p:cNvPr>
          <p:cNvPicPr>
            <a:picLocks noChangeAspect="1"/>
          </p:cNvPicPr>
          <p:nvPr/>
        </p:nvPicPr>
        <p:blipFill rotWithShape="1">
          <a:blip r:embed="rId3"/>
          <a:srcRect t="-713" b="713"/>
          <a:stretch/>
        </p:blipFill>
        <p:spPr>
          <a:xfrm>
            <a:off x="3142854" y="4013601"/>
            <a:ext cx="2062475" cy="2049082"/>
          </a:xfrm>
          <a:prstGeom prst="rect">
            <a:avLst/>
          </a:prstGeom>
          <a:ln>
            <a:noFill/>
          </a:ln>
          <a:effectLst>
            <a:outerShdw blurRad="292100" dist="139700" dir="2700000" algn="tl" rotWithShape="0">
              <a:srgbClr val="333333">
                <a:alpha val="65000"/>
              </a:srgbClr>
            </a:outerShdw>
          </a:effectLst>
        </p:spPr>
      </p:pic>
      <p:sp>
        <p:nvSpPr>
          <p:cNvPr id="5" name="直线连接符 20">
            <a:extLst>
              <a:ext uri="{FF2B5EF4-FFF2-40B4-BE49-F238E27FC236}">
                <a16:creationId xmlns:a16="http://schemas.microsoft.com/office/drawing/2014/main" id="{9307EBB7-7884-934D-B62D-691C8BB87BB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F073D1A5-E2EE-6D47-9D39-1F1EA72CF49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C69300A0-6B23-5741-AAEF-C12F76156B1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25E82C11-F811-D148-9E8B-776AB9FC55F0}"/>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3E0AAAE4-EE60-C44F-987E-BBB952BC13F7}"/>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7D2D3F65-C8B1-7D40-BDD1-A9DE14A801A4}"/>
              </a:ext>
            </a:extLst>
          </p:cNvPr>
          <p:cNvPicPr>
            <a:picLocks noChangeAspect="1"/>
          </p:cNvPicPr>
          <p:nvPr/>
        </p:nvPicPr>
        <p:blipFill>
          <a:blip r:embed="rId4"/>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431A922E-DDF2-9646-A32B-3C7CC700C551}"/>
              </a:ext>
            </a:extLst>
          </p:cNvPr>
          <p:cNvSpPr>
            <a:spLocks noGrp="1"/>
          </p:cNvSpPr>
          <p:nvPr>
            <p:ph type="title"/>
          </p:nvPr>
        </p:nvSpPr>
        <p:spPr/>
        <p:txBody>
          <a:bodyPr/>
          <a:lstStyle/>
          <a:p>
            <a:r>
              <a:rPr lang="zh-CN" altLang="en-US" dirty="0"/>
              <a:t>调查问卷</a:t>
            </a:r>
          </a:p>
        </p:txBody>
      </p:sp>
      <p:cxnSp>
        <p:nvCxnSpPr>
          <p:cNvPr id="12" name="直线连接符 11">
            <a:extLst>
              <a:ext uri="{FF2B5EF4-FFF2-40B4-BE49-F238E27FC236}">
                <a16:creationId xmlns:a16="http://schemas.microsoft.com/office/drawing/2014/main" id="{4A080B34-B0D1-7C49-9576-2187D3DC59DE}"/>
              </a:ext>
            </a:extLst>
          </p:cNvPr>
          <p:cNvCxnSpPr/>
          <p:nvPr/>
        </p:nvCxnSpPr>
        <p:spPr>
          <a:xfrm>
            <a:off x="7530609" y="3136739"/>
            <a:ext cx="1011507"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3" name="直线连接符 12">
            <a:extLst>
              <a:ext uri="{FF2B5EF4-FFF2-40B4-BE49-F238E27FC236}">
                <a16:creationId xmlns:a16="http://schemas.microsoft.com/office/drawing/2014/main" id="{1D2417E2-CC86-6242-8CFA-EA729B4C5154}"/>
              </a:ext>
            </a:extLst>
          </p:cNvPr>
          <p:cNvCxnSpPr>
            <a:cxnSpLocks/>
          </p:cNvCxnSpPr>
          <p:nvPr/>
        </p:nvCxnSpPr>
        <p:spPr>
          <a:xfrm>
            <a:off x="6111433" y="3784921"/>
            <a:ext cx="2430683"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208958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0FA2E091-2A94-4186-BE5B-B0856454BDE2}"/>
              </a:ext>
            </a:extLst>
          </p:cNvPr>
          <p:cNvSpPr txBox="1"/>
          <p:nvPr/>
        </p:nvSpPr>
        <p:spPr>
          <a:xfrm>
            <a:off x="656124" y="1932225"/>
            <a:ext cx="8033345" cy="1052981"/>
          </a:xfrm>
          <a:prstGeom prst="rect">
            <a:avLst/>
          </a:prstGeom>
          <a:noFill/>
        </p:spPr>
        <p:txBody>
          <a:bodyPr wrap="square">
            <a:spAutoFit/>
          </a:bodyPr>
          <a:lstStyle/>
          <a:p>
            <a:pPr>
              <a:lnSpc>
                <a:spcPts val="3860"/>
              </a:lnSpc>
              <a:spcBef>
                <a:spcPts val="1200"/>
              </a:spcBef>
            </a:pPr>
            <a:r>
              <a:rPr lang="zh-TW" altLang="en-US" sz="2800" dirty="0">
                <a:latin typeface="Microsoft YaHei" panose="020B0503020204020204" pitchFamily="34" charset="-122"/>
                <a:ea typeface="Microsoft YaHei" panose="020B0503020204020204" pitchFamily="34" charset="-122"/>
              </a:rPr>
              <a:t>创世记</a:t>
            </a:r>
            <a:r>
              <a:rPr lang="en-US" altLang="zh-TW" sz="2800" dirty="0">
                <a:latin typeface="Microsoft YaHei" panose="020B0503020204020204" pitchFamily="34" charset="-122"/>
                <a:ea typeface="Microsoft YaHei" panose="020B0503020204020204" pitchFamily="34" charset="-122"/>
              </a:rPr>
              <a:t>1:1 </a:t>
            </a:r>
            <a:r>
              <a:rPr lang="zh-TW" altLang="en-US" sz="2800" dirty="0">
                <a:latin typeface="Microsoft YaHei" panose="020B0503020204020204" pitchFamily="34" charset="-122"/>
                <a:ea typeface="Microsoft YaHei" panose="020B0503020204020204" pitchFamily="34" charset="-122"/>
              </a:rPr>
              <a:t>起初，神创造天地。</a:t>
            </a:r>
            <a:br>
              <a:rPr lang="zh-TW" altLang="en-US" sz="2800" dirty="0">
                <a:latin typeface="Microsoft YaHei" panose="020B0503020204020204" pitchFamily="34" charset="-122"/>
                <a:ea typeface="Microsoft YaHei" panose="020B0503020204020204" pitchFamily="34" charset="-122"/>
              </a:rPr>
            </a:br>
            <a:r>
              <a:rPr lang="zh-TW" altLang="en-US" sz="2800" dirty="0">
                <a:latin typeface="Microsoft YaHei" panose="020B0503020204020204" pitchFamily="34" charset="-122"/>
                <a:ea typeface="Microsoft YaHei" panose="020B0503020204020204" pitchFamily="34" charset="-122"/>
              </a:rPr>
              <a:t>约伯记</a:t>
            </a:r>
            <a:r>
              <a:rPr lang="en-US" altLang="zh-TW" sz="2800" dirty="0">
                <a:latin typeface="Microsoft YaHei" panose="020B0503020204020204" pitchFamily="34" charset="-122"/>
                <a:ea typeface="Microsoft YaHei" panose="020B0503020204020204" pitchFamily="34" charset="-122"/>
              </a:rPr>
              <a:t>26:7 </a:t>
            </a:r>
            <a:r>
              <a:rPr lang="zh-TW" altLang="en-US" sz="2800" dirty="0">
                <a:latin typeface="Microsoft YaHei" panose="020B0503020204020204" pitchFamily="34" charset="-122"/>
                <a:ea typeface="Microsoft YaHei" panose="020B0503020204020204" pitchFamily="34" charset="-122"/>
              </a:rPr>
              <a:t>神将北极铺在空中，将大地悬在虚空。</a:t>
            </a:r>
            <a:endParaRPr lang="zh-CN" altLang="zh-CN" sz="2800" dirty="0">
              <a:effectLst/>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9E0EC0D4-BDC4-4201-9B32-21B8E8DC8B24}"/>
              </a:ext>
            </a:extLst>
          </p:cNvPr>
          <p:cNvPicPr>
            <a:picLocks noChangeAspect="1"/>
          </p:cNvPicPr>
          <p:nvPr/>
        </p:nvPicPr>
        <p:blipFill rotWithShape="1">
          <a:blip r:embed="rId3"/>
          <a:srcRect t="-713" b="713"/>
          <a:stretch/>
        </p:blipFill>
        <p:spPr>
          <a:xfrm>
            <a:off x="3142854" y="3007570"/>
            <a:ext cx="2062475" cy="2049082"/>
          </a:xfrm>
          <a:prstGeom prst="rect">
            <a:avLst/>
          </a:prstGeom>
          <a:ln>
            <a:noFill/>
          </a:ln>
          <a:effectLst>
            <a:outerShdw blurRad="292100" dist="139700" dir="2700000" algn="tl" rotWithShape="0">
              <a:srgbClr val="333333">
                <a:alpha val="65000"/>
              </a:srgbClr>
            </a:outerShdw>
          </a:effectLst>
        </p:spPr>
      </p:pic>
      <p:sp>
        <p:nvSpPr>
          <p:cNvPr id="5" name="直线连接符 20">
            <a:extLst>
              <a:ext uri="{FF2B5EF4-FFF2-40B4-BE49-F238E27FC236}">
                <a16:creationId xmlns:a16="http://schemas.microsoft.com/office/drawing/2014/main" id="{9307EBB7-7884-934D-B62D-691C8BB87BBC}"/>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F073D1A5-E2EE-6D47-9D39-1F1EA72CF49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C69300A0-6B23-5741-AAEF-C12F76156B11}"/>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25E82C11-F811-D148-9E8B-776AB9FC55F0}"/>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3E0AAAE4-EE60-C44F-987E-BBB952BC13F7}"/>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7D2D3F65-C8B1-7D40-BDD1-A9DE14A801A4}"/>
              </a:ext>
            </a:extLst>
          </p:cNvPr>
          <p:cNvPicPr>
            <a:picLocks noChangeAspect="1"/>
          </p:cNvPicPr>
          <p:nvPr/>
        </p:nvPicPr>
        <p:blipFill>
          <a:blip r:embed="rId4"/>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431A922E-DDF2-9646-A32B-3C7CC700C551}"/>
              </a:ext>
            </a:extLst>
          </p:cNvPr>
          <p:cNvSpPr>
            <a:spLocks noGrp="1"/>
          </p:cNvSpPr>
          <p:nvPr>
            <p:ph type="title"/>
          </p:nvPr>
        </p:nvSpPr>
        <p:spPr/>
        <p:txBody>
          <a:bodyPr/>
          <a:lstStyle/>
          <a:p>
            <a:r>
              <a:rPr lang="zh-CN" altLang="en-US" dirty="0"/>
              <a:t>关于地球，圣经告诉我们：</a:t>
            </a:r>
          </a:p>
        </p:txBody>
      </p:sp>
      <p:sp>
        <p:nvSpPr>
          <p:cNvPr id="11" name="文本框 10">
            <a:extLst>
              <a:ext uri="{FF2B5EF4-FFF2-40B4-BE49-F238E27FC236}">
                <a16:creationId xmlns:a16="http://schemas.microsoft.com/office/drawing/2014/main" id="{19ABB367-2444-4745-9E71-0EB995537511}"/>
              </a:ext>
            </a:extLst>
          </p:cNvPr>
          <p:cNvSpPr txBox="1"/>
          <p:nvPr/>
        </p:nvSpPr>
        <p:spPr>
          <a:xfrm>
            <a:off x="-1" y="5632287"/>
            <a:ext cx="9143987" cy="523220"/>
          </a:xfrm>
          <a:prstGeom prst="rect">
            <a:avLst/>
          </a:prstGeom>
          <a:noFill/>
        </p:spPr>
        <p:txBody>
          <a:bodyPr wrap="square">
            <a:spAutoFit/>
          </a:bodyPr>
          <a:lstStyle/>
          <a:p>
            <a:pPr algn="ct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为什么</a:t>
            </a:r>
            <a:r>
              <a:rPr lang="zh-TW"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还</a:t>
            </a: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要了解地球的年龄？</a:t>
            </a:r>
            <a:endParaRPr lang="zh-CN" altLang="en-US" sz="40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64692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796F39EC-02E0-42F3-B263-B0BD85DA50AE}"/>
              </a:ext>
            </a:extLst>
          </p:cNvPr>
          <p:cNvSpPr txBox="1"/>
          <p:nvPr/>
        </p:nvSpPr>
        <p:spPr>
          <a:xfrm>
            <a:off x="222739" y="1998826"/>
            <a:ext cx="8752654" cy="523220"/>
          </a:xfrm>
          <a:prstGeom prst="rect">
            <a:avLst/>
          </a:prstGeom>
          <a:noFill/>
        </p:spPr>
        <p:txBody>
          <a:bodyPr wrap="square">
            <a:spAutoFit/>
          </a:bodyPr>
          <a:lstStyle/>
          <a:p>
            <a:pPr algn="ct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了解地球的年龄</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”和“</a:t>
            </a: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建房子打地基</a:t>
            </a:r>
            <a:r>
              <a:rPr lang="en-US" altLang="zh-TW"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TW"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一样重要</a:t>
            </a:r>
            <a:endParaRPr lang="zh-CN" altLang="en-US" sz="2800" dirty="0">
              <a:latin typeface="Microsoft YaHei" panose="020B0503020204020204" pitchFamily="34" charset="-122"/>
              <a:ea typeface="Microsoft YaHei" panose="020B0503020204020204" pitchFamily="34" charset="-122"/>
            </a:endParaRPr>
          </a:p>
        </p:txBody>
      </p:sp>
      <p:pic>
        <p:nvPicPr>
          <p:cNvPr id="1030" name="Picture 6" descr="查看源图像">
            <a:extLst>
              <a:ext uri="{FF2B5EF4-FFF2-40B4-BE49-F238E27FC236}">
                <a16:creationId xmlns:a16="http://schemas.microsoft.com/office/drawing/2014/main" id="{54B4F7AC-BB5B-4BC6-ADE1-BA9E866454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8105" y="2844554"/>
            <a:ext cx="4289106" cy="29046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直线连接符 20">
            <a:extLst>
              <a:ext uri="{FF2B5EF4-FFF2-40B4-BE49-F238E27FC236}">
                <a16:creationId xmlns:a16="http://schemas.microsoft.com/office/drawing/2014/main" id="{388E05ED-B9C7-D14A-9FC5-5958536130EF}"/>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7DB04956-B769-DE4E-B501-5329A15A6C8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DAA16A78-B7DB-284F-95AA-9975A3199CE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5790689A-CBC5-5547-BA60-E272327BD4E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8A92D01F-DBAE-B441-BAE9-7B7C2A9D28A0}"/>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30BF3AE4-4B35-2A40-9EF0-7EF725A26299}"/>
              </a:ext>
            </a:extLst>
          </p:cNvPr>
          <p:cNvPicPr>
            <a:picLocks noChangeAspect="1"/>
          </p:cNvPicPr>
          <p:nvPr/>
        </p:nvPicPr>
        <p:blipFill>
          <a:blip r:embed="rId4"/>
          <a:stretch>
            <a:fillRect/>
          </a:stretch>
        </p:blipFill>
        <p:spPr>
          <a:xfrm rot="10800000">
            <a:off x="222738" y="1344768"/>
            <a:ext cx="921637" cy="565092"/>
          </a:xfrm>
          <a:prstGeom prst="rect">
            <a:avLst/>
          </a:prstGeom>
          <a:ln w="12700">
            <a:miter lim="400000"/>
          </a:ln>
        </p:spPr>
      </p:pic>
      <p:pic>
        <p:nvPicPr>
          <p:cNvPr id="7" name="图片 6">
            <a:extLst>
              <a:ext uri="{FF2B5EF4-FFF2-40B4-BE49-F238E27FC236}">
                <a16:creationId xmlns:a16="http://schemas.microsoft.com/office/drawing/2014/main" id="{F051C588-8932-7246-8F44-416A9F8A7548}"/>
              </a:ext>
            </a:extLst>
          </p:cNvPr>
          <p:cNvPicPr>
            <a:picLocks noChangeAspect="1"/>
          </p:cNvPicPr>
          <p:nvPr/>
        </p:nvPicPr>
        <p:blipFill>
          <a:blip r:embed="rId5"/>
          <a:stretch>
            <a:fillRect/>
          </a:stretch>
        </p:blipFill>
        <p:spPr>
          <a:xfrm>
            <a:off x="572444" y="2804783"/>
            <a:ext cx="3485576" cy="290464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1E1F2269-978E-094E-B107-6E33BDE2C931}"/>
              </a:ext>
            </a:extLst>
          </p:cNvPr>
          <p:cNvSpPr>
            <a:spLocks noGrp="1"/>
          </p:cNvSpPr>
          <p:nvPr>
            <p:ph type="title"/>
          </p:nvPr>
        </p:nvSpPr>
        <p:spPr/>
        <p:txBody>
          <a:bodyPr/>
          <a:lstStyle/>
          <a:p>
            <a:r>
              <a:rPr lang="zh-CN" altLang="en-US" dirty="0"/>
              <a:t>为什么要了解地球的年龄？</a:t>
            </a:r>
          </a:p>
        </p:txBody>
      </p:sp>
    </p:spTree>
    <p:extLst>
      <p:ext uri="{BB962C8B-B14F-4D97-AF65-F5344CB8AC3E}">
        <p14:creationId xmlns:p14="http://schemas.microsoft.com/office/powerpoint/2010/main" val="3635880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47C73547-D580-4CAB-93CB-3F7C94F365BB}"/>
              </a:ext>
            </a:extLst>
          </p:cNvPr>
          <p:cNvSpPr txBox="1"/>
          <p:nvPr/>
        </p:nvSpPr>
        <p:spPr>
          <a:xfrm>
            <a:off x="595994" y="2704309"/>
            <a:ext cx="4159379" cy="3477875"/>
          </a:xfrm>
          <a:prstGeom prst="rect">
            <a:avLst/>
          </a:prstGeom>
          <a:noFill/>
        </p:spPr>
        <p:txBody>
          <a:bodyPr wrap="square">
            <a:spAutoFit/>
          </a:bodyPr>
          <a:lstStyle/>
          <a:p>
            <a:pPr marL="457200" indent="-457200">
              <a:lnSpc>
                <a:spcPts val="3840"/>
              </a:lnSpc>
              <a:spcBef>
                <a:spcPts val="1200"/>
              </a:spcBef>
              <a:buFont typeface="Arial" panose="020B0604020202020204" pitchFamily="34" charset="0"/>
              <a:buChar char="•"/>
            </a:pPr>
            <a:r>
              <a:rPr lang="zh-CN" altLang="en-US" sz="2800" dirty="0">
                <a:effectLst/>
                <a:latin typeface="Microsoft YaHei" panose="020B0503020204020204" pitchFamily="34" charset="-122"/>
                <a:ea typeface="Microsoft YaHei" panose="020B0503020204020204" pitchFamily="34" charset="-122"/>
              </a:rPr>
              <a:t>地</a:t>
            </a:r>
            <a:r>
              <a:rPr lang="zh-TW" altLang="zh-CN" sz="2800" dirty="0">
                <a:effectLst/>
                <a:latin typeface="Microsoft YaHei" panose="020B0503020204020204" pitchFamily="34" charset="-122"/>
                <a:ea typeface="Microsoft YaHei" panose="020B0503020204020204" pitchFamily="34" charset="-122"/>
              </a:rPr>
              <a:t>基不稳固，房子就不牢靠。</a:t>
            </a:r>
            <a:endParaRPr lang="en-US" altLang="zh-TW" sz="2800" dirty="0">
              <a:effectLst/>
              <a:latin typeface="Microsoft YaHei" panose="020B0503020204020204" pitchFamily="34" charset="-122"/>
              <a:ea typeface="Microsoft YaHei" panose="020B0503020204020204" pitchFamily="34" charset="-122"/>
            </a:endParaRPr>
          </a:p>
          <a:p>
            <a:pPr marL="457200" indent="-457200">
              <a:lnSpc>
                <a:spcPts val="3840"/>
              </a:lnSpc>
              <a:spcBef>
                <a:spcPts val="1200"/>
              </a:spcBef>
              <a:buFont typeface="Arial" panose="020B0604020202020204" pitchFamily="34" charset="0"/>
              <a:buChar char="•"/>
            </a:pPr>
            <a:r>
              <a:rPr lang="zh-CN" altLang="en-US" sz="2800" dirty="0">
                <a:effectLst/>
                <a:latin typeface="Microsoft YaHei" panose="020B0503020204020204" pitchFamily="34" charset="-122"/>
                <a:ea typeface="Microsoft YaHei" panose="020B0503020204020204" pitchFamily="34" charset="-122"/>
              </a:rPr>
              <a:t>地</a:t>
            </a:r>
            <a:r>
              <a:rPr lang="zh-TW" altLang="zh-CN" sz="2800" dirty="0">
                <a:effectLst/>
                <a:latin typeface="Microsoft YaHei" panose="020B0503020204020204" pitchFamily="34" charset="-122"/>
                <a:ea typeface="Microsoft YaHei" panose="020B0503020204020204" pitchFamily="34" charset="-122"/>
              </a:rPr>
              <a:t>基打歪了，房子也就跟着歪。</a:t>
            </a:r>
            <a:endParaRPr lang="en-US" altLang="zh-TW" sz="2800" dirty="0">
              <a:effectLst/>
              <a:latin typeface="Microsoft YaHei" panose="020B0503020204020204" pitchFamily="34" charset="-122"/>
              <a:ea typeface="Microsoft YaHei" panose="020B0503020204020204" pitchFamily="34" charset="-122"/>
            </a:endParaRPr>
          </a:p>
          <a:p>
            <a:pPr marL="457200" indent="-457200">
              <a:lnSpc>
                <a:spcPts val="3840"/>
              </a:lnSpc>
              <a:spcBef>
                <a:spcPts val="1200"/>
              </a:spcBef>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地基很重要！</a:t>
            </a:r>
            <a:endParaRPr lang="en-US" altLang="zh-TW" sz="2800" dirty="0">
              <a:effectLst/>
              <a:latin typeface="Microsoft YaHei" panose="020B0503020204020204" pitchFamily="34" charset="-122"/>
              <a:ea typeface="Microsoft YaHei" panose="020B0503020204020204" pitchFamily="34" charset="-122"/>
            </a:endParaRPr>
          </a:p>
          <a:p>
            <a:pPr marL="457200" indent="-457200">
              <a:lnSpc>
                <a:spcPts val="3840"/>
              </a:lnSpc>
              <a:spcBef>
                <a:spcPts val="1200"/>
              </a:spcBef>
              <a:buFont typeface="Arial" panose="020B0604020202020204" pitchFamily="34" charset="0"/>
              <a:buChar char="•"/>
            </a:pPr>
            <a:endParaRPr lang="zh-CN" altLang="zh-CN" sz="2800" dirty="0">
              <a:effectLst/>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3D494985-9F81-E446-8456-E402A558A714}"/>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AD55EBBC-A928-EA47-A806-0E0B3B206DE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86434D99-A25C-A242-A33B-F7141C0D4D9F}"/>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E7A4F7DD-9908-7743-87AD-5490B86747C1}"/>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DC35EEF0-6708-624B-BB43-C64AD5D0C0C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B208831-1B6F-4646-91CF-C2C84234D0BB}"/>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5" name="标题 14">
            <a:extLst>
              <a:ext uri="{FF2B5EF4-FFF2-40B4-BE49-F238E27FC236}">
                <a16:creationId xmlns:a16="http://schemas.microsoft.com/office/drawing/2014/main" id="{78E90EC1-81E7-7C45-B178-DD22A4F03852}"/>
              </a:ext>
            </a:extLst>
          </p:cNvPr>
          <p:cNvSpPr>
            <a:spLocks noGrp="1"/>
          </p:cNvSpPr>
          <p:nvPr>
            <p:ph type="title"/>
          </p:nvPr>
        </p:nvSpPr>
        <p:spPr/>
        <p:txBody>
          <a:bodyPr/>
          <a:lstStyle/>
          <a:p>
            <a:r>
              <a:rPr lang="zh-CN" altLang="en-US" dirty="0"/>
              <a:t>为什么建房子要打地基？</a:t>
            </a:r>
          </a:p>
        </p:txBody>
      </p:sp>
      <p:pic>
        <p:nvPicPr>
          <p:cNvPr id="3" name="图片 2">
            <a:extLst>
              <a:ext uri="{FF2B5EF4-FFF2-40B4-BE49-F238E27FC236}">
                <a16:creationId xmlns:a16="http://schemas.microsoft.com/office/drawing/2014/main" id="{2476CF6E-30B3-3D44-AE65-E4AAD3529733}"/>
              </a:ext>
            </a:extLst>
          </p:cNvPr>
          <p:cNvPicPr>
            <a:picLocks noChangeAspect="1"/>
          </p:cNvPicPr>
          <p:nvPr/>
        </p:nvPicPr>
        <p:blipFill>
          <a:blip r:embed="rId4"/>
          <a:stretch>
            <a:fillRect/>
          </a:stretch>
        </p:blipFill>
        <p:spPr>
          <a:xfrm>
            <a:off x="4774968" y="1968481"/>
            <a:ext cx="3759200" cy="3860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97265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907EE7F0-0674-4413-AD2C-56E3CDA43773}"/>
              </a:ext>
            </a:extLst>
          </p:cNvPr>
          <p:cNvSpPr txBox="1"/>
          <p:nvPr/>
        </p:nvSpPr>
        <p:spPr>
          <a:xfrm>
            <a:off x="0" y="4892073"/>
            <a:ext cx="3759200" cy="1569660"/>
          </a:xfrm>
          <a:prstGeom prst="rect">
            <a:avLst/>
          </a:prstGeom>
          <a:noFill/>
        </p:spPr>
        <p:txBody>
          <a:bodyPr wrap="square">
            <a:spAutoFit/>
          </a:bodyPr>
          <a:lstStyle/>
          <a:p>
            <a:pPr algn="ct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地基</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重要</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被</a:t>
            </a:r>
            <a:r>
              <a:rPr lang="zh-TW"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隐藏</a:t>
            </a:r>
            <a:endParaRPr lang="zh-CN" altLang="en-US" sz="3200" b="1" dirty="0">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FCE54FC8-CB9F-490A-8CCA-E9CBA0E905E7}"/>
              </a:ext>
            </a:extLst>
          </p:cNvPr>
          <p:cNvSpPr txBox="1"/>
          <p:nvPr/>
        </p:nvSpPr>
        <p:spPr>
          <a:xfrm>
            <a:off x="4541540" y="4892073"/>
            <a:ext cx="3758731" cy="1569660"/>
          </a:xfrm>
          <a:prstGeom prst="rect">
            <a:avLst/>
          </a:prstGeom>
          <a:noFill/>
        </p:spPr>
        <p:txBody>
          <a:bodyPr wrap="square">
            <a:spAutoFit/>
          </a:bodyPr>
          <a:lstStyle/>
          <a:p>
            <a:pPr algn="ct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地球的年龄</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重要</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TW"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被</a:t>
            </a:r>
            <a:r>
              <a:rPr lang="zh-TW"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隐藏</a:t>
            </a:r>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、被忽略</a:t>
            </a:r>
            <a:endParaRPr lang="zh-CN" altLang="en-US" sz="3200" b="1" dirty="0">
              <a:latin typeface="Microsoft YaHei" panose="020B0503020204020204" pitchFamily="34" charset="-122"/>
              <a:ea typeface="Microsoft YaHei" panose="020B0503020204020204" pitchFamily="34" charset="-122"/>
            </a:endParaRPr>
          </a:p>
        </p:txBody>
      </p:sp>
      <p:pic>
        <p:nvPicPr>
          <p:cNvPr id="9" name="图片 8">
            <a:extLst>
              <a:ext uri="{FF2B5EF4-FFF2-40B4-BE49-F238E27FC236}">
                <a16:creationId xmlns:a16="http://schemas.microsoft.com/office/drawing/2014/main" id="{9894F7F2-C583-3145-A10A-3F43E61FAF53}"/>
              </a:ext>
            </a:extLst>
          </p:cNvPr>
          <p:cNvPicPr>
            <a:picLocks noChangeAspect="1"/>
          </p:cNvPicPr>
          <p:nvPr/>
        </p:nvPicPr>
        <p:blipFill rotWithShape="1">
          <a:blip r:embed="rId3"/>
          <a:srcRect l="3680" r="5632"/>
          <a:stretch/>
        </p:blipFill>
        <p:spPr>
          <a:xfrm>
            <a:off x="3889443" y="1306213"/>
            <a:ext cx="5062924" cy="32321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图片 6">
            <a:extLst>
              <a:ext uri="{FF2B5EF4-FFF2-40B4-BE49-F238E27FC236}">
                <a16:creationId xmlns:a16="http://schemas.microsoft.com/office/drawing/2014/main" id="{8475D246-623B-C24A-A60D-F52793A6AFC5}"/>
              </a:ext>
            </a:extLst>
          </p:cNvPr>
          <p:cNvPicPr>
            <a:picLocks noChangeAspect="1"/>
          </p:cNvPicPr>
          <p:nvPr/>
        </p:nvPicPr>
        <p:blipFill>
          <a:blip r:embed="rId4"/>
          <a:stretch>
            <a:fillRect/>
          </a:stretch>
        </p:blipFill>
        <p:spPr>
          <a:xfrm>
            <a:off x="306060" y="1306213"/>
            <a:ext cx="3147079" cy="32321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89634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089960-229B-1042-A348-730AC76D2FDE}"/>
              </a:ext>
            </a:extLst>
          </p:cNvPr>
          <p:cNvSpPr txBox="1">
            <a:spLocks/>
          </p:cNvSpPr>
          <p:nvPr/>
        </p:nvSpPr>
        <p:spPr>
          <a:xfrm>
            <a:off x="694713" y="572870"/>
            <a:ext cx="3248280" cy="1318976"/>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860"/>
              </a:lnSpc>
            </a:pPr>
            <a:r>
              <a:rPr lang="zh-TW"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房子的地基没打好房子就会坍塌</a:t>
            </a:r>
            <a:endParaRPr lang="zh-CN" altLang="en-US" sz="2800" dirty="0">
              <a:latin typeface="Microsoft YaHei" panose="020B0503020204020204" pitchFamily="34" charset="-122"/>
              <a:ea typeface="Microsoft YaHei" panose="020B0503020204020204" pitchFamily="34" charset="-122"/>
            </a:endParaRPr>
          </a:p>
        </p:txBody>
      </p:sp>
      <p:pic>
        <p:nvPicPr>
          <p:cNvPr id="3" name="Picture 2" descr="查看源图像">
            <a:extLst>
              <a:ext uri="{FF2B5EF4-FFF2-40B4-BE49-F238E27FC236}">
                <a16:creationId xmlns:a16="http://schemas.microsoft.com/office/drawing/2014/main" id="{CADD8168-9E07-EA45-8307-F423E7ADC8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48"/>
          <a:stretch/>
        </p:blipFill>
        <p:spPr bwMode="auto">
          <a:xfrm>
            <a:off x="750025" y="1683592"/>
            <a:ext cx="3137655" cy="32165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1">
            <a:extLst>
              <a:ext uri="{FF2B5EF4-FFF2-40B4-BE49-F238E27FC236}">
                <a16:creationId xmlns:a16="http://schemas.microsoft.com/office/drawing/2014/main" id="{6115B2C5-A37E-4A40-9F16-7854235752F4}"/>
              </a:ext>
            </a:extLst>
          </p:cNvPr>
          <p:cNvSpPr txBox="1">
            <a:spLocks/>
          </p:cNvSpPr>
          <p:nvPr/>
        </p:nvSpPr>
        <p:spPr>
          <a:xfrm>
            <a:off x="4103856" y="572870"/>
            <a:ext cx="4284560" cy="1199069"/>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nSpc>
                <a:spcPts val="3860"/>
              </a:lnSpc>
            </a:pPr>
            <a:r>
              <a:rPr lang="zh-CN" altLang="en-US" sz="2800" b="0" kern="0" dirty="0">
                <a:cs typeface="Times New Roman" panose="02020603050405020304" pitchFamily="18" charset="0"/>
              </a:rPr>
              <a:t>信仰</a:t>
            </a:r>
            <a:r>
              <a:rPr lang="zh-TW" altLang="zh-CN" sz="2800" b="0" kern="0" dirty="0">
                <a:cs typeface="Times New Roman" panose="02020603050405020304" pitchFamily="18" charset="0"/>
              </a:rPr>
              <a:t>的</a:t>
            </a:r>
            <a:r>
              <a:rPr lang="zh-CN" altLang="en-US" sz="2800" b="0" kern="0" dirty="0">
                <a:cs typeface="Times New Roman" panose="02020603050405020304" pitchFamily="18" charset="0"/>
              </a:rPr>
              <a:t>根基</a:t>
            </a:r>
            <a:r>
              <a:rPr lang="zh-TW" altLang="zh-CN" sz="2800" b="0" kern="0" dirty="0">
                <a:cs typeface="Times New Roman" panose="02020603050405020304" pitchFamily="18" charset="0"/>
              </a:rPr>
              <a:t>没打好</a:t>
            </a:r>
            <a:endParaRPr lang="en-US" altLang="zh-CN" sz="2800" b="0" kern="0" dirty="0">
              <a:cs typeface="Times New Roman" panose="02020603050405020304" pitchFamily="18" charset="0"/>
            </a:endParaRPr>
          </a:p>
          <a:p>
            <a:pPr>
              <a:lnSpc>
                <a:spcPts val="3860"/>
              </a:lnSpc>
            </a:pPr>
            <a:r>
              <a:rPr lang="zh-CN" altLang="en-US" sz="2800" b="0" kern="0" dirty="0">
                <a:cs typeface="Times New Roman" panose="02020603050405020304" pitchFamily="18" charset="0"/>
              </a:rPr>
              <a:t>信仰也</a:t>
            </a:r>
            <a:r>
              <a:rPr lang="zh-TW" altLang="zh-CN" sz="2800" b="0" kern="0" dirty="0">
                <a:cs typeface="Times New Roman" panose="02020603050405020304" pitchFamily="18" charset="0"/>
              </a:rPr>
              <a:t>会坍塌</a:t>
            </a:r>
            <a:endParaRPr lang="zh-CN" altLang="en-US" sz="2800" b="0" dirty="0"/>
          </a:p>
        </p:txBody>
      </p:sp>
      <p:sp>
        <p:nvSpPr>
          <p:cNvPr id="5" name="文本框 4">
            <a:extLst>
              <a:ext uri="{FF2B5EF4-FFF2-40B4-BE49-F238E27FC236}">
                <a16:creationId xmlns:a16="http://schemas.microsoft.com/office/drawing/2014/main" id="{4B71D99D-9832-B540-88C3-19373F1F0864}"/>
              </a:ext>
            </a:extLst>
          </p:cNvPr>
          <p:cNvSpPr txBox="1"/>
          <p:nvPr/>
        </p:nvSpPr>
        <p:spPr>
          <a:xfrm>
            <a:off x="694713" y="5377536"/>
            <a:ext cx="8287240" cy="1052981"/>
          </a:xfrm>
          <a:prstGeom prst="rect">
            <a:avLst/>
          </a:prstGeom>
          <a:noFill/>
        </p:spPr>
        <p:txBody>
          <a:bodyPr wrap="square">
            <a:spAutoFit/>
          </a:bodyPr>
          <a:lstStyle/>
          <a:p>
            <a:pPr>
              <a:lnSpc>
                <a:spcPts val="3860"/>
              </a:lnSpc>
            </a:pPr>
            <a:r>
              <a:rPr lang="zh-TW"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圣经第一卷书创世记</a:t>
            </a: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是基督徒信仰的基石</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TW"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TW"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地球的年龄是</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基石的一部分。</a:t>
            </a:r>
            <a:endParaRPr lang="zh-CN" altLang="en-US" sz="2800" dirty="0">
              <a:latin typeface="Microsoft YaHei" panose="020B0503020204020204" pitchFamily="34" charset="-122"/>
              <a:ea typeface="Microsoft YaHei" panose="020B0503020204020204" pitchFamily="34" charset="-122"/>
            </a:endParaRPr>
          </a:p>
        </p:txBody>
      </p:sp>
      <p:pic>
        <p:nvPicPr>
          <p:cNvPr id="7" name="图片 6">
            <a:extLst>
              <a:ext uri="{FF2B5EF4-FFF2-40B4-BE49-F238E27FC236}">
                <a16:creationId xmlns:a16="http://schemas.microsoft.com/office/drawing/2014/main" id="{F0F1DD54-40BE-844D-8B56-9E261A1ECB37}"/>
              </a:ext>
            </a:extLst>
          </p:cNvPr>
          <p:cNvPicPr>
            <a:picLocks noChangeAspect="1"/>
          </p:cNvPicPr>
          <p:nvPr/>
        </p:nvPicPr>
        <p:blipFill>
          <a:blip r:embed="rId4"/>
          <a:stretch>
            <a:fillRect/>
          </a:stretch>
        </p:blipFill>
        <p:spPr>
          <a:xfrm>
            <a:off x="4103854" y="1683592"/>
            <a:ext cx="4284564" cy="32165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07246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49DFB7-DA7E-4601-93FA-2A1E63FFB3C5}"/>
              </a:ext>
            </a:extLst>
          </p:cNvPr>
          <p:cNvSpPr>
            <a:spLocks noGrp="1"/>
          </p:cNvSpPr>
          <p:nvPr>
            <p:ph type="title"/>
          </p:nvPr>
        </p:nvSpPr>
        <p:spPr/>
        <p:txBody>
          <a:bodyPr/>
          <a:lstStyle/>
          <a:p>
            <a:r>
              <a:rPr lang="zh-CN" altLang="en-US" dirty="0"/>
              <a:t>英国</a:t>
            </a:r>
          </a:p>
        </p:txBody>
      </p:sp>
      <p:pic>
        <p:nvPicPr>
          <p:cNvPr id="3074" name="Picture 2" descr="查看源图像">
            <a:extLst>
              <a:ext uri="{FF2B5EF4-FFF2-40B4-BE49-F238E27FC236}">
                <a16:creationId xmlns:a16="http://schemas.microsoft.com/office/drawing/2014/main" id="{4F9B1848-8678-4737-84BE-108356D022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8110"/>
            <a:ext cx="9144000" cy="3352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209754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636610" y="2508982"/>
            <a:ext cx="4976712" cy="2203680"/>
          </a:xfrm>
          <a:prstGeom prst="rect">
            <a:avLst/>
          </a:prstGeom>
        </p:spPr>
        <p:txBody>
          <a:bodyPr wrap="square">
            <a:spAutoFit/>
          </a:bodyPr>
          <a:lstStyle/>
          <a:p>
            <a:pPr>
              <a:lnSpc>
                <a:spcPts val="4200"/>
              </a:lnSpc>
              <a:spcBef>
                <a:spcPct val="50000"/>
              </a:spcBef>
            </a:pPr>
            <a:r>
              <a:rPr lang="en-US" altLang="zh-TW"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我</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几乎可以肯定地说</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是</a:t>
            </a:r>
            <a:r>
              <a:rPr lang="en-US" altLang="zh-CN"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年老</a:t>
            </a:r>
            <a:r>
              <a:rPr lang="en-US" altLang="zh-CN"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地质学和进化</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理</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论</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将英国从一个</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基督教国家变成</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了一个</a:t>
            </a:r>
            <a:r>
              <a:rPr lang="zh-TW"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非基督教国家。</a:t>
            </a:r>
            <a:r>
              <a:rPr lang="en-US" altLang="zh-TW"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p>
        </p:txBody>
      </p:sp>
      <p:sp>
        <p:nvSpPr>
          <p:cNvPr id="12" name="Text Box 4">
            <a:extLst>
              <a:ext uri="{FF2B5EF4-FFF2-40B4-BE49-F238E27FC236}">
                <a16:creationId xmlns:a16="http://schemas.microsoft.com/office/drawing/2014/main" id="{C321314E-1D6A-E34A-80E5-798DEDB93C70}"/>
              </a:ext>
            </a:extLst>
          </p:cNvPr>
          <p:cNvSpPr txBox="1">
            <a:spLocks noChangeArrowheads="1"/>
          </p:cNvSpPr>
          <p:nvPr/>
        </p:nvSpPr>
        <p:spPr bwMode="auto">
          <a:xfrm>
            <a:off x="547242" y="5332339"/>
            <a:ext cx="8206451" cy="1015663"/>
          </a:xfrm>
          <a:prstGeom prst="rect">
            <a:avLst/>
          </a:prstGeom>
          <a:noFill/>
          <a:ln w="9525">
            <a:noFill/>
            <a:miter lim="800000"/>
            <a:headEnd/>
            <a:tailEnd/>
          </a:ln>
          <a:effectLst/>
        </p:spPr>
        <p:txBody>
          <a:bodyPr wrap="square">
            <a:spAutoFit/>
          </a:bodyPr>
          <a:lstStyle/>
          <a:p>
            <a:pPr>
              <a:spcBef>
                <a:spcPct val="50000"/>
              </a:spcBef>
            </a:pPr>
            <a:r>
              <a:rPr lang="en-GB" altLang="zh-HK" sz="2000" b="1" dirty="0">
                <a:solidFill>
                  <a:prstClr val="black"/>
                </a:solidFill>
                <a:latin typeface="Arial" panose="020B0604020202020204" pitchFamily="34" charset="0"/>
                <a:ea typeface="Adobe 黑体 Std R" panose="020B0400000000000000" pitchFamily="34" charset="-122"/>
                <a:cs typeface="Arial" panose="020B0604020202020204" pitchFamily="34" charset="0"/>
              </a:rPr>
              <a:t>F. Sherwood Taylor</a:t>
            </a:r>
            <a:r>
              <a:rPr lang="zh-CN"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dirty="0" err="1">
                <a:solidFill>
                  <a:prstClr val="black"/>
                </a:solidFill>
                <a:latin typeface="Arial" panose="020B0604020202020204" pitchFamily="34" charset="0"/>
                <a:ea typeface="Adobe 黑体 Std R" panose="020B0400000000000000" pitchFamily="34" charset="-122"/>
                <a:cs typeface="Arial" panose="020B0604020202020204" pitchFamily="34" charset="0"/>
              </a:rPr>
              <a:t>相信年老地球论和进化论</a:t>
            </a:r>
            <a:r>
              <a:rPr lang="zh-CN"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Geology changes the outlook</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US" altLang="zh-TW"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Ideas and Beliefs of the Victorians</a:t>
            </a:r>
            <a:r>
              <a:rPr lang="en-US" altLang="zh-TW"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i="1"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Sylvan Press Ltd</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出版</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伦敦</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195</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页</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en-US" altLang="zh-TW"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1949</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年</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 (</a:t>
            </a:r>
            <a:r>
              <a:rPr lang="zh-TW" alt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英国广播公司电台专题节目系列</a:t>
            </a:r>
            <a:r>
              <a:rPr lang="en-GB" sz="2000" dirty="0">
                <a:solidFill>
                  <a:prstClr val="black"/>
                </a:solidFill>
                <a:latin typeface="Arial" panose="020B0604020202020204" pitchFamily="34" charset="0"/>
                <a:ea typeface="Adobe 黑体 Std R" panose="020B0400000000000000" pitchFamily="34" charset="-122"/>
                <a:cs typeface="Arial" panose="020B0604020202020204" pitchFamily="34" charset="0"/>
              </a:rPr>
              <a:t>)</a:t>
            </a:r>
            <a:endParaRPr lang="en-US" sz="2000" dirty="0">
              <a:solidFill>
                <a:prstClr val="black"/>
              </a:solidFill>
              <a:latin typeface="Arial" panose="020B0604020202020204" pitchFamily="34" charset="0"/>
              <a:ea typeface="Adobe 黑体 Std R" panose="020B0400000000000000" pitchFamily="34" charset="-122"/>
              <a:cs typeface="Arial" panose="020B0604020202020204" pitchFamily="34" charset="0"/>
            </a:endParaRPr>
          </a:p>
        </p:txBody>
      </p:sp>
      <p:pic>
        <p:nvPicPr>
          <p:cNvPr id="11" name="图片 10">
            <a:extLst>
              <a:ext uri="{FF2B5EF4-FFF2-40B4-BE49-F238E27FC236}">
                <a16:creationId xmlns:a16="http://schemas.microsoft.com/office/drawing/2014/main" id="{C5AB76FA-B284-6448-8C8C-FB22964303BB}"/>
              </a:ext>
            </a:extLst>
          </p:cNvPr>
          <p:cNvPicPr>
            <a:picLocks noChangeAspect="1"/>
          </p:cNvPicPr>
          <p:nvPr/>
        </p:nvPicPr>
        <p:blipFill>
          <a:blip r:embed="rId4"/>
          <a:stretch>
            <a:fillRect/>
          </a:stretch>
        </p:blipFill>
        <p:spPr>
          <a:xfrm>
            <a:off x="5801884" y="1423117"/>
            <a:ext cx="2722092" cy="3620103"/>
          </a:xfrm>
          <a:prstGeom prst="rect">
            <a:avLst/>
          </a:prstGeom>
        </p:spPr>
      </p:pic>
      <p:sp>
        <p:nvSpPr>
          <p:cNvPr id="13" name="文本框 12">
            <a:extLst>
              <a:ext uri="{FF2B5EF4-FFF2-40B4-BE49-F238E27FC236}">
                <a16:creationId xmlns:a16="http://schemas.microsoft.com/office/drawing/2014/main" id="{752C77E2-D095-6E4B-8CF4-48F046E61117}"/>
              </a:ext>
            </a:extLst>
          </p:cNvPr>
          <p:cNvSpPr txBox="1"/>
          <p:nvPr/>
        </p:nvSpPr>
        <p:spPr>
          <a:xfrm>
            <a:off x="5800153" y="4370518"/>
            <a:ext cx="2723823" cy="923330"/>
          </a:xfrm>
          <a:prstGeom prst="rect">
            <a:avLst/>
          </a:prstGeom>
          <a:solidFill>
            <a:schemeClr val="tx1"/>
          </a:solidFill>
        </p:spPr>
        <p:txBody>
          <a:bodyPr wrap="none" rtlCol="0">
            <a:spAutoFit/>
          </a:bodyPr>
          <a:lstStyle/>
          <a:p>
            <a:pPr algn="ctr"/>
            <a:r>
              <a:rPr lang="zh-TW"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舍伍德</a:t>
            </a:r>
            <a:r>
              <a:rPr lang="en-US" altLang="zh-TW"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a:t>
            </a:r>
            <a:r>
              <a:rPr lang="zh-TW"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泰勒</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牛津科学历史博物馆馆长</a:t>
            </a:r>
            <a:endPar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r>
              <a:rPr lang="en-US" altLang="zh-CN"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1949</a:t>
            </a:r>
            <a:r>
              <a:rPr lang="zh-CN" altLang="en-US"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年</a:t>
            </a:r>
            <a:endParaRPr lang="en-GB" altLang="zh-HK"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标题 6">
            <a:extLst>
              <a:ext uri="{FF2B5EF4-FFF2-40B4-BE49-F238E27FC236}">
                <a16:creationId xmlns:a16="http://schemas.microsoft.com/office/drawing/2014/main" id="{8C59BD5C-A7C7-D045-A4AD-17218324FCAB}"/>
              </a:ext>
            </a:extLst>
          </p:cNvPr>
          <p:cNvSpPr>
            <a:spLocks noGrp="1"/>
          </p:cNvSpPr>
          <p:nvPr>
            <p:ph type="title"/>
          </p:nvPr>
        </p:nvSpPr>
        <p:spPr/>
        <p:txBody>
          <a:bodyPr/>
          <a:lstStyle/>
          <a:p>
            <a:r>
              <a:rPr lang="zh-CN" altLang="en-US" dirty="0"/>
              <a:t>地质转变思想</a:t>
            </a:r>
          </a:p>
        </p:txBody>
      </p:sp>
    </p:spTree>
    <p:extLst>
      <p:ext uri="{BB962C8B-B14F-4D97-AF65-F5344CB8AC3E}">
        <p14:creationId xmlns:p14="http://schemas.microsoft.com/office/powerpoint/2010/main" val="691147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569047" y="2799060"/>
            <a:ext cx="4331862" cy="2994602"/>
          </a:xfrm>
          <a:prstGeom prst="rect">
            <a:avLst/>
          </a:prstGeom>
        </p:spPr>
        <p:txBody>
          <a:bodyPr wrap="square">
            <a:spAutoFit/>
          </a:bodyPr>
          <a:lstStyle/>
          <a:p>
            <a:pPr>
              <a:lnSpc>
                <a:spcPts val="4200"/>
              </a:lnSpc>
              <a:spcBef>
                <a:spcPct val="500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如果对地球年龄的看法能动摇一个国家的信仰根基，</a:t>
            </a:r>
          </a:p>
          <a:p>
            <a:pPr>
              <a:lnSpc>
                <a:spcPts val="4200"/>
              </a:lnSpc>
              <a:spcBef>
                <a:spcPct val="500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它也能摧毁或建造一个人的信仰根基。</a:t>
            </a:r>
            <a:endParaRPr lang="en-US" altLang="zh-TW"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标题 6">
            <a:extLst>
              <a:ext uri="{FF2B5EF4-FFF2-40B4-BE49-F238E27FC236}">
                <a16:creationId xmlns:a16="http://schemas.microsoft.com/office/drawing/2014/main" id="{8C59BD5C-A7C7-D045-A4AD-17218324FCAB}"/>
              </a:ext>
            </a:extLst>
          </p:cNvPr>
          <p:cNvSpPr>
            <a:spLocks noGrp="1"/>
          </p:cNvSpPr>
          <p:nvPr>
            <p:ph type="title"/>
          </p:nvPr>
        </p:nvSpPr>
        <p:spPr/>
        <p:txBody>
          <a:bodyPr/>
          <a:lstStyle/>
          <a:p>
            <a:r>
              <a:rPr lang="zh-CN" altLang="en-US" dirty="0"/>
              <a:t>要重视“地球的年龄”</a:t>
            </a:r>
          </a:p>
        </p:txBody>
      </p:sp>
      <p:pic>
        <p:nvPicPr>
          <p:cNvPr id="3" name="图片 2">
            <a:extLst>
              <a:ext uri="{FF2B5EF4-FFF2-40B4-BE49-F238E27FC236}">
                <a16:creationId xmlns:a16="http://schemas.microsoft.com/office/drawing/2014/main" id="{FA4118F1-3D4E-7047-B214-043591C55BFB}"/>
              </a:ext>
            </a:extLst>
          </p:cNvPr>
          <p:cNvPicPr>
            <a:picLocks noChangeAspect="1"/>
          </p:cNvPicPr>
          <p:nvPr/>
        </p:nvPicPr>
        <p:blipFill>
          <a:blip r:embed="rId4"/>
          <a:stretch>
            <a:fillRect/>
          </a:stretch>
        </p:blipFill>
        <p:spPr>
          <a:xfrm>
            <a:off x="4865969" y="1933820"/>
            <a:ext cx="4278031" cy="39600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93480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707451" y="2787586"/>
            <a:ext cx="2934685" cy="2101344"/>
          </a:xfrm>
          <a:prstGeom prst="rect">
            <a:avLst/>
          </a:prstGeom>
        </p:spPr>
        <p:txBody>
          <a:bodyPr wrap="square">
            <a:spAutoFit/>
          </a:bodyPr>
          <a:lstStyle/>
          <a:p>
            <a:pPr>
              <a:lnSpc>
                <a:spcPts val="40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神导进化：</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40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上帝在漫长的时间中，使用进化产生了生命体</a:t>
            </a:r>
            <a:endPar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标题 6">
            <a:extLst>
              <a:ext uri="{FF2B5EF4-FFF2-40B4-BE49-F238E27FC236}">
                <a16:creationId xmlns:a16="http://schemas.microsoft.com/office/drawing/2014/main" id="{8C59BD5C-A7C7-D045-A4AD-17218324FCAB}"/>
              </a:ext>
            </a:extLst>
          </p:cNvPr>
          <p:cNvSpPr>
            <a:spLocks noGrp="1"/>
          </p:cNvSpPr>
          <p:nvPr>
            <p:ph type="title"/>
          </p:nvPr>
        </p:nvSpPr>
        <p:spPr/>
        <p:txBody>
          <a:bodyPr/>
          <a:lstStyle/>
          <a:p>
            <a:r>
              <a:rPr lang="zh-CN" altLang="en-US" dirty="0"/>
              <a:t>“神导进化”削弱基督徒的信仰根基</a:t>
            </a:r>
          </a:p>
        </p:txBody>
      </p:sp>
      <p:pic>
        <p:nvPicPr>
          <p:cNvPr id="6" name="图片 5">
            <a:extLst>
              <a:ext uri="{FF2B5EF4-FFF2-40B4-BE49-F238E27FC236}">
                <a16:creationId xmlns:a16="http://schemas.microsoft.com/office/drawing/2014/main" id="{A371FB05-3BD6-8149-B9B1-D14277CD5479}"/>
              </a:ext>
            </a:extLst>
          </p:cNvPr>
          <p:cNvPicPr>
            <a:picLocks noChangeAspect="1"/>
          </p:cNvPicPr>
          <p:nvPr/>
        </p:nvPicPr>
        <p:blipFill rotWithShape="1">
          <a:blip r:embed="rId4"/>
          <a:srcRect l="22335" t="3825" r="28289" b="19137"/>
          <a:stretch/>
        </p:blipFill>
        <p:spPr>
          <a:xfrm>
            <a:off x="3767067" y="1444493"/>
            <a:ext cx="5072133" cy="46251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04949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descr="adam_eve_bones_01">
            <a:extLst>
              <a:ext uri="{FF2B5EF4-FFF2-40B4-BE49-F238E27FC236}">
                <a16:creationId xmlns:a16="http://schemas.microsoft.com/office/drawing/2014/main" id="{C618106F-F619-48E5-B06B-A1EA2A5C126D}"/>
              </a:ext>
            </a:extLst>
          </p:cNvPr>
          <p:cNvPicPr>
            <a:picLocks noChangeAspect="1" noChangeArrowheads="1"/>
          </p:cNvPicPr>
          <p:nvPr/>
        </p:nvPicPr>
        <p:blipFill>
          <a:blip r:embed="rId3" cstate="print"/>
          <a:stretch>
            <a:fillRect/>
          </a:stretch>
        </p:blipFill>
        <p:spPr bwMode="auto">
          <a:xfrm>
            <a:off x="547832" y="1261586"/>
            <a:ext cx="8048336" cy="55964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C6684C04-5664-4397-9FCA-BB6E4F038CEA}"/>
              </a:ext>
            </a:extLst>
          </p:cNvPr>
          <p:cNvSpPr txBox="1"/>
          <p:nvPr/>
        </p:nvSpPr>
        <p:spPr>
          <a:xfrm>
            <a:off x="3563007" y="3780416"/>
            <a:ext cx="3060029" cy="1615827"/>
          </a:xfrm>
          <a:prstGeom prst="rect">
            <a:avLst/>
          </a:prstGeom>
          <a:noFill/>
        </p:spPr>
        <p:txBody>
          <a:bodyPr wrap="square">
            <a:spAutoFit/>
          </a:bodyPr>
          <a:lstStyle/>
          <a:p>
            <a:pPr>
              <a:lnSpc>
                <a:spcPts val="4200"/>
              </a:lnSpc>
            </a:pP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没有死亡、</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3200" b="1"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没有</a:t>
            </a: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苦难</a:t>
            </a: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没有</a:t>
            </a: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疾病</a:t>
            </a:r>
            <a:r>
              <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b="1" dirty="0">
              <a:solidFill>
                <a:schemeClr val="bg1"/>
              </a:solidFill>
              <a:latin typeface="Microsoft YaHei" panose="020B0503020204020204" pitchFamily="34" charset="-122"/>
              <a:ea typeface="Microsoft YaHei" panose="020B0503020204020204" pitchFamily="34" charset="-122"/>
            </a:endParaRPr>
          </a:p>
        </p:txBody>
      </p:sp>
      <p:sp>
        <p:nvSpPr>
          <p:cNvPr id="4" name="标题 3">
            <a:extLst>
              <a:ext uri="{FF2B5EF4-FFF2-40B4-BE49-F238E27FC236}">
                <a16:creationId xmlns:a16="http://schemas.microsoft.com/office/drawing/2014/main" id="{986FB251-494A-4240-8D70-9C6598183064}"/>
              </a:ext>
            </a:extLst>
          </p:cNvPr>
          <p:cNvSpPr>
            <a:spLocks noGrp="1"/>
          </p:cNvSpPr>
          <p:nvPr>
            <p:ph type="title"/>
          </p:nvPr>
        </p:nvSpPr>
        <p:spPr/>
        <p:txBody>
          <a:bodyPr/>
          <a:lstStyle/>
          <a:p>
            <a:r>
              <a:rPr lang="zh-CN" altLang="en-US" dirty="0"/>
              <a:t>创世记</a:t>
            </a:r>
            <a:r>
              <a:rPr lang="en-US" altLang="zh-CN" dirty="0"/>
              <a:t>1:31</a:t>
            </a:r>
            <a:r>
              <a:rPr lang="zh-CN" altLang="en-US" dirty="0"/>
              <a:t> 神看着一切所造的都甚好</a:t>
            </a:r>
            <a:r>
              <a:rPr lang="en-US" altLang="zh-CN" dirty="0"/>
              <a:t>……</a:t>
            </a:r>
            <a:endParaRPr lang="zh-CN" altLang="en-US" dirty="0"/>
          </a:p>
        </p:txBody>
      </p:sp>
      <p:sp>
        <p:nvSpPr>
          <p:cNvPr id="6" name="文本框 5">
            <a:extLst>
              <a:ext uri="{FF2B5EF4-FFF2-40B4-BE49-F238E27FC236}">
                <a16:creationId xmlns:a16="http://schemas.microsoft.com/office/drawing/2014/main" id="{826F844C-3FE3-43A1-83CC-AD6F326240B5}"/>
              </a:ext>
            </a:extLst>
          </p:cNvPr>
          <p:cNvSpPr txBox="1"/>
          <p:nvPr/>
        </p:nvSpPr>
        <p:spPr>
          <a:xfrm>
            <a:off x="760396" y="5486462"/>
            <a:ext cx="7315201" cy="1115690"/>
          </a:xfrm>
          <a:prstGeom prst="rect">
            <a:avLst/>
          </a:prstGeom>
          <a:noFill/>
        </p:spPr>
        <p:txBody>
          <a:bodyPr wrap="square">
            <a:spAutoFit/>
          </a:bodyPr>
          <a:lstStyle/>
          <a:p>
            <a:pPr marL="457200" indent="-457200">
              <a:lnSpc>
                <a:spcPts val="4200"/>
              </a:lnSpc>
              <a:buFont typeface="Arial" panose="020B0604020202020204" pitchFamily="34" charset="0"/>
              <a:buChar char="•"/>
            </a:pPr>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甚好的伊甸园不可能是漫长时间进化来的</a:t>
            </a:r>
            <a:endParaRPr lang="en-US"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lnSpc>
                <a:spcPts val="4200"/>
              </a:lnSpc>
              <a:buFont typeface="Arial" panose="020B0604020202020204" pitchFamily="34" charset="0"/>
              <a:buChar char="•"/>
            </a:pPr>
            <a:r>
              <a:rPr lang="zh-CN" altLang="zh-CN" sz="2800"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神不可能用“进化”创造这个世界</a:t>
            </a:r>
            <a:endParaRPr lang="zh-CN" altLang="en-US" sz="2800"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295510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descr="adam_eve_bones_02">
            <a:extLst>
              <a:ext uri="{FF2B5EF4-FFF2-40B4-BE49-F238E27FC236}">
                <a16:creationId xmlns:a16="http://schemas.microsoft.com/office/drawing/2014/main" id="{D7E2B934-363B-394B-9F73-0516BF278DEA}"/>
              </a:ext>
            </a:extLst>
          </p:cNvPr>
          <p:cNvPicPr>
            <a:picLocks noChangeAspect="1" noChangeArrowheads="1"/>
          </p:cNvPicPr>
          <p:nvPr/>
        </p:nvPicPr>
        <p:blipFill>
          <a:blip r:embed="rId3" cstate="print"/>
          <a:srcRect/>
          <a:stretch>
            <a:fillRect/>
          </a:stretch>
        </p:blipFill>
        <p:spPr bwMode="auto">
          <a:xfrm>
            <a:off x="893323" y="1642336"/>
            <a:ext cx="7357354" cy="51153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7" name="组合 6">
            <a:extLst>
              <a:ext uri="{FF2B5EF4-FFF2-40B4-BE49-F238E27FC236}">
                <a16:creationId xmlns:a16="http://schemas.microsoft.com/office/drawing/2014/main" id="{A478A6D4-A0AC-184D-8217-1DBE865010D7}"/>
              </a:ext>
            </a:extLst>
          </p:cNvPr>
          <p:cNvGrpSpPr/>
          <p:nvPr/>
        </p:nvGrpSpPr>
        <p:grpSpPr>
          <a:xfrm>
            <a:off x="6806789" y="4096395"/>
            <a:ext cx="1813161" cy="893191"/>
            <a:chOff x="6806789" y="4184814"/>
            <a:chExt cx="1813161" cy="893191"/>
          </a:xfrm>
        </p:grpSpPr>
        <p:sp>
          <p:nvSpPr>
            <p:cNvPr id="8" name="AutoShape 5">
              <a:extLst>
                <a:ext uri="{FF2B5EF4-FFF2-40B4-BE49-F238E27FC236}">
                  <a16:creationId xmlns:a16="http://schemas.microsoft.com/office/drawing/2014/main" id="{98B8CA57-0C97-9340-BC05-8FCA247F15C7}"/>
                </a:ext>
              </a:extLst>
            </p:cNvPr>
            <p:cNvSpPr>
              <a:spLocks noChangeArrowheads="1"/>
            </p:cNvSpPr>
            <p:nvPr/>
          </p:nvSpPr>
          <p:spPr bwMode="auto">
            <a:xfrm>
              <a:off x="6806789" y="4184814"/>
              <a:ext cx="1468602" cy="893191"/>
            </a:xfrm>
            <a:prstGeom prst="leftArrow">
              <a:avLst>
                <a:gd name="adj1" fmla="val 50000"/>
                <a:gd name="adj2" fmla="val 60311"/>
              </a:avLst>
            </a:prstGeom>
            <a:solidFill>
              <a:srgbClr val="FF0000"/>
            </a:solidFill>
            <a:ln w="9525">
              <a:solidFill>
                <a:schemeClr val="tx1"/>
              </a:solidFill>
              <a:miter lim="800000"/>
              <a:headEnd/>
              <a:tailEnd/>
            </a:ln>
          </p:spPr>
          <p:txBody>
            <a:bodyPr wrap="none" anchor="ctr"/>
            <a:lstStyle/>
            <a:p>
              <a:endParaRPr lang="en-AU" altLang="zh-CN" sz="1350" dirty="0"/>
            </a:p>
          </p:txBody>
        </p:sp>
        <p:sp>
          <p:nvSpPr>
            <p:cNvPr id="9" name="Text Box 6">
              <a:extLst>
                <a:ext uri="{FF2B5EF4-FFF2-40B4-BE49-F238E27FC236}">
                  <a16:creationId xmlns:a16="http://schemas.microsoft.com/office/drawing/2014/main" id="{8BBBC8E3-27E3-8848-8E35-E06DCA121D49}"/>
                </a:ext>
              </a:extLst>
            </p:cNvPr>
            <p:cNvSpPr txBox="1">
              <a:spLocks noChangeArrowheads="1"/>
            </p:cNvSpPr>
            <p:nvPr/>
          </p:nvSpPr>
          <p:spPr bwMode="auto">
            <a:xfrm>
              <a:off x="7151560" y="4389808"/>
              <a:ext cx="1468390" cy="461665"/>
            </a:xfrm>
            <a:prstGeom prst="rect">
              <a:avLst/>
            </a:prstGeom>
            <a:noFill/>
            <a:ln w="9525">
              <a:noFill/>
              <a:miter lim="800000"/>
              <a:headEnd/>
              <a:tailEnd/>
            </a:ln>
            <a:effectLst/>
          </p:spPr>
          <p:txBody>
            <a:bodyPr wrap="square">
              <a:spAutoFit/>
            </a:bodyPr>
            <a:lstStyle/>
            <a:p>
              <a:pPr eaLnBrk="1" hangingPunct="1">
                <a:spcBef>
                  <a:spcPct val="50000"/>
                </a:spcBef>
                <a:defRPr/>
              </a:pPr>
              <a:r>
                <a:rPr lang="zh-TW" altLang="en-US" sz="2400" b="1" dirty="0">
                  <a:solidFill>
                    <a:schemeClr val="bg1"/>
                  </a:solidFill>
                  <a:latin typeface="微软雅黑" panose="020B0503020204020204" pitchFamily="34" charset="-122"/>
                  <a:ea typeface="微软雅黑" panose="020B0503020204020204" pitchFamily="34" charset="-122"/>
                </a:rPr>
                <a:t>死亡</a:t>
              </a:r>
              <a:r>
                <a:rPr lang="zh-TW" altLang="en-US" sz="2400" b="1" dirty="0">
                  <a:solidFill>
                    <a:srgbClr val="000000"/>
                  </a:solidFill>
                  <a:latin typeface="宋体" pitchFamily="2" charset="-122"/>
                </a:rPr>
                <a:t> </a:t>
              </a:r>
              <a:endParaRPr lang="en-US" altLang="zh-CN" sz="2400" b="1" dirty="0">
                <a:solidFill>
                  <a:srgbClr val="FFFFFF"/>
                </a:solidFill>
                <a:latin typeface="Arial" pitchFamily="34" charset="0"/>
              </a:endParaRPr>
            </a:p>
          </p:txBody>
        </p:sp>
      </p:grpSp>
      <p:grpSp>
        <p:nvGrpSpPr>
          <p:cNvPr id="10" name="组合 9">
            <a:extLst>
              <a:ext uri="{FF2B5EF4-FFF2-40B4-BE49-F238E27FC236}">
                <a16:creationId xmlns:a16="http://schemas.microsoft.com/office/drawing/2014/main" id="{82FB0E7C-8334-194B-82B5-A070F91ECD0E}"/>
              </a:ext>
            </a:extLst>
          </p:cNvPr>
          <p:cNvGrpSpPr/>
          <p:nvPr/>
        </p:nvGrpSpPr>
        <p:grpSpPr>
          <a:xfrm>
            <a:off x="6806784" y="5541231"/>
            <a:ext cx="1812943" cy="893190"/>
            <a:chOff x="6806784" y="5629650"/>
            <a:chExt cx="1812943" cy="893190"/>
          </a:xfrm>
        </p:grpSpPr>
        <p:sp>
          <p:nvSpPr>
            <p:cNvPr id="11" name="AutoShape 8">
              <a:extLst>
                <a:ext uri="{FF2B5EF4-FFF2-40B4-BE49-F238E27FC236}">
                  <a16:creationId xmlns:a16="http://schemas.microsoft.com/office/drawing/2014/main" id="{B8FE9AB7-F20B-3348-98C8-E1D33C8835C4}"/>
                </a:ext>
              </a:extLst>
            </p:cNvPr>
            <p:cNvSpPr>
              <a:spLocks noChangeArrowheads="1"/>
            </p:cNvSpPr>
            <p:nvPr/>
          </p:nvSpPr>
          <p:spPr bwMode="auto">
            <a:xfrm>
              <a:off x="6806784" y="5629650"/>
              <a:ext cx="1468391" cy="893190"/>
            </a:xfrm>
            <a:prstGeom prst="leftArrow">
              <a:avLst>
                <a:gd name="adj1" fmla="val 50000"/>
                <a:gd name="adj2" fmla="val 60311"/>
              </a:avLst>
            </a:prstGeom>
            <a:solidFill>
              <a:srgbClr val="FF0000"/>
            </a:solidFill>
            <a:ln w="9525">
              <a:solidFill>
                <a:schemeClr val="tx1"/>
              </a:solidFill>
              <a:miter lim="800000"/>
              <a:headEnd/>
              <a:tailEnd/>
            </a:ln>
          </p:spPr>
          <p:txBody>
            <a:bodyPr wrap="none" anchor="ctr"/>
            <a:lstStyle/>
            <a:p>
              <a:endParaRPr lang="en-AU" altLang="zh-CN" sz="1350" dirty="0"/>
            </a:p>
          </p:txBody>
        </p:sp>
        <p:sp>
          <p:nvSpPr>
            <p:cNvPr id="12" name="Text Box 9">
              <a:extLst>
                <a:ext uri="{FF2B5EF4-FFF2-40B4-BE49-F238E27FC236}">
                  <a16:creationId xmlns:a16="http://schemas.microsoft.com/office/drawing/2014/main" id="{08F2C298-F7C3-5747-B8B4-A712AFD68230}"/>
                </a:ext>
              </a:extLst>
            </p:cNvPr>
            <p:cNvSpPr txBox="1">
              <a:spLocks noChangeArrowheads="1"/>
            </p:cNvSpPr>
            <p:nvPr/>
          </p:nvSpPr>
          <p:spPr bwMode="auto">
            <a:xfrm>
              <a:off x="7151678" y="5840628"/>
              <a:ext cx="1468049" cy="461665"/>
            </a:xfrm>
            <a:prstGeom prst="rect">
              <a:avLst/>
            </a:prstGeom>
            <a:noFill/>
            <a:ln w="9525">
              <a:noFill/>
              <a:miter lim="800000"/>
              <a:headEnd/>
              <a:tailEnd/>
            </a:ln>
            <a:effectLst/>
          </p:spPr>
          <p:txBody>
            <a:bodyPr wrap="square">
              <a:spAutoFit/>
            </a:bodyPr>
            <a:lstStyle>
              <a:defPPr>
                <a:defRPr lang="zh-CN"/>
              </a:defPPr>
              <a:lvl1pPr>
                <a:spcBef>
                  <a:spcPct val="50000"/>
                </a:spcBef>
                <a:defRPr sz="3000" b="1">
                  <a:solidFill>
                    <a:schemeClr val="bg1"/>
                  </a:solidFill>
                  <a:effectLst/>
                  <a:latin typeface="微软雅黑" panose="020B0503020204020204" pitchFamily="34" charset="-122"/>
                  <a:ea typeface="微软雅黑" panose="020B0503020204020204" pitchFamily="34" charset="-122"/>
                </a:defRPr>
              </a:lvl1pPr>
            </a:lstStyle>
            <a:p>
              <a:r>
                <a:rPr lang="zh-TW" altLang="en-US" sz="2400" dirty="0"/>
                <a:t>疾病</a:t>
              </a:r>
              <a:endParaRPr lang="en-US" altLang="zh-CN" sz="2400" dirty="0"/>
            </a:p>
          </p:txBody>
        </p:sp>
      </p:grpSp>
      <p:grpSp>
        <p:nvGrpSpPr>
          <p:cNvPr id="13" name="组合 12">
            <a:extLst>
              <a:ext uri="{FF2B5EF4-FFF2-40B4-BE49-F238E27FC236}">
                <a16:creationId xmlns:a16="http://schemas.microsoft.com/office/drawing/2014/main" id="{2C2368EF-80FB-7345-86FE-5C541E09A1F2}"/>
              </a:ext>
            </a:extLst>
          </p:cNvPr>
          <p:cNvGrpSpPr/>
          <p:nvPr/>
        </p:nvGrpSpPr>
        <p:grpSpPr>
          <a:xfrm>
            <a:off x="6806790" y="4818883"/>
            <a:ext cx="1813088" cy="893189"/>
            <a:chOff x="6806790" y="4907302"/>
            <a:chExt cx="1813088" cy="893189"/>
          </a:xfrm>
        </p:grpSpPr>
        <p:sp>
          <p:nvSpPr>
            <p:cNvPr id="14" name="AutoShape 11">
              <a:extLst>
                <a:ext uri="{FF2B5EF4-FFF2-40B4-BE49-F238E27FC236}">
                  <a16:creationId xmlns:a16="http://schemas.microsoft.com/office/drawing/2014/main" id="{EB20A6F1-0ECA-C14C-8FD8-6F860057B3C1}"/>
                </a:ext>
              </a:extLst>
            </p:cNvPr>
            <p:cNvSpPr>
              <a:spLocks noChangeArrowheads="1"/>
            </p:cNvSpPr>
            <p:nvPr/>
          </p:nvSpPr>
          <p:spPr bwMode="auto">
            <a:xfrm>
              <a:off x="6806790" y="4907302"/>
              <a:ext cx="1468650" cy="893189"/>
            </a:xfrm>
            <a:prstGeom prst="leftArrow">
              <a:avLst>
                <a:gd name="adj1" fmla="val 50000"/>
                <a:gd name="adj2" fmla="val 60311"/>
              </a:avLst>
            </a:prstGeom>
            <a:solidFill>
              <a:srgbClr val="FF0000"/>
            </a:solidFill>
            <a:ln w="9525">
              <a:solidFill>
                <a:schemeClr val="tx1"/>
              </a:solidFill>
              <a:miter lim="800000"/>
              <a:headEnd/>
              <a:tailEnd/>
            </a:ln>
          </p:spPr>
          <p:txBody>
            <a:bodyPr wrap="none" anchor="ctr"/>
            <a:lstStyle/>
            <a:p>
              <a:endParaRPr lang="en-AU" altLang="zh-CN" sz="1350" dirty="0"/>
            </a:p>
          </p:txBody>
        </p:sp>
        <p:sp>
          <p:nvSpPr>
            <p:cNvPr id="15" name="Text Box 12">
              <a:extLst>
                <a:ext uri="{FF2B5EF4-FFF2-40B4-BE49-F238E27FC236}">
                  <a16:creationId xmlns:a16="http://schemas.microsoft.com/office/drawing/2014/main" id="{9D7A1EC4-3C73-E14F-A285-B483E716F388}"/>
                </a:ext>
              </a:extLst>
            </p:cNvPr>
            <p:cNvSpPr txBox="1">
              <a:spLocks noChangeArrowheads="1"/>
            </p:cNvSpPr>
            <p:nvPr/>
          </p:nvSpPr>
          <p:spPr bwMode="auto">
            <a:xfrm>
              <a:off x="7151829" y="5120448"/>
              <a:ext cx="1468049" cy="461665"/>
            </a:xfrm>
            <a:prstGeom prst="rect">
              <a:avLst/>
            </a:prstGeom>
            <a:noFill/>
            <a:ln w="9525">
              <a:noFill/>
              <a:miter lim="800000"/>
              <a:headEnd/>
              <a:tailEnd/>
            </a:ln>
            <a:effectLst/>
          </p:spPr>
          <p:txBody>
            <a:bodyPr wrap="square">
              <a:spAutoFit/>
            </a:bodyPr>
            <a:lstStyle>
              <a:defPPr>
                <a:defRPr lang="zh-CN"/>
              </a:defPPr>
              <a:lvl1pPr>
                <a:spcBef>
                  <a:spcPct val="50000"/>
                </a:spcBef>
                <a:defRPr sz="3000" b="1">
                  <a:solidFill>
                    <a:schemeClr val="bg1"/>
                  </a:solidFill>
                  <a:effectLst>
                    <a:outerShdw blurRad="38100" dist="38100" dir="2700000" algn="tl">
                      <a:srgbClr val="FFFFFF"/>
                    </a:outerShdw>
                  </a:effectLst>
                  <a:latin typeface="微软雅黑" panose="020B0503020204020204" pitchFamily="34" charset="-122"/>
                  <a:ea typeface="微软雅黑" panose="020B0503020204020204" pitchFamily="34" charset="-122"/>
                </a:defRPr>
              </a:lvl1pPr>
            </a:lstStyle>
            <a:p>
              <a:r>
                <a:rPr lang="zh-TW" altLang="en-US" sz="2400" dirty="0">
                  <a:effectLst/>
                </a:rPr>
                <a:t>苦难</a:t>
              </a:r>
              <a:endParaRPr lang="en-US" altLang="zh-CN" sz="2400" dirty="0">
                <a:effectLst/>
              </a:endParaRPr>
            </a:p>
          </p:txBody>
        </p:sp>
      </p:grpSp>
      <p:sp>
        <p:nvSpPr>
          <p:cNvPr id="4" name="标题 3">
            <a:extLst>
              <a:ext uri="{FF2B5EF4-FFF2-40B4-BE49-F238E27FC236}">
                <a16:creationId xmlns:a16="http://schemas.microsoft.com/office/drawing/2014/main" id="{986FB251-494A-4240-8D70-9C6598183064}"/>
              </a:ext>
            </a:extLst>
          </p:cNvPr>
          <p:cNvSpPr>
            <a:spLocks noGrp="1"/>
          </p:cNvSpPr>
          <p:nvPr>
            <p:ph type="title"/>
          </p:nvPr>
        </p:nvSpPr>
        <p:spPr/>
        <p:txBody>
          <a:bodyPr/>
          <a:lstStyle/>
          <a:p>
            <a:r>
              <a:rPr lang="zh-CN" altLang="en-US" dirty="0"/>
              <a:t>如果上帝使用“进化”来创造</a:t>
            </a:r>
            <a:r>
              <a:rPr lang="en-US" altLang="zh-CN" dirty="0"/>
              <a:t>,</a:t>
            </a:r>
            <a:br>
              <a:rPr lang="zh-CN" altLang="en-US" dirty="0"/>
            </a:br>
            <a:r>
              <a:rPr lang="zh-CN" altLang="en-US" dirty="0"/>
              <a:t>那伊甸园就不是“甚好”</a:t>
            </a:r>
            <a:r>
              <a:rPr lang="en-US" altLang="zh-CN" dirty="0"/>
              <a:t>…….</a:t>
            </a:r>
            <a:endParaRPr lang="zh-CN" altLang="en-US" dirty="0"/>
          </a:p>
        </p:txBody>
      </p:sp>
    </p:spTree>
    <p:extLst>
      <p:ext uri="{BB962C8B-B14F-4D97-AF65-F5344CB8AC3E}">
        <p14:creationId xmlns:p14="http://schemas.microsoft.com/office/powerpoint/2010/main" val="32971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2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p:tgtEl>
                                          <p:spTgt spid="7"/>
                                        </p:tgtEl>
                                        <p:attrNameLst>
                                          <p:attrName>ppt_x</p:attrName>
                                        </p:attrNameLst>
                                      </p:cBhvr>
                                      <p:tavLst>
                                        <p:tav tm="0">
                                          <p:val>
                                            <p:strVal val="#ppt_x+#ppt_w*1.125000"/>
                                          </p:val>
                                        </p:tav>
                                        <p:tav tm="100000">
                                          <p:val>
                                            <p:strVal val="#ppt_x"/>
                                          </p:val>
                                        </p:tav>
                                      </p:tavLst>
                                    </p:anim>
                                    <p:animEffect transition="in" filter="wipe(left)">
                                      <p:cBhvr>
                                        <p:cTn id="8" dur="500"/>
                                        <p:tgtEl>
                                          <p:spTgt spid="7"/>
                                        </p:tgtEl>
                                      </p:cBhvr>
                                    </p:animEffect>
                                  </p:childTnLst>
                                </p:cTn>
                              </p:par>
                            </p:childTnLst>
                          </p:cTn>
                        </p:par>
                        <p:par>
                          <p:cTn id="9" fill="hold">
                            <p:stCondLst>
                              <p:cond delay="2500"/>
                            </p:stCondLst>
                            <p:childTnLst>
                              <p:par>
                                <p:cTn id="10" presetID="12" presetClass="entr" presetSubtype="2"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p:tgtEl>
                                          <p:spTgt spid="13"/>
                                        </p:tgtEl>
                                        <p:attrNameLst>
                                          <p:attrName>ppt_x</p:attrName>
                                        </p:attrNameLst>
                                      </p:cBhvr>
                                      <p:tavLst>
                                        <p:tav tm="0">
                                          <p:val>
                                            <p:strVal val="#ppt_x+#ppt_w*1.125000"/>
                                          </p:val>
                                        </p:tav>
                                        <p:tav tm="100000">
                                          <p:val>
                                            <p:strVal val="#ppt_x"/>
                                          </p:val>
                                        </p:tav>
                                      </p:tavLst>
                                    </p:anim>
                                    <p:animEffect transition="in" filter="wipe(left)">
                                      <p:cBhvr>
                                        <p:cTn id="13" dur="500"/>
                                        <p:tgtEl>
                                          <p:spTgt spid="13"/>
                                        </p:tgtEl>
                                      </p:cBhvr>
                                    </p:animEffect>
                                  </p:childTnLst>
                                </p:cTn>
                              </p:par>
                            </p:childTnLst>
                          </p:cTn>
                        </p:par>
                        <p:par>
                          <p:cTn id="14" fill="hold">
                            <p:stCondLst>
                              <p:cond delay="3000"/>
                            </p:stCondLst>
                            <p:childTnLst>
                              <p:par>
                                <p:cTn id="15" presetID="1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left)">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21A49006-D8CB-674F-BE7B-01E1CD20E18F}"/>
              </a:ext>
            </a:extLst>
          </p:cNvPr>
          <p:cNvSpPr/>
          <p:nvPr/>
        </p:nvSpPr>
        <p:spPr>
          <a:xfrm flipH="1">
            <a:off x="454531" y="2022627"/>
            <a:ext cx="0" cy="4360543"/>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A6DEA7F6-9EF0-3741-A28D-CEE62701259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9C6E4E21-2321-C348-A601-0BD1F1FE9A69}"/>
              </a:ext>
            </a:extLst>
          </p:cNvPr>
          <p:cNvSpPr/>
          <p:nvPr/>
        </p:nvSpPr>
        <p:spPr>
          <a:xfrm flipH="1" flipV="1">
            <a:off x="971601" y="2022628"/>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7946CADD-17E7-BF4E-A7F0-E748D21C253F}"/>
              </a:ext>
            </a:extLst>
          </p:cNvPr>
          <p:cNvSpPr/>
          <p:nvPr/>
        </p:nvSpPr>
        <p:spPr>
          <a:xfrm flipH="1">
            <a:off x="8714268" y="2022626"/>
            <a:ext cx="0" cy="4222253"/>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2A9BCA03-DEE2-8049-9290-E0BE75B0CCEF}"/>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0F870942-E05A-D44D-B9BA-6692FD928EC3}"/>
              </a:ext>
            </a:extLst>
          </p:cNvPr>
          <p:cNvPicPr>
            <a:picLocks noChangeAspect="1"/>
          </p:cNvPicPr>
          <p:nvPr/>
        </p:nvPicPr>
        <p:blipFill>
          <a:blip r:embed="rId4"/>
          <a:stretch>
            <a:fillRect/>
          </a:stretch>
        </p:blipFill>
        <p:spPr>
          <a:xfrm rot="10800000">
            <a:off x="222738" y="1763527"/>
            <a:ext cx="921637" cy="565092"/>
          </a:xfrm>
          <a:prstGeom prst="rect">
            <a:avLst/>
          </a:prstGeom>
          <a:ln w="12700">
            <a:miter lim="400000"/>
          </a:ln>
        </p:spPr>
      </p:pic>
      <p:sp>
        <p:nvSpPr>
          <p:cNvPr id="2" name="标题 1">
            <a:extLst>
              <a:ext uri="{FF2B5EF4-FFF2-40B4-BE49-F238E27FC236}">
                <a16:creationId xmlns:a16="http://schemas.microsoft.com/office/drawing/2014/main" id="{6CB6D8AA-9815-AE4D-935A-E28833879139}"/>
              </a:ext>
            </a:extLst>
          </p:cNvPr>
          <p:cNvSpPr>
            <a:spLocks noGrp="1"/>
          </p:cNvSpPr>
          <p:nvPr>
            <p:ph type="title"/>
          </p:nvPr>
        </p:nvSpPr>
        <p:spPr>
          <a:xfrm>
            <a:off x="0" y="256031"/>
            <a:ext cx="9144000" cy="1325563"/>
          </a:xfrm>
        </p:spPr>
        <p:txBody>
          <a:bodyPr/>
          <a:lstStyle/>
          <a:p>
            <a:r>
              <a:rPr kumimoji="1" lang="zh-CN" altLang="en-US" dirty="0"/>
              <a:t>一切</a:t>
            </a:r>
            <a:r>
              <a:rPr kumimoji="1" lang="en-US" altLang="zh-CN" dirty="0"/>
              <a:t>……</a:t>
            </a:r>
            <a:r>
              <a:rPr kumimoji="1" lang="zh-CN" altLang="en-US" dirty="0"/>
              <a:t>都甚好吗？</a:t>
            </a:r>
          </a:p>
        </p:txBody>
      </p:sp>
      <p:pic>
        <p:nvPicPr>
          <p:cNvPr id="3" name="Picture 2" descr="Very Good with Blood 02355">
            <a:extLst>
              <a:ext uri="{FF2B5EF4-FFF2-40B4-BE49-F238E27FC236}">
                <a16:creationId xmlns:a16="http://schemas.microsoft.com/office/drawing/2014/main" id="{3BB9ED15-DB17-804F-BFA2-2D72D29980DA}"/>
              </a:ext>
            </a:extLst>
          </p:cNvPr>
          <p:cNvPicPr preferRelativeResize="0">
            <a:picLocks noChangeAspect="1" noChangeArrowheads="1"/>
          </p:cNvPicPr>
          <p:nvPr>
            <p:custDataLst>
              <p:tags r:id="rId1"/>
            </p:custDataLst>
          </p:nvPr>
        </p:nvPicPr>
        <p:blipFill>
          <a:blip r:embed="rId5" cstate="print"/>
          <a:srcRect/>
          <a:stretch>
            <a:fillRect/>
          </a:stretch>
        </p:blipFill>
        <p:spPr bwMode="auto">
          <a:xfrm>
            <a:off x="1395291" y="1144345"/>
            <a:ext cx="6537413" cy="456930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7CDBED57-3B47-E943-9DEF-65DA0F79D224}"/>
              </a:ext>
            </a:extLst>
          </p:cNvPr>
          <p:cNvSpPr txBox="1"/>
          <p:nvPr/>
        </p:nvSpPr>
        <p:spPr>
          <a:xfrm>
            <a:off x="1274242" y="5829020"/>
            <a:ext cx="6779512" cy="523220"/>
          </a:xfrm>
          <a:prstGeom prst="rect">
            <a:avLst/>
          </a:prstGeom>
          <a:noFill/>
        </p:spPr>
        <p:txBody>
          <a:bodyPr wrap="square" rtlCol="0">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不</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死亡、苦难、疾病都不是“甚好”！</a:t>
            </a:r>
            <a:endParaRPr kumimoji="1" lang="zh-CN" altLang="en-US" sz="40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461977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47C73547-D580-4CAB-93CB-3F7C94F365BB}"/>
              </a:ext>
            </a:extLst>
          </p:cNvPr>
          <p:cNvSpPr txBox="1"/>
          <p:nvPr/>
        </p:nvSpPr>
        <p:spPr>
          <a:xfrm>
            <a:off x="1287658" y="5144734"/>
            <a:ext cx="6766096" cy="1030539"/>
          </a:xfrm>
          <a:prstGeom prst="rect">
            <a:avLst/>
          </a:prstGeom>
          <a:noFill/>
        </p:spPr>
        <p:txBody>
          <a:bodyPr wrap="square">
            <a:spAutoFit/>
          </a:bodyPr>
          <a:lstStyle/>
          <a:p>
            <a:pPr>
              <a:lnSpc>
                <a:spcPts val="3840"/>
              </a:lnSpc>
              <a:spcBef>
                <a:spcPts val="1200"/>
              </a:spcBef>
            </a:pPr>
            <a:r>
              <a:rPr lang="zh-TW" altLang="en-US" sz="2800" dirty="0">
                <a:latin typeface="Microsoft YaHei" panose="020B0503020204020204" pitchFamily="34" charset="-122"/>
                <a:ea typeface="Microsoft YaHei" panose="020B0503020204020204" pitchFamily="34" charset="-122"/>
              </a:rPr>
              <a:t>罗马书</a:t>
            </a:r>
            <a:r>
              <a:rPr lang="en-US" altLang="zh-TW" sz="2800" dirty="0">
                <a:latin typeface="Microsoft YaHei" panose="020B0503020204020204" pitchFamily="34" charset="-122"/>
                <a:ea typeface="Microsoft YaHei" panose="020B0503020204020204" pitchFamily="34" charset="-122"/>
              </a:rPr>
              <a:t>5:12 </a:t>
            </a:r>
            <a:r>
              <a:rPr lang="zh-TW" altLang="en-US" sz="2800" dirty="0">
                <a:latin typeface="Microsoft YaHei" panose="020B0503020204020204" pitchFamily="34" charset="-122"/>
                <a:ea typeface="Microsoft YaHei" panose="020B0503020204020204" pitchFamily="34" charset="-122"/>
              </a:rPr>
              <a:t>这就如罪是从一人入了世界，死又是从罪来的</a:t>
            </a:r>
            <a:r>
              <a:rPr lang="en-US" altLang="zh-TW" sz="2800" dirty="0">
                <a:latin typeface="Microsoft YaHei" panose="020B0503020204020204" pitchFamily="34" charset="-122"/>
                <a:ea typeface="Microsoft YaHei" panose="020B0503020204020204" pitchFamily="34" charset="-122"/>
              </a:rPr>
              <a:t>……</a:t>
            </a:r>
            <a:endParaRPr lang="zh-CN" altLang="zh-CN" sz="2800" dirty="0">
              <a:effectLst/>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3D494985-9F81-E446-8456-E402A558A714}"/>
              </a:ext>
            </a:extLst>
          </p:cNvPr>
          <p:cNvSpPr/>
          <p:nvPr/>
        </p:nvSpPr>
        <p:spPr>
          <a:xfrm flipH="1">
            <a:off x="454531" y="2022627"/>
            <a:ext cx="0" cy="4360543"/>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AD55EBBC-A928-EA47-A806-0E0B3B206DE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86434D99-A25C-A242-A33B-F7141C0D4D9F}"/>
              </a:ext>
            </a:extLst>
          </p:cNvPr>
          <p:cNvSpPr/>
          <p:nvPr/>
        </p:nvSpPr>
        <p:spPr>
          <a:xfrm flipH="1" flipV="1">
            <a:off x="971601" y="2022628"/>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E7A4F7DD-9908-7743-87AD-5490B86747C1}"/>
              </a:ext>
            </a:extLst>
          </p:cNvPr>
          <p:cNvSpPr/>
          <p:nvPr/>
        </p:nvSpPr>
        <p:spPr>
          <a:xfrm flipH="1">
            <a:off x="8714268" y="2022626"/>
            <a:ext cx="0" cy="4222253"/>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DC35EEF0-6708-624B-BB43-C64AD5D0C0C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B208831-1B6F-4646-91CF-C2C84234D0BB}"/>
              </a:ext>
            </a:extLst>
          </p:cNvPr>
          <p:cNvPicPr>
            <a:picLocks noChangeAspect="1"/>
          </p:cNvPicPr>
          <p:nvPr/>
        </p:nvPicPr>
        <p:blipFill>
          <a:blip r:embed="rId3"/>
          <a:stretch>
            <a:fillRect/>
          </a:stretch>
        </p:blipFill>
        <p:spPr>
          <a:xfrm rot="10800000">
            <a:off x="222738" y="1763527"/>
            <a:ext cx="921637" cy="565092"/>
          </a:xfrm>
          <a:prstGeom prst="rect">
            <a:avLst/>
          </a:prstGeom>
          <a:ln w="12700">
            <a:miter lim="400000"/>
          </a:ln>
        </p:spPr>
      </p:pic>
      <p:pic>
        <p:nvPicPr>
          <p:cNvPr id="2" name="图片 1">
            <a:extLst>
              <a:ext uri="{FF2B5EF4-FFF2-40B4-BE49-F238E27FC236}">
                <a16:creationId xmlns:a16="http://schemas.microsoft.com/office/drawing/2014/main" id="{3C220FBF-1D10-8D44-ADE7-1A2C5BB15000}"/>
              </a:ext>
            </a:extLst>
          </p:cNvPr>
          <p:cNvPicPr>
            <a:picLocks noChangeAspect="1"/>
          </p:cNvPicPr>
          <p:nvPr/>
        </p:nvPicPr>
        <p:blipFill>
          <a:blip r:embed="rId4"/>
          <a:stretch>
            <a:fillRect/>
          </a:stretch>
        </p:blipFill>
        <p:spPr>
          <a:xfrm>
            <a:off x="1398691" y="1763528"/>
            <a:ext cx="6346619" cy="31733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标题 4">
            <a:extLst>
              <a:ext uri="{FF2B5EF4-FFF2-40B4-BE49-F238E27FC236}">
                <a16:creationId xmlns:a16="http://schemas.microsoft.com/office/drawing/2014/main" id="{6B181021-FAFC-DF43-8567-CD59F52AFFD3}"/>
              </a:ext>
            </a:extLst>
          </p:cNvPr>
          <p:cNvSpPr>
            <a:spLocks noGrp="1"/>
          </p:cNvSpPr>
          <p:nvPr>
            <p:ph type="title"/>
          </p:nvPr>
        </p:nvSpPr>
        <p:spPr/>
        <p:txBody>
          <a:bodyPr/>
          <a:lstStyle/>
          <a:p>
            <a:r>
              <a:rPr lang="zh-CN" altLang="en-US" dirty="0"/>
              <a:t>圣经怎么解释化石记录里的死亡？</a:t>
            </a:r>
          </a:p>
        </p:txBody>
      </p:sp>
    </p:spTree>
    <p:extLst>
      <p:ext uri="{BB962C8B-B14F-4D97-AF65-F5344CB8AC3E}">
        <p14:creationId xmlns:p14="http://schemas.microsoft.com/office/powerpoint/2010/main" val="825321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47C73547-D580-4CAB-93CB-3F7C94F365BB}"/>
              </a:ext>
            </a:extLst>
          </p:cNvPr>
          <p:cNvSpPr txBox="1"/>
          <p:nvPr/>
        </p:nvSpPr>
        <p:spPr>
          <a:xfrm>
            <a:off x="5665363" y="3250150"/>
            <a:ext cx="2892532" cy="2492477"/>
          </a:xfrm>
          <a:prstGeom prst="rect">
            <a:avLst/>
          </a:prstGeom>
          <a:noFill/>
        </p:spPr>
        <p:txBody>
          <a:bodyPr wrap="square">
            <a:spAutoFit/>
          </a:bodyPr>
          <a:lstStyle/>
          <a:p>
            <a:pPr>
              <a:lnSpc>
                <a:spcPts val="3840"/>
              </a:lnSpc>
              <a:spcBef>
                <a:spcPts val="1200"/>
              </a:spcBef>
            </a:pPr>
            <a:r>
              <a:rPr lang="zh-TW" altLang="en-US" sz="2800" dirty="0">
                <a:latin typeface="Microsoft YaHei" panose="020B0503020204020204" pitchFamily="34" charset="-122"/>
                <a:ea typeface="Microsoft YaHei" panose="020B0503020204020204" pitchFamily="34" charset="-122"/>
              </a:rPr>
              <a:t>这个排序非常重要，它奠定了整个基督教的根基，也奠定了整个人类历史的根基。</a:t>
            </a:r>
            <a:endParaRPr lang="zh-CN" altLang="zh-CN" sz="2800" dirty="0">
              <a:effectLst/>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3D494985-9F81-E446-8456-E402A558A714}"/>
              </a:ext>
            </a:extLst>
          </p:cNvPr>
          <p:cNvSpPr/>
          <p:nvPr/>
        </p:nvSpPr>
        <p:spPr>
          <a:xfrm flipH="1">
            <a:off x="454531" y="2374555"/>
            <a:ext cx="0" cy="402937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AD55EBBC-A928-EA47-A806-0E0B3B206DE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86434D99-A25C-A242-A33B-F7141C0D4D9F}"/>
              </a:ext>
            </a:extLst>
          </p:cNvPr>
          <p:cNvSpPr/>
          <p:nvPr/>
        </p:nvSpPr>
        <p:spPr>
          <a:xfrm flipH="1" flipV="1">
            <a:off x="971601" y="2374556"/>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E7A4F7DD-9908-7743-87AD-5490B86747C1}"/>
              </a:ext>
            </a:extLst>
          </p:cNvPr>
          <p:cNvSpPr/>
          <p:nvPr/>
        </p:nvSpPr>
        <p:spPr>
          <a:xfrm flipH="1">
            <a:off x="8714268" y="2374555"/>
            <a:ext cx="0" cy="3870324"/>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DC35EEF0-6708-624B-BB43-C64AD5D0C0C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B208831-1B6F-4646-91CF-C2C84234D0BB}"/>
              </a:ext>
            </a:extLst>
          </p:cNvPr>
          <p:cNvPicPr>
            <a:picLocks noChangeAspect="1"/>
          </p:cNvPicPr>
          <p:nvPr/>
        </p:nvPicPr>
        <p:blipFill>
          <a:blip r:embed="rId3"/>
          <a:stretch>
            <a:fillRect/>
          </a:stretch>
        </p:blipFill>
        <p:spPr>
          <a:xfrm rot="10800000">
            <a:off x="222738" y="2115455"/>
            <a:ext cx="921637" cy="565092"/>
          </a:xfrm>
          <a:prstGeom prst="rect">
            <a:avLst/>
          </a:prstGeom>
          <a:ln w="12700">
            <a:miter lim="400000"/>
          </a:ln>
        </p:spPr>
      </p:pic>
      <p:sp>
        <p:nvSpPr>
          <p:cNvPr id="15" name="标题 14">
            <a:extLst>
              <a:ext uri="{FF2B5EF4-FFF2-40B4-BE49-F238E27FC236}">
                <a16:creationId xmlns:a16="http://schemas.microsoft.com/office/drawing/2014/main" id="{78E90EC1-81E7-7C45-B178-DD22A4F03852}"/>
              </a:ext>
            </a:extLst>
          </p:cNvPr>
          <p:cNvSpPr>
            <a:spLocks noGrp="1"/>
          </p:cNvSpPr>
          <p:nvPr>
            <p:ph type="title"/>
          </p:nvPr>
        </p:nvSpPr>
        <p:spPr/>
        <p:txBody>
          <a:bodyPr/>
          <a:lstStyle/>
          <a:p>
            <a:r>
              <a:rPr lang="zh-CN" altLang="en-US" dirty="0"/>
              <a:t>按照圣经， </a:t>
            </a:r>
            <a:br>
              <a:rPr lang="en-US" altLang="zh-CN" dirty="0"/>
            </a:br>
            <a:r>
              <a:rPr lang="zh-CN" altLang="en-US" dirty="0"/>
              <a:t>“死”和“人”出现的顺序是</a:t>
            </a:r>
            <a:r>
              <a:rPr lang="en-US" altLang="zh-CN" dirty="0"/>
              <a:t>…….</a:t>
            </a:r>
            <a:endParaRPr lang="zh-CN" altLang="en-US" dirty="0"/>
          </a:p>
        </p:txBody>
      </p:sp>
      <p:grpSp>
        <p:nvGrpSpPr>
          <p:cNvPr id="13" name="组合 21">
            <a:extLst>
              <a:ext uri="{FF2B5EF4-FFF2-40B4-BE49-F238E27FC236}">
                <a16:creationId xmlns:a16="http://schemas.microsoft.com/office/drawing/2014/main" id="{B239EB69-D156-1C44-86E8-697BA4D5B26C}"/>
              </a:ext>
            </a:extLst>
          </p:cNvPr>
          <p:cNvGrpSpPr/>
          <p:nvPr/>
        </p:nvGrpSpPr>
        <p:grpSpPr>
          <a:xfrm>
            <a:off x="686325" y="2736042"/>
            <a:ext cx="4822666" cy="3404130"/>
            <a:chOff x="5650104" y="980728"/>
            <a:chExt cx="5011480" cy="3419292"/>
          </a:xfrm>
        </p:grpSpPr>
        <p:pic>
          <p:nvPicPr>
            <p:cNvPr id="14" name="Picture 3" descr="death_creation">
              <a:extLst>
                <a:ext uri="{FF2B5EF4-FFF2-40B4-BE49-F238E27FC236}">
                  <a16:creationId xmlns:a16="http://schemas.microsoft.com/office/drawing/2014/main" id="{DCA228C8-53BD-9D44-B396-EAE6EFBBBB28}"/>
                </a:ext>
              </a:extLst>
            </p:cNvPr>
            <p:cNvPicPr>
              <a:picLocks noChangeAspect="1" noChangeArrowheads="1"/>
            </p:cNvPicPr>
            <p:nvPr/>
          </p:nvPicPr>
          <p:blipFill>
            <a:blip r:embed="rId4" cstate="print"/>
            <a:srcRect t="9125"/>
            <a:stretch>
              <a:fillRect/>
            </a:stretch>
          </p:blipFill>
          <p:spPr bwMode="auto">
            <a:xfrm>
              <a:off x="5650104" y="980728"/>
              <a:ext cx="5011480" cy="34192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矩形 15">
              <a:extLst>
                <a:ext uri="{FF2B5EF4-FFF2-40B4-BE49-F238E27FC236}">
                  <a16:creationId xmlns:a16="http://schemas.microsoft.com/office/drawing/2014/main" id="{BBD0F216-0F59-3D4D-94EA-5C63C637D20B}"/>
                </a:ext>
              </a:extLst>
            </p:cNvPr>
            <p:cNvSpPr/>
            <p:nvPr/>
          </p:nvSpPr>
          <p:spPr bwMode="auto">
            <a:xfrm>
              <a:off x="6119930" y="2601242"/>
              <a:ext cx="1209899" cy="504405"/>
            </a:xfrm>
            <a:prstGeom prst="rect">
              <a:avLst/>
            </a:prstGeom>
            <a:solidFill>
              <a:schemeClr val="bg1">
                <a:lumMod val="75000"/>
              </a:schemeClr>
            </a:solidFill>
            <a:ln w="28575" cap="flat" cmpd="sng" algn="ctr">
              <a:solidFill>
                <a:schemeClr val="tx1"/>
              </a:solidFill>
              <a:prstDash val="solid"/>
              <a:round/>
              <a:headEnd type="none" w="med" len="med"/>
              <a:tailEnd type="none" w="med" len="med"/>
            </a:ln>
            <a:effectLst/>
          </p:spPr>
          <p:txBody>
            <a:bodyPr wrap="square" lIns="90000" tIns="46800" rIns="90000" bIns="46800" anchor="ctr">
              <a:spAutoFit/>
            </a:bodyPr>
            <a:lstStyle/>
            <a:p>
              <a:pPr algn="ctr">
                <a:defRPr/>
              </a:pPr>
              <a:r>
                <a:rPr lang="zh-TW" altLang="en-US" sz="2400" b="1" dirty="0">
                  <a:solidFill>
                    <a:prstClr val="black"/>
                  </a:solidFill>
                  <a:latin typeface="华文中宋" panose="02010600040101010101" pitchFamily="2" charset="-122"/>
                  <a:ea typeface="华文中宋" panose="02010600040101010101" pitchFamily="2" charset="-122"/>
                </a:rPr>
                <a:t>伊甸园</a:t>
              </a:r>
              <a:endParaRPr lang="zh-HK" altLang="en-US" sz="2400" b="1" dirty="0">
                <a:solidFill>
                  <a:prstClr val="black"/>
                </a:solidFill>
                <a:latin typeface="华文中宋" panose="02010600040101010101" pitchFamily="2" charset="-122"/>
                <a:ea typeface="华文中宋" panose="02010600040101010101" pitchFamily="2" charset="-122"/>
              </a:endParaRPr>
            </a:p>
          </p:txBody>
        </p:sp>
        <p:sp>
          <p:nvSpPr>
            <p:cNvPr id="17" name="矩形 9">
              <a:extLst>
                <a:ext uri="{FF2B5EF4-FFF2-40B4-BE49-F238E27FC236}">
                  <a16:creationId xmlns:a16="http://schemas.microsoft.com/office/drawing/2014/main" id="{094AD987-32C0-B543-8CFA-D83D2C047F92}"/>
                </a:ext>
              </a:extLst>
            </p:cNvPr>
            <p:cNvSpPr>
              <a:spLocks noChangeArrowheads="1"/>
            </p:cNvSpPr>
            <p:nvPr/>
          </p:nvSpPr>
          <p:spPr bwMode="auto">
            <a:xfrm rot="1500000">
              <a:off x="7273422" y="2125712"/>
              <a:ext cx="1782094" cy="488203"/>
            </a:xfrm>
            <a:prstGeom prst="rect">
              <a:avLst/>
            </a:prstGeom>
            <a:solidFill>
              <a:schemeClr val="tx1"/>
            </a:solidFill>
            <a:ln w="28575" algn="ctr">
              <a:solidFill>
                <a:schemeClr val="tx1"/>
              </a:solid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人犯罪</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grpSp>
      <p:sp>
        <p:nvSpPr>
          <p:cNvPr id="18" name="矩形 17">
            <a:extLst>
              <a:ext uri="{FF2B5EF4-FFF2-40B4-BE49-F238E27FC236}">
                <a16:creationId xmlns:a16="http://schemas.microsoft.com/office/drawing/2014/main" id="{38B5FB11-6853-3B41-A585-8B0E468BC2C7}"/>
              </a:ext>
            </a:extLst>
          </p:cNvPr>
          <p:cNvSpPr>
            <a:spLocks noChangeArrowheads="1"/>
          </p:cNvSpPr>
          <p:nvPr/>
        </p:nvSpPr>
        <p:spPr bwMode="auto">
          <a:xfrm>
            <a:off x="725878" y="3106850"/>
            <a:ext cx="669857" cy="486038"/>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人</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0D0FACBB-F3F3-B248-B3A2-FCC8B440ADF5}"/>
              </a:ext>
            </a:extLst>
          </p:cNvPr>
          <p:cNvSpPr>
            <a:spLocks noChangeArrowheads="1"/>
          </p:cNvSpPr>
          <p:nvPr/>
        </p:nvSpPr>
        <p:spPr bwMode="auto">
          <a:xfrm>
            <a:off x="4470105" y="4231406"/>
            <a:ext cx="634573" cy="486038"/>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死</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sp>
        <p:nvSpPr>
          <p:cNvPr id="20" name="标题 1">
            <a:extLst>
              <a:ext uri="{FF2B5EF4-FFF2-40B4-BE49-F238E27FC236}">
                <a16:creationId xmlns:a16="http://schemas.microsoft.com/office/drawing/2014/main" id="{AF275FCC-BD62-1349-9C94-72142966B33A}"/>
              </a:ext>
            </a:extLst>
          </p:cNvPr>
          <p:cNvSpPr txBox="1">
            <a:spLocks/>
          </p:cNvSpPr>
          <p:nvPr/>
        </p:nvSpPr>
        <p:spPr>
          <a:xfrm>
            <a:off x="320027" y="2533730"/>
            <a:ext cx="1481558" cy="69105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kern="0" dirty="0">
                <a:solidFill>
                  <a:srgbClr val="FF0000"/>
                </a:solidFill>
                <a:effectLst/>
                <a:cs typeface="Times New Roman" panose="02020603050405020304" pitchFamily="18" charset="0"/>
              </a:rPr>
              <a:t>①</a:t>
            </a:r>
            <a:endParaRPr lang="zh-CN" altLang="en-US" sz="8800" dirty="0">
              <a:solidFill>
                <a:srgbClr val="FF0000"/>
              </a:solidFill>
            </a:endParaRPr>
          </a:p>
        </p:txBody>
      </p:sp>
      <p:sp>
        <p:nvSpPr>
          <p:cNvPr id="21" name="标题 1">
            <a:extLst>
              <a:ext uri="{FF2B5EF4-FFF2-40B4-BE49-F238E27FC236}">
                <a16:creationId xmlns:a16="http://schemas.microsoft.com/office/drawing/2014/main" id="{5FBD1EF4-C248-3A49-8FDC-B6088600794D}"/>
              </a:ext>
            </a:extLst>
          </p:cNvPr>
          <p:cNvSpPr txBox="1">
            <a:spLocks/>
          </p:cNvSpPr>
          <p:nvPr/>
        </p:nvSpPr>
        <p:spPr>
          <a:xfrm>
            <a:off x="4457649" y="3663623"/>
            <a:ext cx="586104" cy="715240"/>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kern="0" dirty="0">
                <a:solidFill>
                  <a:srgbClr val="FF0000"/>
                </a:solidFill>
                <a:effectLst/>
                <a:cs typeface="Times New Roman" panose="02020603050405020304" pitchFamily="18" charset="0"/>
              </a:rPr>
              <a:t>②</a:t>
            </a:r>
            <a:endParaRPr lang="zh-CN" altLang="en-US" sz="8800" dirty="0">
              <a:solidFill>
                <a:srgbClr val="FF0000"/>
              </a:solidFill>
            </a:endParaRPr>
          </a:p>
        </p:txBody>
      </p:sp>
    </p:spTree>
    <p:extLst>
      <p:ext uri="{BB962C8B-B14F-4D97-AF65-F5344CB8AC3E}">
        <p14:creationId xmlns:p14="http://schemas.microsoft.com/office/powerpoint/2010/main" val="2617442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barn(outVertical)">
                                      <p:cBhvr>
                                        <p:cTn id="7" dur="500"/>
                                        <p:tgtEl>
                                          <p:spTgt spid="20">
                                            <p:txEl>
                                              <p:pRg st="0" end="0"/>
                                            </p:txEl>
                                          </p:spTgt>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21">
                                            <p:txEl>
                                              <p:pRg st="0" end="0"/>
                                            </p:txEl>
                                          </p:spTgt>
                                        </p:tgtEl>
                                        <p:attrNameLst>
                                          <p:attrName>style.visibility</p:attrName>
                                        </p:attrNameLst>
                                      </p:cBhvr>
                                      <p:to>
                                        <p:strVal val="visible"/>
                                      </p:to>
                                    </p:set>
                                    <p:animEffect transition="in" filter="barn(outVertical)">
                                      <p:cBhvr>
                                        <p:cTn id="11" dur="500"/>
                                        <p:tgtEl>
                                          <p:spTgt spid="21">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47C73547-D580-4CAB-93CB-3F7C94F365BB}"/>
              </a:ext>
            </a:extLst>
          </p:cNvPr>
          <p:cNvSpPr txBox="1"/>
          <p:nvPr/>
        </p:nvSpPr>
        <p:spPr>
          <a:xfrm>
            <a:off x="683556" y="2516186"/>
            <a:ext cx="3888440" cy="2800254"/>
          </a:xfrm>
          <a:prstGeom prst="rect">
            <a:avLst/>
          </a:prstGeom>
          <a:noFill/>
        </p:spPr>
        <p:txBody>
          <a:bodyPr wrap="square">
            <a:spAutoFit/>
          </a:bodyPr>
          <a:lstStyle/>
          <a:p>
            <a:pPr>
              <a:lnSpc>
                <a:spcPts val="3840"/>
              </a:lnSpc>
              <a:spcBef>
                <a:spcPts val="1200"/>
              </a:spcBef>
            </a:pPr>
            <a:r>
              <a:rPr lang="zh-TW" altLang="en-US" sz="2800" dirty="0">
                <a:latin typeface="Microsoft YaHei" panose="020B0503020204020204" pitchFamily="34" charset="-122"/>
                <a:ea typeface="Microsoft YaHei" panose="020B0503020204020204" pitchFamily="34" charset="-122"/>
              </a:rPr>
              <a:t>请观看视频，思考两个问题：</a:t>
            </a:r>
          </a:p>
          <a:p>
            <a:pPr>
              <a:lnSpc>
                <a:spcPts val="3840"/>
              </a:lnSpc>
              <a:spcBef>
                <a:spcPts val="1200"/>
              </a:spcBef>
            </a:pPr>
            <a:r>
              <a:rPr lang="en-US" altLang="zh-CN" sz="2800" dirty="0">
                <a:latin typeface="Microsoft YaHei" panose="020B0503020204020204" pitchFamily="34" charset="-122"/>
                <a:ea typeface="Microsoft YaHei" panose="020B0503020204020204" pitchFamily="34" charset="-122"/>
              </a:rPr>
              <a:t>1. </a:t>
            </a:r>
            <a:r>
              <a:rPr lang="zh-TW" altLang="en-US" sz="2800" dirty="0">
                <a:latin typeface="Microsoft YaHei" panose="020B0503020204020204" pitchFamily="34" charset="-122"/>
                <a:ea typeface="Microsoft YaHei" panose="020B0503020204020204" pitchFamily="34" charset="-122"/>
              </a:rPr>
              <a:t>按照进化论，生物是怎么出现的？</a:t>
            </a:r>
          </a:p>
          <a:p>
            <a:pPr>
              <a:lnSpc>
                <a:spcPts val="3840"/>
              </a:lnSpc>
              <a:spcBef>
                <a:spcPts val="1200"/>
              </a:spcBef>
            </a:pPr>
            <a:r>
              <a:rPr lang="en-US" altLang="zh-TW" sz="2800" dirty="0">
                <a:latin typeface="Microsoft YaHei" panose="020B0503020204020204" pitchFamily="34" charset="-122"/>
                <a:ea typeface="Microsoft YaHei" panose="020B0503020204020204" pitchFamily="34" charset="-122"/>
              </a:rPr>
              <a:t>2. </a:t>
            </a:r>
            <a:r>
              <a:rPr lang="zh-TW" altLang="en-US" sz="2800" dirty="0">
                <a:latin typeface="Microsoft YaHei" panose="020B0503020204020204" pitchFamily="34" charset="-122"/>
                <a:ea typeface="Microsoft YaHei" panose="020B0503020204020204" pitchFamily="34" charset="-122"/>
              </a:rPr>
              <a:t>什么是进化论的根基？</a:t>
            </a:r>
            <a:endParaRPr lang="zh-CN" altLang="zh-CN" sz="2800" dirty="0">
              <a:effectLst/>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3D494985-9F81-E446-8456-E402A558A714}"/>
              </a:ext>
            </a:extLst>
          </p:cNvPr>
          <p:cNvSpPr/>
          <p:nvPr/>
        </p:nvSpPr>
        <p:spPr>
          <a:xfrm flipH="1">
            <a:off x="454531" y="2022627"/>
            <a:ext cx="0" cy="4360543"/>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AD55EBBC-A928-EA47-A806-0E0B3B206DE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86434D99-A25C-A242-A33B-F7141C0D4D9F}"/>
              </a:ext>
            </a:extLst>
          </p:cNvPr>
          <p:cNvSpPr/>
          <p:nvPr/>
        </p:nvSpPr>
        <p:spPr>
          <a:xfrm flipH="1" flipV="1">
            <a:off x="971601" y="2022628"/>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E7A4F7DD-9908-7743-87AD-5490B86747C1}"/>
              </a:ext>
            </a:extLst>
          </p:cNvPr>
          <p:cNvSpPr/>
          <p:nvPr/>
        </p:nvSpPr>
        <p:spPr>
          <a:xfrm flipH="1">
            <a:off x="8714268" y="2022626"/>
            <a:ext cx="0" cy="4222253"/>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DC35EEF0-6708-624B-BB43-C64AD5D0C0C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B208831-1B6F-4646-91CF-C2C84234D0BB}"/>
              </a:ext>
            </a:extLst>
          </p:cNvPr>
          <p:cNvPicPr>
            <a:picLocks noChangeAspect="1"/>
          </p:cNvPicPr>
          <p:nvPr/>
        </p:nvPicPr>
        <p:blipFill>
          <a:blip r:embed="rId3"/>
          <a:stretch>
            <a:fillRect/>
          </a:stretch>
        </p:blipFill>
        <p:spPr>
          <a:xfrm rot="10800000">
            <a:off x="222738" y="1763527"/>
            <a:ext cx="921637" cy="565092"/>
          </a:xfrm>
          <a:prstGeom prst="rect">
            <a:avLst/>
          </a:prstGeom>
          <a:ln w="12700">
            <a:miter lim="400000"/>
          </a:ln>
        </p:spPr>
      </p:pic>
      <p:sp>
        <p:nvSpPr>
          <p:cNvPr id="15" name="标题 14">
            <a:extLst>
              <a:ext uri="{FF2B5EF4-FFF2-40B4-BE49-F238E27FC236}">
                <a16:creationId xmlns:a16="http://schemas.microsoft.com/office/drawing/2014/main" id="{78E90EC1-81E7-7C45-B178-DD22A4F03852}"/>
              </a:ext>
            </a:extLst>
          </p:cNvPr>
          <p:cNvSpPr>
            <a:spLocks noGrp="1"/>
          </p:cNvSpPr>
          <p:nvPr>
            <p:ph type="title"/>
          </p:nvPr>
        </p:nvSpPr>
        <p:spPr/>
        <p:txBody>
          <a:bodyPr/>
          <a:lstStyle/>
          <a:p>
            <a:r>
              <a:rPr lang="zh-CN" altLang="en-US" dirty="0"/>
              <a:t>进化论的根基完全不同</a:t>
            </a:r>
          </a:p>
        </p:txBody>
      </p:sp>
      <p:pic>
        <p:nvPicPr>
          <p:cNvPr id="3" name="图片 2">
            <a:extLst>
              <a:ext uri="{FF2B5EF4-FFF2-40B4-BE49-F238E27FC236}">
                <a16:creationId xmlns:a16="http://schemas.microsoft.com/office/drawing/2014/main" id="{199F9559-1628-D148-8663-0ED1FC63F73D}"/>
              </a:ext>
            </a:extLst>
          </p:cNvPr>
          <p:cNvPicPr>
            <a:picLocks noChangeAspect="1"/>
          </p:cNvPicPr>
          <p:nvPr/>
        </p:nvPicPr>
        <p:blipFill>
          <a:blip r:embed="rId4"/>
          <a:stretch>
            <a:fillRect/>
          </a:stretch>
        </p:blipFill>
        <p:spPr>
          <a:xfrm>
            <a:off x="4817175" y="2158985"/>
            <a:ext cx="3810000" cy="3810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66715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MS L4 什么是达尔文式的进化">
            <a:hlinkClick r:id="" action="ppaction://media"/>
            <a:extLst>
              <a:ext uri="{FF2B5EF4-FFF2-40B4-BE49-F238E27FC236}">
                <a16:creationId xmlns:a16="http://schemas.microsoft.com/office/drawing/2014/main" id="{EBE9C6BF-FCDB-414D-899D-BC72E70D7FE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t="13715" b="11730"/>
          <a:stretch/>
        </p:blipFill>
        <p:spPr>
          <a:xfrm>
            <a:off x="2587251" y="2872153"/>
            <a:ext cx="3969498" cy="1664677"/>
          </a:xfrm>
          <a:prstGeom prst="rect">
            <a:avLst/>
          </a:prstGeom>
        </p:spPr>
      </p:pic>
      <p:pic>
        <p:nvPicPr>
          <p:cNvPr id="6" name="图片 5">
            <a:extLst>
              <a:ext uri="{FF2B5EF4-FFF2-40B4-BE49-F238E27FC236}">
                <a16:creationId xmlns:a16="http://schemas.microsoft.com/office/drawing/2014/main" id="{2A85F8E3-BD8E-4FBD-A884-779623467269}"/>
              </a:ext>
            </a:extLst>
          </p:cNvPr>
          <p:cNvPicPr>
            <a:picLocks noChangeAspect="1"/>
          </p:cNvPicPr>
          <p:nvPr/>
        </p:nvPicPr>
        <p:blipFill rotWithShape="1">
          <a:blip r:embed="rId6"/>
          <a:srcRect r="-3326"/>
          <a:stretch/>
        </p:blipFill>
        <p:spPr>
          <a:xfrm>
            <a:off x="2587251" y="1163741"/>
            <a:ext cx="3969498" cy="5539782"/>
          </a:xfrm>
          <a:prstGeom prst="rect">
            <a:avLst/>
          </a:prstGeom>
          <a:solidFill>
            <a:schemeClr val="bg1"/>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DBAE8595-41EE-8443-97C7-4039F8FF9345}"/>
              </a:ext>
            </a:extLst>
          </p:cNvPr>
          <p:cNvSpPr>
            <a:spLocks noGrp="1"/>
          </p:cNvSpPr>
          <p:nvPr>
            <p:ph type="title"/>
          </p:nvPr>
        </p:nvSpPr>
        <p:spPr/>
        <p:txBody>
          <a:bodyPr/>
          <a:lstStyle/>
          <a:p>
            <a:r>
              <a:rPr lang="zh-CN" altLang="en-US" dirty="0"/>
              <a:t>点击播放视频</a:t>
            </a:r>
          </a:p>
        </p:txBody>
      </p:sp>
    </p:spTree>
    <p:extLst>
      <p:ext uri="{BB962C8B-B14F-4D97-AF65-F5344CB8AC3E}">
        <p14:creationId xmlns:p14="http://schemas.microsoft.com/office/powerpoint/2010/main" val="25269988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91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fullScrn="1">
              <p:cMediaNode vol="80000">
                <p:cTn id="12" fill="hold" display="0">
                  <p:stCondLst>
                    <p:cond delay="indefinite"/>
                  </p:stCondLst>
                </p:cTn>
                <p:tgtEl>
                  <p:spTgt spid="2"/>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20D021-E304-1342-9EFA-A11659D08BDC}"/>
              </a:ext>
            </a:extLst>
          </p:cNvPr>
          <p:cNvSpPr>
            <a:spLocks noGrp="1"/>
          </p:cNvSpPr>
          <p:nvPr>
            <p:ph type="title"/>
          </p:nvPr>
        </p:nvSpPr>
        <p:spPr/>
        <p:txBody>
          <a:bodyPr/>
          <a:lstStyle/>
          <a:p>
            <a:r>
              <a:rPr kumimoji="1" lang="en-US" altLang="zh-CN" dirty="0"/>
              <a:t>1</a:t>
            </a:r>
            <a:r>
              <a:rPr kumimoji="1" lang="zh-CN" altLang="en-US" dirty="0"/>
              <a:t>、按照进化论，生物是怎么出现的？</a:t>
            </a:r>
          </a:p>
        </p:txBody>
      </p:sp>
      <p:pic>
        <p:nvPicPr>
          <p:cNvPr id="3" name="Picture 16" descr="mmexport1577243856715">
            <a:extLst>
              <a:ext uri="{FF2B5EF4-FFF2-40B4-BE49-F238E27FC236}">
                <a16:creationId xmlns:a16="http://schemas.microsoft.com/office/drawing/2014/main" id="{F0DD8948-EA31-E44E-81EA-8A8F485A95BB}"/>
              </a:ext>
            </a:extLst>
          </p:cNvPr>
          <p:cNvPicPr/>
          <p:nvPr/>
        </p:nvPicPr>
        <p:blipFill>
          <a:blip r:embed="rId3">
            <a:extLst>
              <a:ext uri="{28A0092B-C50C-407E-A947-70E740481C1C}">
                <a14:useLocalDpi xmlns:a14="http://schemas.microsoft.com/office/drawing/2010/main" val="0"/>
              </a:ext>
            </a:extLst>
          </a:blip>
          <a:srcRect l="1515" t="14493" r="8771" b="17131"/>
          <a:stretch>
            <a:fillRect/>
          </a:stretch>
        </p:blipFill>
        <p:spPr bwMode="auto">
          <a:xfrm>
            <a:off x="31911" y="1720327"/>
            <a:ext cx="9112089" cy="41332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4">
            <a:extLst>
              <a:ext uri="{FF2B5EF4-FFF2-40B4-BE49-F238E27FC236}">
                <a16:creationId xmlns:a16="http://schemas.microsoft.com/office/drawing/2014/main" id="{C9375B90-147F-664D-907B-2D85096F74C7}"/>
              </a:ext>
            </a:extLst>
          </p:cNvPr>
          <p:cNvSpPr>
            <a:spLocks noChangeArrowheads="1"/>
          </p:cNvSpPr>
          <p:nvPr/>
        </p:nvSpPr>
        <p:spPr bwMode="auto">
          <a:xfrm>
            <a:off x="31910" y="5990471"/>
            <a:ext cx="8654889" cy="634418"/>
          </a:xfrm>
          <a:prstGeom prst="rect">
            <a:avLst/>
          </a:prstGeom>
          <a:noFill/>
          <a:ln>
            <a:noFill/>
          </a:ln>
        </p:spPr>
        <p:txBody>
          <a:bodyPr anchor="t"/>
          <a:lstStyle/>
          <a:p>
            <a:pPr eaLnBrk="0" hangingPunct="0">
              <a:lnSpc>
                <a:spcPts val="4240"/>
              </a:lnSpc>
              <a:spcBef>
                <a:spcPts val="1800"/>
              </a:spcBef>
            </a:pPr>
            <a:r>
              <a:rPr lang="zh-CN" altLang="zh-CN" sz="3200" b="1" dirty="0">
                <a:effectLst/>
                <a:latin typeface="Microsoft YaHei" panose="020B0503020204020204" pitchFamily="34" charset="-122"/>
                <a:ea typeface="Microsoft YaHei" panose="020B0503020204020204" pitchFamily="34" charset="-122"/>
              </a:rPr>
              <a:t>细胞</a:t>
            </a:r>
            <a:r>
              <a:rPr lang="zh-CN" altLang="en-US" sz="3200" b="1" dirty="0">
                <a:effectLst/>
                <a:latin typeface="Microsoft YaHei" panose="020B0503020204020204" pitchFamily="34" charset="-122"/>
                <a:ea typeface="Microsoft YaHei" panose="020B0503020204020204" pitchFamily="34" charset="-122"/>
              </a:rPr>
              <a:t>    </a:t>
            </a:r>
            <a:r>
              <a:rPr lang="zh-CN" altLang="zh-CN" sz="3200" b="1" dirty="0">
                <a:effectLst/>
                <a:latin typeface="Microsoft YaHei" panose="020B0503020204020204" pitchFamily="34" charset="-122"/>
                <a:ea typeface="Microsoft YaHei" panose="020B0503020204020204" pitchFamily="34" charset="-122"/>
              </a:rPr>
              <a:t>鱼</a:t>
            </a:r>
            <a:r>
              <a:rPr lang="en-US" altLang="zh-CN" sz="3200" b="1" dirty="0">
                <a:effectLst/>
                <a:latin typeface="Microsoft YaHei" panose="020B0503020204020204" pitchFamily="34" charset="-122"/>
                <a:ea typeface="Microsoft YaHei" panose="020B0503020204020204" pitchFamily="34" charset="-122"/>
              </a:rPr>
              <a:t>			</a:t>
            </a:r>
            <a:r>
              <a:rPr lang="zh-CN" altLang="en-US" sz="3200" b="1" dirty="0">
                <a:effectLst/>
                <a:latin typeface="Microsoft YaHei" panose="020B0503020204020204" pitchFamily="34" charset="-122"/>
                <a:ea typeface="Microsoft YaHei" panose="020B0503020204020204" pitchFamily="34" charset="-122"/>
              </a:rPr>
              <a:t>   </a:t>
            </a:r>
            <a:r>
              <a:rPr lang="en-US" altLang="zh-CN" sz="3200" b="1" dirty="0">
                <a:latin typeface="Microsoft YaHei" panose="020B0503020204020204" pitchFamily="34" charset="-122"/>
                <a:ea typeface="Microsoft YaHei" panose="020B0503020204020204" pitchFamily="34" charset="-122"/>
              </a:rPr>
              <a:t>    		</a:t>
            </a:r>
            <a:r>
              <a:rPr lang="zh-CN" altLang="en-US" sz="3200" b="1" dirty="0">
                <a:latin typeface="Microsoft YaHei" panose="020B0503020204020204" pitchFamily="34" charset="-122"/>
                <a:ea typeface="Microsoft YaHei" panose="020B0503020204020204" pitchFamily="34" charset="-122"/>
              </a:rPr>
              <a:t>      </a:t>
            </a:r>
            <a:r>
              <a:rPr lang="zh-CN" altLang="zh-CN" sz="3200" b="1" dirty="0">
                <a:effectLst/>
                <a:latin typeface="Microsoft YaHei" panose="020B0503020204020204" pitchFamily="34" charset="-122"/>
                <a:ea typeface="Microsoft YaHei" panose="020B0503020204020204" pitchFamily="34" charset="-122"/>
              </a:rPr>
              <a:t>猿猴</a:t>
            </a:r>
            <a:r>
              <a:rPr lang="en-US" altLang="zh-CN" sz="3200" b="1" dirty="0">
                <a:effectLst/>
                <a:latin typeface="Microsoft YaHei" panose="020B0503020204020204" pitchFamily="34" charset="-122"/>
                <a:ea typeface="Microsoft YaHei" panose="020B0503020204020204" pitchFamily="34" charset="-122"/>
              </a:rPr>
              <a:t>		</a:t>
            </a:r>
            <a:r>
              <a:rPr lang="zh-CN" altLang="en-US" sz="3200" b="1" dirty="0">
                <a:effectLst/>
                <a:latin typeface="Microsoft YaHei" panose="020B0503020204020204" pitchFamily="34" charset="-122"/>
                <a:ea typeface="Microsoft YaHei" panose="020B0503020204020204" pitchFamily="34" charset="-122"/>
              </a:rPr>
              <a:t>          </a:t>
            </a:r>
            <a:r>
              <a:rPr lang="en-US" altLang="zh-CN" sz="3200" b="1" dirty="0">
                <a:effectLst/>
                <a:latin typeface="Microsoft YaHei" panose="020B0503020204020204" pitchFamily="34" charset="-122"/>
                <a:ea typeface="Microsoft YaHei" panose="020B0503020204020204" pitchFamily="34" charset="-122"/>
              </a:rPr>
              <a:t> </a:t>
            </a:r>
            <a:r>
              <a:rPr lang="zh-CN" altLang="en-US" sz="3200" b="1" dirty="0">
                <a:effectLst/>
                <a:latin typeface="Microsoft YaHei" panose="020B0503020204020204" pitchFamily="34" charset="-122"/>
                <a:ea typeface="Microsoft YaHei" panose="020B0503020204020204" pitchFamily="34" charset="-122"/>
              </a:rPr>
              <a:t>人</a:t>
            </a:r>
            <a:endParaRPr lang="en-US" altLang="zh-CN" sz="3200" b="1" dirty="0">
              <a:latin typeface="Microsoft YaHei" panose="020B0503020204020204" pitchFamily="34" charset="-122"/>
              <a:ea typeface="Microsoft YaHei" panose="020B0503020204020204" pitchFamily="34" charset="-122"/>
            </a:endParaRPr>
          </a:p>
          <a:p>
            <a:pPr eaLnBrk="0" hangingPunct="0">
              <a:lnSpc>
                <a:spcPts val="4240"/>
              </a:lnSpc>
              <a:spcBef>
                <a:spcPts val="1800"/>
              </a:spcBef>
            </a:pPr>
            <a:r>
              <a:rPr lang="en-US" altLang="zh-CN" sz="3200" b="1" dirty="0">
                <a:effectLst/>
                <a:latin typeface="Microsoft YaHei" panose="020B0503020204020204" pitchFamily="34" charset="-122"/>
                <a:ea typeface="Microsoft YaHei" panose="020B0503020204020204" pitchFamily="34" charset="-122"/>
              </a:rPr>
              <a:t>	</a:t>
            </a:r>
            <a:endParaRPr lang="zh-CN" altLang="en-US" sz="2400" b="1"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 name="右箭头 4">
            <a:extLst>
              <a:ext uri="{FF2B5EF4-FFF2-40B4-BE49-F238E27FC236}">
                <a16:creationId xmlns:a16="http://schemas.microsoft.com/office/drawing/2014/main" id="{1DDEC1E1-2EE0-A049-84B1-1B7A71EA5811}"/>
              </a:ext>
            </a:extLst>
          </p:cNvPr>
          <p:cNvSpPr/>
          <p:nvPr/>
        </p:nvSpPr>
        <p:spPr>
          <a:xfrm>
            <a:off x="1008185" y="6166339"/>
            <a:ext cx="328246" cy="22273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右箭头 5">
            <a:extLst>
              <a:ext uri="{FF2B5EF4-FFF2-40B4-BE49-F238E27FC236}">
                <a16:creationId xmlns:a16="http://schemas.microsoft.com/office/drawing/2014/main" id="{734FF012-131A-B34F-8E81-848A66CE5506}"/>
              </a:ext>
            </a:extLst>
          </p:cNvPr>
          <p:cNvSpPr/>
          <p:nvPr/>
        </p:nvSpPr>
        <p:spPr>
          <a:xfrm>
            <a:off x="1946030" y="6166339"/>
            <a:ext cx="2848707" cy="22273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右箭头 6">
            <a:extLst>
              <a:ext uri="{FF2B5EF4-FFF2-40B4-BE49-F238E27FC236}">
                <a16:creationId xmlns:a16="http://schemas.microsoft.com/office/drawing/2014/main" id="{0EEE6E6B-F552-3945-9A56-A9C9649C3A93}"/>
              </a:ext>
            </a:extLst>
          </p:cNvPr>
          <p:cNvSpPr/>
          <p:nvPr/>
        </p:nvSpPr>
        <p:spPr>
          <a:xfrm>
            <a:off x="5849816" y="6166339"/>
            <a:ext cx="1910862" cy="22273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右箭头 7">
            <a:extLst>
              <a:ext uri="{FF2B5EF4-FFF2-40B4-BE49-F238E27FC236}">
                <a16:creationId xmlns:a16="http://schemas.microsoft.com/office/drawing/2014/main" id="{EA5FB648-A1F5-9344-AC9D-184C6B55EB62}"/>
              </a:ext>
            </a:extLst>
          </p:cNvPr>
          <p:cNvSpPr/>
          <p:nvPr/>
        </p:nvSpPr>
        <p:spPr>
          <a:xfrm rot="20504555">
            <a:off x="-69162" y="2863274"/>
            <a:ext cx="8715536" cy="1325562"/>
          </a:xfrm>
          <a:prstGeom prst="right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3200" b="1" dirty="0">
                <a:latin typeface="Microsoft YaHei" panose="020B0503020204020204" pitchFamily="34" charset="-122"/>
                <a:ea typeface="Microsoft YaHei" panose="020B0503020204020204" pitchFamily="34" charset="-122"/>
              </a:rPr>
              <a:t>从一类           偶然自发变成           另一类</a:t>
            </a:r>
          </a:p>
        </p:txBody>
      </p:sp>
    </p:spTree>
    <p:extLst>
      <p:ext uri="{BB962C8B-B14F-4D97-AF65-F5344CB8AC3E}">
        <p14:creationId xmlns:p14="http://schemas.microsoft.com/office/powerpoint/2010/main" val="3515486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20D021-E304-1342-9EFA-A11659D08BDC}"/>
              </a:ext>
            </a:extLst>
          </p:cNvPr>
          <p:cNvSpPr>
            <a:spLocks noGrp="1"/>
          </p:cNvSpPr>
          <p:nvPr>
            <p:ph type="title"/>
          </p:nvPr>
        </p:nvSpPr>
        <p:spPr/>
        <p:txBody>
          <a:bodyPr/>
          <a:lstStyle/>
          <a:p>
            <a:r>
              <a:rPr kumimoji="1" lang="en-US" altLang="zh-CN" dirty="0"/>
              <a:t>2</a:t>
            </a:r>
            <a:r>
              <a:rPr kumimoji="1" lang="zh-CN" altLang="en-US" dirty="0"/>
              <a:t>、进化论的根基是什么？</a:t>
            </a:r>
            <a:br>
              <a:rPr kumimoji="1" lang="zh-CN" altLang="en-US" dirty="0"/>
            </a:br>
            <a:endParaRPr kumimoji="1" lang="zh-CN" altLang="en-US" dirty="0"/>
          </a:p>
        </p:txBody>
      </p:sp>
      <p:pic>
        <p:nvPicPr>
          <p:cNvPr id="3" name="Picture 16" descr="mmexport1577243856715">
            <a:extLst>
              <a:ext uri="{FF2B5EF4-FFF2-40B4-BE49-F238E27FC236}">
                <a16:creationId xmlns:a16="http://schemas.microsoft.com/office/drawing/2014/main" id="{F0DD8948-EA31-E44E-81EA-8A8F485A95BB}"/>
              </a:ext>
            </a:extLst>
          </p:cNvPr>
          <p:cNvPicPr/>
          <p:nvPr/>
        </p:nvPicPr>
        <p:blipFill>
          <a:blip r:embed="rId3">
            <a:extLst>
              <a:ext uri="{28A0092B-C50C-407E-A947-70E740481C1C}">
                <a14:useLocalDpi xmlns:a14="http://schemas.microsoft.com/office/drawing/2010/main" val="0"/>
              </a:ext>
            </a:extLst>
          </a:blip>
          <a:srcRect l="1515" t="14493" r="8771" b="17131"/>
          <a:stretch>
            <a:fillRect/>
          </a:stretch>
        </p:blipFill>
        <p:spPr bwMode="auto">
          <a:xfrm>
            <a:off x="31911" y="1720327"/>
            <a:ext cx="9112089" cy="41332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4">
            <a:extLst>
              <a:ext uri="{FF2B5EF4-FFF2-40B4-BE49-F238E27FC236}">
                <a16:creationId xmlns:a16="http://schemas.microsoft.com/office/drawing/2014/main" id="{C9375B90-147F-664D-907B-2D85096F74C7}"/>
              </a:ext>
            </a:extLst>
          </p:cNvPr>
          <p:cNvSpPr>
            <a:spLocks noChangeArrowheads="1"/>
          </p:cNvSpPr>
          <p:nvPr/>
        </p:nvSpPr>
        <p:spPr bwMode="auto">
          <a:xfrm>
            <a:off x="31910" y="5990471"/>
            <a:ext cx="8654889" cy="634418"/>
          </a:xfrm>
          <a:prstGeom prst="rect">
            <a:avLst/>
          </a:prstGeom>
          <a:noFill/>
          <a:ln>
            <a:noFill/>
          </a:ln>
        </p:spPr>
        <p:txBody>
          <a:bodyPr anchor="t"/>
          <a:lstStyle/>
          <a:p>
            <a:pPr eaLnBrk="0" hangingPunct="0">
              <a:lnSpc>
                <a:spcPts val="4240"/>
              </a:lnSpc>
              <a:spcBef>
                <a:spcPts val="1800"/>
              </a:spcBef>
            </a:pPr>
            <a:r>
              <a:rPr lang="zh-CN" altLang="zh-CN" sz="3200" b="1" dirty="0">
                <a:effectLst/>
                <a:latin typeface="Microsoft YaHei" panose="020B0503020204020204" pitchFamily="34" charset="-122"/>
                <a:ea typeface="Microsoft YaHei" panose="020B0503020204020204" pitchFamily="34" charset="-122"/>
              </a:rPr>
              <a:t>细胞</a:t>
            </a:r>
            <a:r>
              <a:rPr lang="zh-CN" altLang="en-US" sz="3200" b="1" dirty="0">
                <a:effectLst/>
                <a:latin typeface="Microsoft YaHei" panose="020B0503020204020204" pitchFamily="34" charset="-122"/>
                <a:ea typeface="Microsoft YaHei" panose="020B0503020204020204" pitchFamily="34" charset="-122"/>
              </a:rPr>
              <a:t>    </a:t>
            </a:r>
            <a:r>
              <a:rPr lang="zh-CN" altLang="zh-CN" sz="3200" b="1" dirty="0">
                <a:effectLst/>
                <a:latin typeface="Microsoft YaHei" panose="020B0503020204020204" pitchFamily="34" charset="-122"/>
                <a:ea typeface="Microsoft YaHei" panose="020B0503020204020204" pitchFamily="34" charset="-122"/>
              </a:rPr>
              <a:t>鱼</a:t>
            </a:r>
            <a:r>
              <a:rPr lang="en-US" altLang="zh-CN" sz="3200" b="1" dirty="0">
                <a:effectLst/>
                <a:latin typeface="Microsoft YaHei" panose="020B0503020204020204" pitchFamily="34" charset="-122"/>
                <a:ea typeface="Microsoft YaHei" panose="020B0503020204020204" pitchFamily="34" charset="-122"/>
              </a:rPr>
              <a:t>			</a:t>
            </a:r>
            <a:r>
              <a:rPr lang="zh-CN" altLang="en-US" sz="3200" b="1" dirty="0">
                <a:effectLst/>
                <a:latin typeface="Microsoft YaHei" panose="020B0503020204020204" pitchFamily="34" charset="-122"/>
                <a:ea typeface="Microsoft YaHei" panose="020B0503020204020204" pitchFamily="34" charset="-122"/>
              </a:rPr>
              <a:t>   </a:t>
            </a:r>
            <a:r>
              <a:rPr lang="en-US" altLang="zh-CN" sz="3200" b="1" dirty="0">
                <a:latin typeface="Microsoft YaHei" panose="020B0503020204020204" pitchFamily="34" charset="-122"/>
                <a:ea typeface="Microsoft YaHei" panose="020B0503020204020204" pitchFamily="34" charset="-122"/>
              </a:rPr>
              <a:t>    		</a:t>
            </a:r>
            <a:r>
              <a:rPr lang="zh-CN" altLang="en-US" sz="3200" b="1" dirty="0">
                <a:latin typeface="Microsoft YaHei" panose="020B0503020204020204" pitchFamily="34" charset="-122"/>
                <a:ea typeface="Microsoft YaHei" panose="020B0503020204020204" pitchFamily="34" charset="-122"/>
              </a:rPr>
              <a:t>      </a:t>
            </a:r>
            <a:r>
              <a:rPr lang="zh-CN" altLang="zh-CN" sz="3200" b="1" dirty="0">
                <a:effectLst/>
                <a:latin typeface="Microsoft YaHei" panose="020B0503020204020204" pitchFamily="34" charset="-122"/>
                <a:ea typeface="Microsoft YaHei" panose="020B0503020204020204" pitchFamily="34" charset="-122"/>
              </a:rPr>
              <a:t>猿猴</a:t>
            </a:r>
            <a:r>
              <a:rPr lang="en-US" altLang="zh-CN" sz="3200" b="1" dirty="0">
                <a:effectLst/>
                <a:latin typeface="Microsoft YaHei" panose="020B0503020204020204" pitchFamily="34" charset="-122"/>
                <a:ea typeface="Microsoft YaHei" panose="020B0503020204020204" pitchFamily="34" charset="-122"/>
              </a:rPr>
              <a:t>		</a:t>
            </a:r>
            <a:r>
              <a:rPr lang="zh-CN" altLang="en-US" sz="3200" b="1" dirty="0">
                <a:effectLst/>
                <a:latin typeface="Microsoft YaHei" panose="020B0503020204020204" pitchFamily="34" charset="-122"/>
                <a:ea typeface="Microsoft YaHei" panose="020B0503020204020204" pitchFamily="34" charset="-122"/>
              </a:rPr>
              <a:t>          </a:t>
            </a:r>
            <a:r>
              <a:rPr lang="en-US" altLang="zh-CN" sz="3200" b="1" dirty="0">
                <a:effectLst/>
                <a:latin typeface="Microsoft YaHei" panose="020B0503020204020204" pitchFamily="34" charset="-122"/>
                <a:ea typeface="Microsoft YaHei" panose="020B0503020204020204" pitchFamily="34" charset="-122"/>
              </a:rPr>
              <a:t> </a:t>
            </a:r>
            <a:r>
              <a:rPr lang="zh-CN" altLang="en-US" sz="3200" b="1" dirty="0">
                <a:effectLst/>
                <a:latin typeface="Microsoft YaHei" panose="020B0503020204020204" pitchFamily="34" charset="-122"/>
                <a:ea typeface="Microsoft YaHei" panose="020B0503020204020204" pitchFamily="34" charset="-122"/>
              </a:rPr>
              <a:t>人</a:t>
            </a:r>
            <a:endParaRPr lang="en-US" altLang="zh-CN" sz="3200" b="1" dirty="0">
              <a:latin typeface="Microsoft YaHei" panose="020B0503020204020204" pitchFamily="34" charset="-122"/>
              <a:ea typeface="Microsoft YaHei" panose="020B0503020204020204" pitchFamily="34" charset="-122"/>
            </a:endParaRPr>
          </a:p>
          <a:p>
            <a:pPr eaLnBrk="0" hangingPunct="0">
              <a:lnSpc>
                <a:spcPts val="4240"/>
              </a:lnSpc>
              <a:spcBef>
                <a:spcPts val="1800"/>
              </a:spcBef>
            </a:pPr>
            <a:r>
              <a:rPr lang="en-US" altLang="zh-CN" sz="3200" b="1" dirty="0">
                <a:effectLst/>
                <a:latin typeface="Microsoft YaHei" panose="020B0503020204020204" pitchFamily="34" charset="-122"/>
                <a:ea typeface="Microsoft YaHei" panose="020B0503020204020204" pitchFamily="34" charset="-122"/>
              </a:rPr>
              <a:t>	</a:t>
            </a:r>
            <a:endParaRPr lang="zh-CN" altLang="en-US" sz="2400" b="1" dirty="0">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5" name="右箭头 4">
            <a:extLst>
              <a:ext uri="{FF2B5EF4-FFF2-40B4-BE49-F238E27FC236}">
                <a16:creationId xmlns:a16="http://schemas.microsoft.com/office/drawing/2014/main" id="{1DDEC1E1-2EE0-A049-84B1-1B7A71EA5811}"/>
              </a:ext>
            </a:extLst>
          </p:cNvPr>
          <p:cNvSpPr/>
          <p:nvPr/>
        </p:nvSpPr>
        <p:spPr>
          <a:xfrm>
            <a:off x="1008185" y="6166339"/>
            <a:ext cx="328246" cy="22273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右箭头 5">
            <a:extLst>
              <a:ext uri="{FF2B5EF4-FFF2-40B4-BE49-F238E27FC236}">
                <a16:creationId xmlns:a16="http://schemas.microsoft.com/office/drawing/2014/main" id="{734FF012-131A-B34F-8E81-848A66CE5506}"/>
              </a:ext>
            </a:extLst>
          </p:cNvPr>
          <p:cNvSpPr/>
          <p:nvPr/>
        </p:nvSpPr>
        <p:spPr>
          <a:xfrm>
            <a:off x="1946030" y="6166339"/>
            <a:ext cx="2848707" cy="22273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右箭头 6">
            <a:extLst>
              <a:ext uri="{FF2B5EF4-FFF2-40B4-BE49-F238E27FC236}">
                <a16:creationId xmlns:a16="http://schemas.microsoft.com/office/drawing/2014/main" id="{0EEE6E6B-F552-3945-9A56-A9C9649C3A93}"/>
              </a:ext>
            </a:extLst>
          </p:cNvPr>
          <p:cNvSpPr/>
          <p:nvPr/>
        </p:nvSpPr>
        <p:spPr>
          <a:xfrm>
            <a:off x="5849816" y="6166339"/>
            <a:ext cx="1910862" cy="222738"/>
          </a:xfrm>
          <a:prstGeom prst="righ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下箭头 9">
            <a:extLst>
              <a:ext uri="{FF2B5EF4-FFF2-40B4-BE49-F238E27FC236}">
                <a16:creationId xmlns:a16="http://schemas.microsoft.com/office/drawing/2014/main" id="{39B8FA85-F90D-7042-B0F8-5B905057446F}"/>
              </a:ext>
            </a:extLst>
          </p:cNvPr>
          <p:cNvSpPr/>
          <p:nvPr/>
        </p:nvSpPr>
        <p:spPr>
          <a:xfrm>
            <a:off x="363416" y="2849383"/>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12" name="下箭头 11">
            <a:extLst>
              <a:ext uri="{FF2B5EF4-FFF2-40B4-BE49-F238E27FC236}">
                <a16:creationId xmlns:a16="http://schemas.microsoft.com/office/drawing/2014/main" id="{B94236C2-42BF-534D-87E2-FD575C6A783A}"/>
              </a:ext>
            </a:extLst>
          </p:cNvPr>
          <p:cNvSpPr/>
          <p:nvPr/>
        </p:nvSpPr>
        <p:spPr>
          <a:xfrm>
            <a:off x="1535723" y="2645549"/>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13" name="下箭头 12">
            <a:extLst>
              <a:ext uri="{FF2B5EF4-FFF2-40B4-BE49-F238E27FC236}">
                <a16:creationId xmlns:a16="http://schemas.microsoft.com/office/drawing/2014/main" id="{D023A2B4-17F4-824C-AD7A-BC2F93791CA3}"/>
              </a:ext>
            </a:extLst>
          </p:cNvPr>
          <p:cNvSpPr/>
          <p:nvPr/>
        </p:nvSpPr>
        <p:spPr>
          <a:xfrm>
            <a:off x="2696308" y="2420805"/>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14" name="下箭头 13">
            <a:extLst>
              <a:ext uri="{FF2B5EF4-FFF2-40B4-BE49-F238E27FC236}">
                <a16:creationId xmlns:a16="http://schemas.microsoft.com/office/drawing/2014/main" id="{B0B5B0C9-0384-4D4B-8B20-8C8E50E3BE17}"/>
              </a:ext>
            </a:extLst>
          </p:cNvPr>
          <p:cNvSpPr/>
          <p:nvPr/>
        </p:nvSpPr>
        <p:spPr>
          <a:xfrm>
            <a:off x="4032739" y="2209800"/>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15" name="下箭头 14">
            <a:extLst>
              <a:ext uri="{FF2B5EF4-FFF2-40B4-BE49-F238E27FC236}">
                <a16:creationId xmlns:a16="http://schemas.microsoft.com/office/drawing/2014/main" id="{E932D9BD-BAE4-9E4A-ACA0-A9DC41E983A4}"/>
              </a:ext>
            </a:extLst>
          </p:cNvPr>
          <p:cNvSpPr/>
          <p:nvPr/>
        </p:nvSpPr>
        <p:spPr>
          <a:xfrm>
            <a:off x="5536551" y="1875883"/>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16" name="下箭头 15">
            <a:extLst>
              <a:ext uri="{FF2B5EF4-FFF2-40B4-BE49-F238E27FC236}">
                <a16:creationId xmlns:a16="http://schemas.microsoft.com/office/drawing/2014/main" id="{48FA12D3-F2D8-DC4D-AB4E-29CD17170C55}"/>
              </a:ext>
            </a:extLst>
          </p:cNvPr>
          <p:cNvSpPr/>
          <p:nvPr/>
        </p:nvSpPr>
        <p:spPr>
          <a:xfrm>
            <a:off x="7189505" y="1020098"/>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Tree>
    <p:extLst>
      <p:ext uri="{BB962C8B-B14F-4D97-AF65-F5344CB8AC3E}">
        <p14:creationId xmlns:p14="http://schemas.microsoft.com/office/powerpoint/2010/main" val="556773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up)">
                                      <p:cBhvr>
                                        <p:cTn id="11" dur="500"/>
                                        <p:tgtEl>
                                          <p:spTgt spid="1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up)">
                                      <p:cBhvr>
                                        <p:cTn id="19" dur="500"/>
                                        <p:tgtEl>
                                          <p:spTgt spid="14"/>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up)">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15" grpId="0" animBg="1"/>
      <p:bldP spid="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47C73547-D580-4CAB-93CB-3F7C94F365BB}"/>
              </a:ext>
            </a:extLst>
          </p:cNvPr>
          <p:cNvSpPr txBox="1"/>
          <p:nvPr/>
        </p:nvSpPr>
        <p:spPr>
          <a:xfrm>
            <a:off x="714144" y="3293163"/>
            <a:ext cx="4215177" cy="1517851"/>
          </a:xfrm>
          <a:prstGeom prst="rect">
            <a:avLst/>
          </a:prstGeom>
          <a:noFill/>
        </p:spPr>
        <p:txBody>
          <a:bodyPr wrap="square">
            <a:spAutoFit/>
          </a:bodyPr>
          <a:lstStyle/>
          <a:p>
            <a:pPr>
              <a:lnSpc>
                <a:spcPts val="3840"/>
              </a:lnSpc>
              <a:spcBef>
                <a:spcPts val="1200"/>
              </a:spcBef>
            </a:pPr>
            <a:r>
              <a:rPr lang="zh-TW" altLang="en-US" sz="2800" dirty="0">
                <a:latin typeface="Microsoft YaHei" panose="020B0503020204020204" pitchFamily="34" charset="-122"/>
                <a:ea typeface="Microsoft YaHei" panose="020B0503020204020204" pitchFamily="34" charset="-122"/>
              </a:rPr>
              <a:t>只要给我足够漫长的时间，我就能解释生物这一切巨大的改变！</a:t>
            </a:r>
            <a:endParaRPr lang="zh-CN" altLang="zh-CN" sz="2800" dirty="0">
              <a:effectLst/>
              <a:latin typeface="Microsoft YaHei" panose="020B0503020204020204" pitchFamily="34" charset="-122"/>
              <a:ea typeface="Microsoft YaHei" panose="020B0503020204020204" pitchFamily="34" charset="-122"/>
            </a:endParaRPr>
          </a:p>
        </p:txBody>
      </p:sp>
      <p:sp>
        <p:nvSpPr>
          <p:cNvPr id="7" name="直线连接符 20">
            <a:extLst>
              <a:ext uri="{FF2B5EF4-FFF2-40B4-BE49-F238E27FC236}">
                <a16:creationId xmlns:a16="http://schemas.microsoft.com/office/drawing/2014/main" id="{3D494985-9F81-E446-8456-E402A558A714}"/>
              </a:ext>
            </a:extLst>
          </p:cNvPr>
          <p:cNvSpPr/>
          <p:nvPr/>
        </p:nvSpPr>
        <p:spPr>
          <a:xfrm flipH="1">
            <a:off x="454531" y="2022627"/>
            <a:ext cx="0" cy="4360543"/>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AD55EBBC-A928-EA47-A806-0E0B3B206DE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86434D99-A25C-A242-A33B-F7141C0D4D9F}"/>
              </a:ext>
            </a:extLst>
          </p:cNvPr>
          <p:cNvSpPr/>
          <p:nvPr/>
        </p:nvSpPr>
        <p:spPr>
          <a:xfrm flipH="1" flipV="1">
            <a:off x="971601" y="2022628"/>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E7A4F7DD-9908-7743-87AD-5490B86747C1}"/>
              </a:ext>
            </a:extLst>
          </p:cNvPr>
          <p:cNvSpPr/>
          <p:nvPr/>
        </p:nvSpPr>
        <p:spPr>
          <a:xfrm flipH="1">
            <a:off x="8714268" y="2022626"/>
            <a:ext cx="0" cy="4222253"/>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DC35EEF0-6708-624B-BB43-C64AD5D0C0C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B208831-1B6F-4646-91CF-C2C84234D0BB}"/>
              </a:ext>
            </a:extLst>
          </p:cNvPr>
          <p:cNvPicPr>
            <a:picLocks noChangeAspect="1"/>
          </p:cNvPicPr>
          <p:nvPr/>
        </p:nvPicPr>
        <p:blipFill>
          <a:blip r:embed="rId3"/>
          <a:stretch>
            <a:fillRect/>
          </a:stretch>
        </p:blipFill>
        <p:spPr>
          <a:xfrm rot="10800000">
            <a:off x="222738" y="1763527"/>
            <a:ext cx="921637" cy="565092"/>
          </a:xfrm>
          <a:prstGeom prst="rect">
            <a:avLst/>
          </a:prstGeom>
          <a:ln w="12700">
            <a:miter lim="400000"/>
          </a:ln>
        </p:spPr>
      </p:pic>
      <p:sp>
        <p:nvSpPr>
          <p:cNvPr id="15" name="标题 14">
            <a:extLst>
              <a:ext uri="{FF2B5EF4-FFF2-40B4-BE49-F238E27FC236}">
                <a16:creationId xmlns:a16="http://schemas.microsoft.com/office/drawing/2014/main" id="{78E90EC1-81E7-7C45-B178-DD22A4F03852}"/>
              </a:ext>
            </a:extLst>
          </p:cNvPr>
          <p:cNvSpPr>
            <a:spLocks noGrp="1"/>
          </p:cNvSpPr>
          <p:nvPr>
            <p:ph type="title"/>
          </p:nvPr>
        </p:nvSpPr>
        <p:spPr/>
        <p:txBody>
          <a:bodyPr/>
          <a:lstStyle/>
          <a:p>
            <a:r>
              <a:rPr lang="zh-CN" altLang="en-US" dirty="0"/>
              <a:t>“漫长时间”是进化论的根基！</a:t>
            </a:r>
          </a:p>
        </p:txBody>
      </p:sp>
      <p:pic>
        <p:nvPicPr>
          <p:cNvPr id="13" name="图片 12">
            <a:extLst>
              <a:ext uri="{FF2B5EF4-FFF2-40B4-BE49-F238E27FC236}">
                <a16:creationId xmlns:a16="http://schemas.microsoft.com/office/drawing/2014/main" id="{A6312D1F-D77E-E643-AAA5-F2E99C6738E1}"/>
              </a:ext>
            </a:extLst>
          </p:cNvPr>
          <p:cNvPicPr>
            <a:picLocks noChangeAspect="1"/>
          </p:cNvPicPr>
          <p:nvPr/>
        </p:nvPicPr>
        <p:blipFill rotWithShape="1">
          <a:blip r:embed="rId4"/>
          <a:srcRect r="-3326"/>
          <a:stretch/>
        </p:blipFill>
        <p:spPr>
          <a:xfrm>
            <a:off x="5225242" y="1534240"/>
            <a:ext cx="3196548" cy="4461063"/>
          </a:xfrm>
          <a:prstGeom prst="rect">
            <a:avLst/>
          </a:prstGeom>
          <a:solidFill>
            <a:schemeClr val="bg1"/>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C1687481-FFC3-D247-A76E-76043274BE8D}"/>
              </a:ext>
            </a:extLst>
          </p:cNvPr>
          <p:cNvSpPr txBox="1"/>
          <p:nvPr/>
        </p:nvSpPr>
        <p:spPr>
          <a:xfrm>
            <a:off x="5201794" y="5630796"/>
            <a:ext cx="3240000" cy="584775"/>
          </a:xfrm>
          <a:prstGeom prst="rect">
            <a:avLst/>
          </a:prstGeom>
          <a:solidFill>
            <a:schemeClr val="accent6">
              <a:lumMod val="50000"/>
            </a:schemeClr>
          </a:solidFill>
        </p:spPr>
        <p:txBody>
          <a:bodyPr wrap="square">
            <a:spAutoFit/>
          </a:bodyPr>
          <a:lstStyle/>
          <a:p>
            <a:pPr algn="ctr"/>
            <a:r>
              <a:rPr lang="zh-CN" altLang="zh-CN" sz="3200" b="1" dirty="0">
                <a:solidFill>
                  <a:schemeClr val="bg1"/>
                </a:solidFill>
                <a:latin typeface="Microsoft YaHei" panose="020B0503020204020204" pitchFamily="34" charset="-122"/>
                <a:ea typeface="Microsoft YaHei" panose="020B0503020204020204" pitchFamily="34" charset="-122"/>
              </a:rPr>
              <a:t>漫长时间</a:t>
            </a:r>
            <a:endParaRPr lang="zh-CN" altLang="en-US" sz="28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008040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15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620D021-E304-1342-9EFA-A11659D08BDC}"/>
              </a:ext>
            </a:extLst>
          </p:cNvPr>
          <p:cNvSpPr>
            <a:spLocks noGrp="1"/>
          </p:cNvSpPr>
          <p:nvPr>
            <p:ph type="title"/>
          </p:nvPr>
        </p:nvSpPr>
        <p:spPr/>
        <p:txBody>
          <a:bodyPr/>
          <a:lstStyle/>
          <a:p>
            <a:r>
              <a:rPr kumimoji="1" lang="zh-CN" altLang="en-US" dirty="0"/>
              <a:t>动物在进化中死去</a:t>
            </a:r>
            <a:r>
              <a:rPr kumimoji="1" lang="en-US" altLang="zh-CN" dirty="0"/>
              <a:t>……</a:t>
            </a:r>
            <a:endParaRPr kumimoji="1" lang="zh-CN" altLang="en-US" dirty="0"/>
          </a:p>
        </p:txBody>
      </p:sp>
      <p:pic>
        <p:nvPicPr>
          <p:cNvPr id="3" name="Picture 16" descr="mmexport1577243856715">
            <a:extLst>
              <a:ext uri="{FF2B5EF4-FFF2-40B4-BE49-F238E27FC236}">
                <a16:creationId xmlns:a16="http://schemas.microsoft.com/office/drawing/2014/main" id="{F0DD8948-EA31-E44E-81EA-8A8F485A95BB}"/>
              </a:ext>
            </a:extLst>
          </p:cNvPr>
          <p:cNvPicPr/>
          <p:nvPr/>
        </p:nvPicPr>
        <p:blipFill>
          <a:blip r:embed="rId3">
            <a:extLst>
              <a:ext uri="{28A0092B-C50C-407E-A947-70E740481C1C}">
                <a14:useLocalDpi xmlns:a14="http://schemas.microsoft.com/office/drawing/2010/main" val="0"/>
              </a:ext>
            </a:extLst>
          </a:blip>
          <a:srcRect l="1515" t="14493" r="8771" b="17131"/>
          <a:stretch>
            <a:fillRect/>
          </a:stretch>
        </p:blipFill>
        <p:spPr bwMode="auto">
          <a:xfrm>
            <a:off x="31911" y="1720327"/>
            <a:ext cx="9112089" cy="413328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4">
            <a:extLst>
              <a:ext uri="{FF2B5EF4-FFF2-40B4-BE49-F238E27FC236}">
                <a16:creationId xmlns:a16="http://schemas.microsoft.com/office/drawing/2014/main" id="{C9375B90-147F-664D-907B-2D85096F74C7}"/>
              </a:ext>
            </a:extLst>
          </p:cNvPr>
          <p:cNvSpPr>
            <a:spLocks noChangeArrowheads="1"/>
          </p:cNvSpPr>
          <p:nvPr/>
        </p:nvSpPr>
        <p:spPr bwMode="auto">
          <a:xfrm>
            <a:off x="679938" y="5990471"/>
            <a:ext cx="8006861" cy="634418"/>
          </a:xfrm>
          <a:prstGeom prst="rect">
            <a:avLst/>
          </a:prstGeom>
          <a:noFill/>
          <a:ln>
            <a:noFill/>
          </a:ln>
        </p:spPr>
        <p:txBody>
          <a:bodyPr anchor="t"/>
          <a:lstStyle/>
          <a:p>
            <a:pPr eaLnBrk="0" hangingPunct="0">
              <a:lnSpc>
                <a:spcPts val="4240"/>
              </a:lnSpc>
              <a:spcBef>
                <a:spcPts val="1800"/>
              </a:spcBef>
            </a:pPr>
            <a:r>
              <a:rPr lang="zh-CN" altLang="en-US" sz="2800" b="1" dirty="0">
                <a:latin typeface="Microsoft YaHei" panose="020B0503020204020204" pitchFamily="34" charset="-122"/>
                <a:ea typeface="Microsoft YaHei" panose="020B0503020204020204" pitchFamily="34" charset="-122"/>
              </a:rPr>
              <a:t>在人类出现之前，地球上已经有了无数的死亡！</a:t>
            </a:r>
            <a:endParaRPr lang="zh-CN" altLang="en-US" sz="2000" b="1" dirty="0">
              <a:latin typeface="Microsoft YaHei" panose="020B0503020204020204" pitchFamily="34" charset="-122"/>
              <a:ea typeface="Microsoft YaHei" panose="020B0503020204020204" pitchFamily="34" charset="-122"/>
              <a:cs typeface="Arial" panose="020B0604020202020204" pitchFamily="34" charset="0"/>
            </a:endParaRPr>
          </a:p>
        </p:txBody>
      </p:sp>
      <p:grpSp>
        <p:nvGrpSpPr>
          <p:cNvPr id="9" name="组合 8">
            <a:extLst>
              <a:ext uri="{FF2B5EF4-FFF2-40B4-BE49-F238E27FC236}">
                <a16:creationId xmlns:a16="http://schemas.microsoft.com/office/drawing/2014/main" id="{50465F23-D5A1-1043-B426-E4096272719B}"/>
              </a:ext>
            </a:extLst>
          </p:cNvPr>
          <p:cNvGrpSpPr/>
          <p:nvPr/>
        </p:nvGrpSpPr>
        <p:grpSpPr>
          <a:xfrm>
            <a:off x="504093" y="2345292"/>
            <a:ext cx="973015" cy="3215077"/>
            <a:chOff x="363416" y="2556308"/>
            <a:chExt cx="973015" cy="3215077"/>
          </a:xfrm>
        </p:grpSpPr>
        <p:sp>
          <p:nvSpPr>
            <p:cNvPr id="10" name="下箭头 9">
              <a:extLst>
                <a:ext uri="{FF2B5EF4-FFF2-40B4-BE49-F238E27FC236}">
                  <a16:creationId xmlns:a16="http://schemas.microsoft.com/office/drawing/2014/main" id="{39B8FA85-F90D-7042-B0F8-5B905057446F}"/>
                </a:ext>
              </a:extLst>
            </p:cNvPr>
            <p:cNvSpPr/>
            <p:nvPr/>
          </p:nvSpPr>
          <p:spPr>
            <a:xfrm>
              <a:off x="363416" y="2556308"/>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8" name="文本框 7">
              <a:extLst>
                <a:ext uri="{FF2B5EF4-FFF2-40B4-BE49-F238E27FC236}">
                  <a16:creationId xmlns:a16="http://schemas.microsoft.com/office/drawing/2014/main" id="{90FD4959-7C18-1E49-86D1-97BC86BB5434}"/>
                </a:ext>
              </a:extLst>
            </p:cNvPr>
            <p:cNvSpPr txBox="1"/>
            <p:nvPr/>
          </p:nvSpPr>
          <p:spPr>
            <a:xfrm>
              <a:off x="542147" y="4960907"/>
              <a:ext cx="615553" cy="810478"/>
            </a:xfrm>
            <a:prstGeom prst="rect">
              <a:avLst/>
            </a:prstGeom>
            <a:solidFill>
              <a:schemeClr val="accent6">
                <a:lumMod val="50000"/>
              </a:schemeClr>
            </a:solidFill>
          </p:spPr>
          <p:txBody>
            <a:bodyPr vert="eaVert" wrap="none" rtlCol="0">
              <a:spAutoFit/>
            </a:bodyPr>
            <a:lstStyle/>
            <a:p>
              <a:r>
                <a:rPr kumimoji="1" lang="zh-CN" altLang="en-US" sz="2800" b="1" dirty="0">
                  <a:solidFill>
                    <a:srgbClr val="FFFF00"/>
                  </a:solidFill>
                  <a:latin typeface="Microsoft YaHei" panose="020B0503020204020204" pitchFamily="34" charset="-122"/>
                  <a:ea typeface="Microsoft YaHei" panose="020B0503020204020204" pitchFamily="34" charset="-122"/>
                </a:rPr>
                <a:t>死亡</a:t>
              </a:r>
            </a:p>
          </p:txBody>
        </p:sp>
      </p:grpSp>
      <p:grpSp>
        <p:nvGrpSpPr>
          <p:cNvPr id="18" name="组合 17">
            <a:extLst>
              <a:ext uri="{FF2B5EF4-FFF2-40B4-BE49-F238E27FC236}">
                <a16:creationId xmlns:a16="http://schemas.microsoft.com/office/drawing/2014/main" id="{DE81707E-CB3D-154F-AB01-0DC8FF1FB370}"/>
              </a:ext>
            </a:extLst>
          </p:cNvPr>
          <p:cNvGrpSpPr/>
          <p:nvPr/>
        </p:nvGrpSpPr>
        <p:grpSpPr>
          <a:xfrm>
            <a:off x="1453662" y="1970154"/>
            <a:ext cx="973015" cy="3215077"/>
            <a:chOff x="363416" y="2556308"/>
            <a:chExt cx="973015" cy="3215077"/>
          </a:xfrm>
        </p:grpSpPr>
        <p:sp>
          <p:nvSpPr>
            <p:cNvPr id="19" name="下箭头 18">
              <a:extLst>
                <a:ext uri="{FF2B5EF4-FFF2-40B4-BE49-F238E27FC236}">
                  <a16:creationId xmlns:a16="http://schemas.microsoft.com/office/drawing/2014/main" id="{B1F25FD5-F21E-C449-BCAA-EBAF2C9520E6}"/>
                </a:ext>
              </a:extLst>
            </p:cNvPr>
            <p:cNvSpPr/>
            <p:nvPr/>
          </p:nvSpPr>
          <p:spPr>
            <a:xfrm>
              <a:off x="363416" y="2556308"/>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20" name="文本框 19">
              <a:extLst>
                <a:ext uri="{FF2B5EF4-FFF2-40B4-BE49-F238E27FC236}">
                  <a16:creationId xmlns:a16="http://schemas.microsoft.com/office/drawing/2014/main" id="{08FAAEBE-6B29-7F4F-9885-344BCEEB89D3}"/>
                </a:ext>
              </a:extLst>
            </p:cNvPr>
            <p:cNvSpPr txBox="1"/>
            <p:nvPr/>
          </p:nvSpPr>
          <p:spPr>
            <a:xfrm>
              <a:off x="542147" y="4960907"/>
              <a:ext cx="615553" cy="810478"/>
            </a:xfrm>
            <a:prstGeom prst="rect">
              <a:avLst/>
            </a:prstGeom>
            <a:solidFill>
              <a:schemeClr val="accent6">
                <a:lumMod val="50000"/>
              </a:schemeClr>
            </a:solidFill>
          </p:spPr>
          <p:txBody>
            <a:bodyPr vert="eaVert" wrap="none" rtlCol="0">
              <a:spAutoFit/>
            </a:bodyPr>
            <a:lstStyle/>
            <a:p>
              <a:r>
                <a:rPr kumimoji="1" lang="zh-CN" altLang="en-US" sz="2800" b="1" dirty="0">
                  <a:solidFill>
                    <a:srgbClr val="FFFF00"/>
                  </a:solidFill>
                  <a:latin typeface="Microsoft YaHei" panose="020B0503020204020204" pitchFamily="34" charset="-122"/>
                  <a:ea typeface="Microsoft YaHei" panose="020B0503020204020204" pitchFamily="34" charset="-122"/>
                </a:rPr>
                <a:t>死亡</a:t>
              </a:r>
            </a:p>
          </p:txBody>
        </p:sp>
      </p:grpSp>
      <p:grpSp>
        <p:nvGrpSpPr>
          <p:cNvPr id="21" name="组合 20">
            <a:extLst>
              <a:ext uri="{FF2B5EF4-FFF2-40B4-BE49-F238E27FC236}">
                <a16:creationId xmlns:a16="http://schemas.microsoft.com/office/drawing/2014/main" id="{96F0BA7D-BD5D-2440-82BD-77220E52D22F}"/>
              </a:ext>
            </a:extLst>
          </p:cNvPr>
          <p:cNvGrpSpPr/>
          <p:nvPr/>
        </p:nvGrpSpPr>
        <p:grpSpPr>
          <a:xfrm>
            <a:off x="2743201" y="1723969"/>
            <a:ext cx="973015" cy="3215077"/>
            <a:chOff x="363416" y="2556308"/>
            <a:chExt cx="973015" cy="3215077"/>
          </a:xfrm>
        </p:grpSpPr>
        <p:sp>
          <p:nvSpPr>
            <p:cNvPr id="22" name="下箭头 21">
              <a:extLst>
                <a:ext uri="{FF2B5EF4-FFF2-40B4-BE49-F238E27FC236}">
                  <a16:creationId xmlns:a16="http://schemas.microsoft.com/office/drawing/2014/main" id="{348D1647-FE85-AF43-A6D3-D985DCAC2B7A}"/>
                </a:ext>
              </a:extLst>
            </p:cNvPr>
            <p:cNvSpPr/>
            <p:nvPr/>
          </p:nvSpPr>
          <p:spPr>
            <a:xfrm>
              <a:off x="363416" y="2556308"/>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23" name="文本框 22">
              <a:extLst>
                <a:ext uri="{FF2B5EF4-FFF2-40B4-BE49-F238E27FC236}">
                  <a16:creationId xmlns:a16="http://schemas.microsoft.com/office/drawing/2014/main" id="{D6AB3408-6135-CA4C-AC1E-902980EE031D}"/>
                </a:ext>
              </a:extLst>
            </p:cNvPr>
            <p:cNvSpPr txBox="1"/>
            <p:nvPr/>
          </p:nvSpPr>
          <p:spPr>
            <a:xfrm>
              <a:off x="542147" y="4960907"/>
              <a:ext cx="615553" cy="810478"/>
            </a:xfrm>
            <a:prstGeom prst="rect">
              <a:avLst/>
            </a:prstGeom>
            <a:solidFill>
              <a:schemeClr val="accent6">
                <a:lumMod val="50000"/>
              </a:schemeClr>
            </a:solidFill>
          </p:spPr>
          <p:txBody>
            <a:bodyPr vert="eaVert" wrap="none" rtlCol="0">
              <a:spAutoFit/>
            </a:bodyPr>
            <a:lstStyle/>
            <a:p>
              <a:r>
                <a:rPr kumimoji="1" lang="zh-CN" altLang="en-US" sz="2800" b="1" dirty="0">
                  <a:solidFill>
                    <a:srgbClr val="FFFF00"/>
                  </a:solidFill>
                  <a:latin typeface="Microsoft YaHei" panose="020B0503020204020204" pitchFamily="34" charset="-122"/>
                  <a:ea typeface="Microsoft YaHei" panose="020B0503020204020204" pitchFamily="34" charset="-122"/>
                </a:rPr>
                <a:t>死亡</a:t>
              </a:r>
            </a:p>
          </p:txBody>
        </p:sp>
      </p:grpSp>
      <p:grpSp>
        <p:nvGrpSpPr>
          <p:cNvPr id="24" name="组合 23">
            <a:extLst>
              <a:ext uri="{FF2B5EF4-FFF2-40B4-BE49-F238E27FC236}">
                <a16:creationId xmlns:a16="http://schemas.microsoft.com/office/drawing/2014/main" id="{3B61608E-FD5A-B642-8AA5-9DAC7F66AC44}"/>
              </a:ext>
            </a:extLst>
          </p:cNvPr>
          <p:cNvGrpSpPr/>
          <p:nvPr/>
        </p:nvGrpSpPr>
        <p:grpSpPr>
          <a:xfrm>
            <a:off x="4103077" y="1337107"/>
            <a:ext cx="973015" cy="3215077"/>
            <a:chOff x="363416" y="2556308"/>
            <a:chExt cx="973015" cy="3215077"/>
          </a:xfrm>
        </p:grpSpPr>
        <p:sp>
          <p:nvSpPr>
            <p:cNvPr id="25" name="下箭头 24">
              <a:extLst>
                <a:ext uri="{FF2B5EF4-FFF2-40B4-BE49-F238E27FC236}">
                  <a16:creationId xmlns:a16="http://schemas.microsoft.com/office/drawing/2014/main" id="{8FA0C167-5402-6F41-B5A8-5776BAC51028}"/>
                </a:ext>
              </a:extLst>
            </p:cNvPr>
            <p:cNvSpPr/>
            <p:nvPr/>
          </p:nvSpPr>
          <p:spPr>
            <a:xfrm>
              <a:off x="363416" y="2556308"/>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26" name="文本框 25">
              <a:extLst>
                <a:ext uri="{FF2B5EF4-FFF2-40B4-BE49-F238E27FC236}">
                  <a16:creationId xmlns:a16="http://schemas.microsoft.com/office/drawing/2014/main" id="{56D184A5-7CDA-7E42-96ED-F3D494928C30}"/>
                </a:ext>
              </a:extLst>
            </p:cNvPr>
            <p:cNvSpPr txBox="1"/>
            <p:nvPr/>
          </p:nvSpPr>
          <p:spPr>
            <a:xfrm>
              <a:off x="542147" y="4960907"/>
              <a:ext cx="615553" cy="810478"/>
            </a:xfrm>
            <a:prstGeom prst="rect">
              <a:avLst/>
            </a:prstGeom>
            <a:solidFill>
              <a:schemeClr val="accent6">
                <a:lumMod val="50000"/>
              </a:schemeClr>
            </a:solidFill>
          </p:spPr>
          <p:txBody>
            <a:bodyPr vert="eaVert" wrap="none" rtlCol="0">
              <a:spAutoFit/>
            </a:bodyPr>
            <a:lstStyle/>
            <a:p>
              <a:r>
                <a:rPr kumimoji="1" lang="zh-CN" altLang="en-US" sz="2800" b="1" dirty="0">
                  <a:solidFill>
                    <a:srgbClr val="FFFF00"/>
                  </a:solidFill>
                  <a:latin typeface="Microsoft YaHei" panose="020B0503020204020204" pitchFamily="34" charset="-122"/>
                  <a:ea typeface="Microsoft YaHei" panose="020B0503020204020204" pitchFamily="34" charset="-122"/>
                </a:rPr>
                <a:t>死亡</a:t>
              </a:r>
            </a:p>
          </p:txBody>
        </p:sp>
      </p:grpSp>
      <p:grpSp>
        <p:nvGrpSpPr>
          <p:cNvPr id="27" name="组合 26">
            <a:extLst>
              <a:ext uri="{FF2B5EF4-FFF2-40B4-BE49-F238E27FC236}">
                <a16:creationId xmlns:a16="http://schemas.microsoft.com/office/drawing/2014/main" id="{BFA7039F-A27E-9F4E-AFF8-3A64C8AE941A}"/>
              </a:ext>
            </a:extLst>
          </p:cNvPr>
          <p:cNvGrpSpPr/>
          <p:nvPr/>
        </p:nvGrpSpPr>
        <p:grpSpPr>
          <a:xfrm>
            <a:off x="5589214" y="1099428"/>
            <a:ext cx="973015" cy="3215077"/>
            <a:chOff x="363416" y="2556308"/>
            <a:chExt cx="973015" cy="3215077"/>
          </a:xfrm>
        </p:grpSpPr>
        <p:sp>
          <p:nvSpPr>
            <p:cNvPr id="28" name="下箭头 27">
              <a:extLst>
                <a:ext uri="{FF2B5EF4-FFF2-40B4-BE49-F238E27FC236}">
                  <a16:creationId xmlns:a16="http://schemas.microsoft.com/office/drawing/2014/main" id="{4A0EE058-5CD2-214E-88BE-0E06AC0C8BDD}"/>
                </a:ext>
              </a:extLst>
            </p:cNvPr>
            <p:cNvSpPr/>
            <p:nvPr/>
          </p:nvSpPr>
          <p:spPr>
            <a:xfrm>
              <a:off x="363416" y="2556308"/>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29" name="文本框 28">
              <a:extLst>
                <a:ext uri="{FF2B5EF4-FFF2-40B4-BE49-F238E27FC236}">
                  <a16:creationId xmlns:a16="http://schemas.microsoft.com/office/drawing/2014/main" id="{9A5C7153-1FFD-BA4B-8328-47785903AB7A}"/>
                </a:ext>
              </a:extLst>
            </p:cNvPr>
            <p:cNvSpPr txBox="1"/>
            <p:nvPr/>
          </p:nvSpPr>
          <p:spPr>
            <a:xfrm>
              <a:off x="542147" y="4960907"/>
              <a:ext cx="615553" cy="810478"/>
            </a:xfrm>
            <a:prstGeom prst="rect">
              <a:avLst/>
            </a:prstGeom>
            <a:solidFill>
              <a:schemeClr val="accent6">
                <a:lumMod val="50000"/>
              </a:schemeClr>
            </a:solidFill>
          </p:spPr>
          <p:txBody>
            <a:bodyPr vert="eaVert" wrap="none" rtlCol="0">
              <a:spAutoFit/>
            </a:bodyPr>
            <a:lstStyle/>
            <a:p>
              <a:r>
                <a:rPr kumimoji="1" lang="zh-CN" altLang="en-US" sz="2800" b="1" dirty="0">
                  <a:solidFill>
                    <a:srgbClr val="FFFF00"/>
                  </a:solidFill>
                  <a:latin typeface="Microsoft YaHei" panose="020B0503020204020204" pitchFamily="34" charset="-122"/>
                  <a:ea typeface="Microsoft YaHei" panose="020B0503020204020204" pitchFamily="34" charset="-122"/>
                </a:rPr>
                <a:t>死亡</a:t>
              </a:r>
            </a:p>
          </p:txBody>
        </p:sp>
      </p:grpSp>
      <p:grpSp>
        <p:nvGrpSpPr>
          <p:cNvPr id="30" name="组合 29">
            <a:extLst>
              <a:ext uri="{FF2B5EF4-FFF2-40B4-BE49-F238E27FC236}">
                <a16:creationId xmlns:a16="http://schemas.microsoft.com/office/drawing/2014/main" id="{7AA56164-1D2E-2545-9067-CB2F234D4B05}"/>
              </a:ext>
            </a:extLst>
          </p:cNvPr>
          <p:cNvGrpSpPr/>
          <p:nvPr/>
        </p:nvGrpSpPr>
        <p:grpSpPr>
          <a:xfrm>
            <a:off x="7200855" y="349415"/>
            <a:ext cx="973015" cy="3215077"/>
            <a:chOff x="363416" y="2556308"/>
            <a:chExt cx="973015" cy="3215077"/>
          </a:xfrm>
        </p:grpSpPr>
        <p:sp>
          <p:nvSpPr>
            <p:cNvPr id="31" name="下箭头 30">
              <a:extLst>
                <a:ext uri="{FF2B5EF4-FFF2-40B4-BE49-F238E27FC236}">
                  <a16:creationId xmlns:a16="http://schemas.microsoft.com/office/drawing/2014/main" id="{7293FB4F-F72A-B546-B7DE-0233D41CAF06}"/>
                </a:ext>
              </a:extLst>
            </p:cNvPr>
            <p:cNvSpPr/>
            <p:nvPr/>
          </p:nvSpPr>
          <p:spPr>
            <a:xfrm>
              <a:off x="363416" y="2556308"/>
              <a:ext cx="973015" cy="2438400"/>
            </a:xfrm>
            <a:prstGeom prst="downArrow">
              <a:avLst/>
            </a:prstGeom>
            <a:solidFill>
              <a:schemeClr val="accent6">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860"/>
                </a:lnSpc>
              </a:pPr>
              <a:r>
                <a:rPr kumimoji="1" lang="zh-CN" altLang="en-US" sz="2800" b="1" dirty="0">
                  <a:latin typeface="Microsoft YaHei" panose="020B0503020204020204" pitchFamily="34" charset="-122"/>
                  <a:ea typeface="Microsoft YaHei" panose="020B0503020204020204" pitchFamily="34" charset="-122"/>
                </a:rPr>
                <a:t>漫长的时间</a:t>
              </a:r>
            </a:p>
          </p:txBody>
        </p:sp>
        <p:sp>
          <p:nvSpPr>
            <p:cNvPr id="32" name="文本框 31">
              <a:extLst>
                <a:ext uri="{FF2B5EF4-FFF2-40B4-BE49-F238E27FC236}">
                  <a16:creationId xmlns:a16="http://schemas.microsoft.com/office/drawing/2014/main" id="{C7D8A41D-FB1B-BC45-B05C-248C013DDD72}"/>
                </a:ext>
              </a:extLst>
            </p:cNvPr>
            <p:cNvSpPr txBox="1"/>
            <p:nvPr/>
          </p:nvSpPr>
          <p:spPr>
            <a:xfrm>
              <a:off x="542147" y="4960907"/>
              <a:ext cx="615553" cy="810478"/>
            </a:xfrm>
            <a:prstGeom prst="rect">
              <a:avLst/>
            </a:prstGeom>
            <a:solidFill>
              <a:schemeClr val="accent6">
                <a:lumMod val="50000"/>
              </a:schemeClr>
            </a:solidFill>
          </p:spPr>
          <p:txBody>
            <a:bodyPr vert="eaVert" wrap="none" rtlCol="0">
              <a:spAutoFit/>
            </a:bodyPr>
            <a:lstStyle/>
            <a:p>
              <a:r>
                <a:rPr kumimoji="1" lang="zh-CN" altLang="en-US" sz="2800" b="1" dirty="0">
                  <a:solidFill>
                    <a:srgbClr val="FFFF00"/>
                  </a:solidFill>
                  <a:latin typeface="Microsoft YaHei" panose="020B0503020204020204" pitchFamily="34" charset="-122"/>
                  <a:ea typeface="Microsoft YaHei" panose="020B0503020204020204" pitchFamily="34" charset="-122"/>
                </a:rPr>
                <a:t>死亡</a:t>
              </a:r>
            </a:p>
          </p:txBody>
        </p:sp>
      </p:grpSp>
    </p:spTree>
    <p:extLst>
      <p:ext uri="{BB962C8B-B14F-4D97-AF65-F5344CB8AC3E}">
        <p14:creationId xmlns:p14="http://schemas.microsoft.com/office/powerpoint/2010/main" val="423523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up)">
                                      <p:cBhvr>
                                        <p:cTn id="11" dur="500"/>
                                        <p:tgtEl>
                                          <p:spTgt spid="18"/>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up)">
                                      <p:cBhvr>
                                        <p:cTn id="23" dur="500"/>
                                        <p:tgtEl>
                                          <p:spTgt spid="27"/>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wipe(up)">
                                      <p:cBhvr>
                                        <p:cTn id="27" dur="500"/>
                                        <p:tgtEl>
                                          <p:spTgt spid="30"/>
                                        </p:tgtEl>
                                      </p:cBhvr>
                                    </p:animEffect>
                                  </p:childTnLst>
                                </p:cTn>
                              </p:par>
                            </p:childTnLst>
                          </p:cTn>
                        </p:par>
                        <p:par>
                          <p:cTn id="28" fill="hold">
                            <p:stCondLst>
                              <p:cond delay="3000"/>
                            </p:stCondLst>
                            <p:childTnLst>
                              <p:par>
                                <p:cTn id="29" presetID="1"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DE45BBF3-653D-184B-9179-A67E338747E5}"/>
              </a:ext>
            </a:extLst>
          </p:cNvPr>
          <p:cNvGrpSpPr/>
          <p:nvPr/>
        </p:nvGrpSpPr>
        <p:grpSpPr>
          <a:xfrm>
            <a:off x="1273215" y="1871192"/>
            <a:ext cx="6549164" cy="4986807"/>
            <a:chOff x="1831439" y="2469867"/>
            <a:chExt cx="5481119" cy="4173553"/>
          </a:xfrm>
        </p:grpSpPr>
        <p:grpSp>
          <p:nvGrpSpPr>
            <p:cNvPr id="21" name="组合 10">
              <a:extLst>
                <a:ext uri="{FF2B5EF4-FFF2-40B4-BE49-F238E27FC236}">
                  <a16:creationId xmlns:a16="http://schemas.microsoft.com/office/drawing/2014/main" id="{77460E27-82C4-E040-821D-DF6944C43E5F}"/>
                </a:ext>
              </a:extLst>
            </p:cNvPr>
            <p:cNvGrpSpPr/>
            <p:nvPr/>
          </p:nvGrpSpPr>
          <p:grpSpPr>
            <a:xfrm>
              <a:off x="1831439" y="2469867"/>
              <a:ext cx="5481119" cy="4173553"/>
              <a:chOff x="623392" y="980728"/>
              <a:chExt cx="4572000" cy="3429000"/>
            </a:xfrm>
          </p:grpSpPr>
          <p:pic>
            <p:nvPicPr>
              <p:cNvPr id="22" name="Picture 4" descr="EVOLUTION">
                <a:extLst>
                  <a:ext uri="{FF2B5EF4-FFF2-40B4-BE49-F238E27FC236}">
                    <a16:creationId xmlns:a16="http://schemas.microsoft.com/office/drawing/2014/main" id="{FA35B5F5-313B-214A-84B3-02414A732C4D}"/>
                  </a:ext>
                </a:extLst>
              </p:cNvPr>
              <p:cNvPicPr>
                <a:picLocks noChangeAspect="1" noChangeArrowheads="1"/>
              </p:cNvPicPr>
              <p:nvPr/>
            </p:nvPicPr>
            <p:blipFill>
              <a:blip r:embed="rId3" cstate="print"/>
              <a:srcRect/>
              <a:stretch>
                <a:fillRect/>
              </a:stretch>
            </p:blipFill>
            <p:spPr bwMode="auto">
              <a:xfrm>
                <a:off x="623392" y="980728"/>
                <a:ext cx="4572000" cy="3429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矩形 9">
                <a:extLst>
                  <a:ext uri="{FF2B5EF4-FFF2-40B4-BE49-F238E27FC236}">
                    <a16:creationId xmlns:a16="http://schemas.microsoft.com/office/drawing/2014/main" id="{898EF34A-3EC3-4344-8744-0043B1C9F12F}"/>
                  </a:ext>
                </a:extLst>
              </p:cNvPr>
              <p:cNvSpPr>
                <a:spLocks noChangeArrowheads="1"/>
              </p:cNvSpPr>
              <p:nvPr/>
            </p:nvSpPr>
            <p:spPr bwMode="auto">
              <a:xfrm rot="20100000">
                <a:off x="2141709" y="2455949"/>
                <a:ext cx="1463040" cy="667512"/>
              </a:xfrm>
              <a:prstGeom prst="rect">
                <a:avLst/>
              </a:prstGeom>
              <a:solidFill>
                <a:schemeClr val="tx1"/>
              </a:solidFill>
              <a:ln w="28575" algn="ctr">
                <a:solidFill>
                  <a:schemeClr val="tx1"/>
                </a:solidFill>
                <a:round/>
                <a:headEnd/>
                <a:tailEnd/>
              </a:ln>
            </p:spPr>
            <p:txBody>
              <a:bodyPr wrap="square" lIns="90000" tIns="46800" rIns="90000" bIns="46800" anchor="ctr">
                <a:noAutofit/>
              </a:bodyPr>
              <a:lstStyle/>
              <a:p>
                <a:pPr algn="ctr"/>
                <a:r>
                  <a:rPr lang="zh-TW" altLang="en-US" sz="4400" b="1" dirty="0">
                    <a:solidFill>
                      <a:prstClr val="white"/>
                    </a:solidFill>
                    <a:latin typeface="微软雅黑" panose="020B0503020204020204" pitchFamily="34" charset="-122"/>
                    <a:ea typeface="微软雅黑" panose="020B0503020204020204" pitchFamily="34" charset="-122"/>
                  </a:rPr>
                  <a:t>死亡</a:t>
                </a:r>
                <a:endParaRPr lang="en-US" altLang="zh-TW" sz="4400" b="1" dirty="0">
                  <a:solidFill>
                    <a:prstClr val="white"/>
                  </a:solidFill>
                  <a:latin typeface="微软雅黑" panose="020B0503020204020204" pitchFamily="34" charset="-122"/>
                  <a:ea typeface="微软雅黑" panose="020B0503020204020204" pitchFamily="34" charset="-122"/>
                </a:endParaRPr>
              </a:p>
            </p:txBody>
          </p:sp>
        </p:grpSp>
        <p:sp>
          <p:nvSpPr>
            <p:cNvPr id="26" name="矩形 25">
              <a:extLst>
                <a:ext uri="{FF2B5EF4-FFF2-40B4-BE49-F238E27FC236}">
                  <a16:creationId xmlns:a16="http://schemas.microsoft.com/office/drawing/2014/main" id="{14E05A5E-6834-1F43-B9F5-94CB61605107}"/>
                </a:ext>
              </a:extLst>
            </p:cNvPr>
            <p:cNvSpPr>
              <a:spLocks noChangeArrowheads="1"/>
            </p:cNvSpPr>
            <p:nvPr/>
          </p:nvSpPr>
          <p:spPr bwMode="auto">
            <a:xfrm>
              <a:off x="6511038" y="2815389"/>
              <a:ext cx="801520" cy="613611"/>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人</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grpSp>
      <p:sp>
        <p:nvSpPr>
          <p:cNvPr id="15" name="标题 14">
            <a:extLst>
              <a:ext uri="{FF2B5EF4-FFF2-40B4-BE49-F238E27FC236}">
                <a16:creationId xmlns:a16="http://schemas.microsoft.com/office/drawing/2014/main" id="{78E90EC1-81E7-7C45-B178-DD22A4F03852}"/>
              </a:ext>
            </a:extLst>
          </p:cNvPr>
          <p:cNvSpPr>
            <a:spLocks noGrp="1"/>
          </p:cNvSpPr>
          <p:nvPr>
            <p:ph type="title"/>
          </p:nvPr>
        </p:nvSpPr>
        <p:spPr/>
        <p:txBody>
          <a:bodyPr/>
          <a:lstStyle/>
          <a:p>
            <a:r>
              <a:rPr lang="zh-CN" altLang="en-US" dirty="0"/>
              <a:t>按照进化论， </a:t>
            </a:r>
            <a:br>
              <a:rPr lang="en-US" altLang="zh-CN" dirty="0"/>
            </a:br>
            <a:r>
              <a:rPr lang="zh-CN" altLang="en-US" dirty="0"/>
              <a:t>“死”和“人”出现的顺序是</a:t>
            </a:r>
            <a:r>
              <a:rPr lang="en-US" altLang="zh-CN" dirty="0"/>
              <a:t>…….</a:t>
            </a:r>
            <a:endParaRPr lang="zh-CN" altLang="en-US" dirty="0"/>
          </a:p>
        </p:txBody>
      </p:sp>
      <p:sp>
        <p:nvSpPr>
          <p:cNvPr id="12" name="标题 1">
            <a:extLst>
              <a:ext uri="{FF2B5EF4-FFF2-40B4-BE49-F238E27FC236}">
                <a16:creationId xmlns:a16="http://schemas.microsoft.com/office/drawing/2014/main" id="{4F43419A-40C8-5C41-A9C4-4ED4A521E4EB}"/>
              </a:ext>
            </a:extLst>
          </p:cNvPr>
          <p:cNvSpPr txBox="1">
            <a:spLocks/>
          </p:cNvSpPr>
          <p:nvPr/>
        </p:nvSpPr>
        <p:spPr>
          <a:xfrm>
            <a:off x="3598852" y="3429000"/>
            <a:ext cx="1113582" cy="69105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sz="4400" kern="0" dirty="0">
                <a:solidFill>
                  <a:srgbClr val="FF0000"/>
                </a:solidFill>
                <a:effectLst/>
                <a:cs typeface="Times New Roman" panose="02020603050405020304" pitchFamily="18" charset="0"/>
              </a:rPr>
              <a:t>①</a:t>
            </a:r>
            <a:endParaRPr lang="zh-CN" altLang="en-US" sz="11500" dirty="0">
              <a:solidFill>
                <a:srgbClr val="FF0000"/>
              </a:solidFill>
            </a:endParaRPr>
          </a:p>
        </p:txBody>
      </p:sp>
      <p:sp>
        <p:nvSpPr>
          <p:cNvPr id="13" name="标题 1">
            <a:extLst>
              <a:ext uri="{FF2B5EF4-FFF2-40B4-BE49-F238E27FC236}">
                <a16:creationId xmlns:a16="http://schemas.microsoft.com/office/drawing/2014/main" id="{B91C9B51-8EE3-EF41-9F1D-808AB6FE8AA6}"/>
              </a:ext>
            </a:extLst>
          </p:cNvPr>
          <p:cNvSpPr txBox="1">
            <a:spLocks/>
          </p:cNvSpPr>
          <p:nvPr/>
        </p:nvSpPr>
        <p:spPr>
          <a:xfrm>
            <a:off x="7050475" y="1672907"/>
            <a:ext cx="586104" cy="715240"/>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sz="4400" kern="0" dirty="0">
                <a:solidFill>
                  <a:srgbClr val="FF0000"/>
                </a:solidFill>
                <a:effectLst/>
                <a:cs typeface="Times New Roman" panose="02020603050405020304" pitchFamily="18" charset="0"/>
              </a:rPr>
              <a:t>②</a:t>
            </a:r>
            <a:endParaRPr lang="zh-CN" altLang="en-US" sz="11500" dirty="0">
              <a:solidFill>
                <a:srgbClr val="FF0000"/>
              </a:solidFill>
            </a:endParaRPr>
          </a:p>
        </p:txBody>
      </p:sp>
    </p:spTree>
    <p:extLst>
      <p:ext uri="{BB962C8B-B14F-4D97-AF65-F5344CB8AC3E}">
        <p14:creationId xmlns:p14="http://schemas.microsoft.com/office/powerpoint/2010/main" val="1445920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barn(outVertical)">
                                      <p:cBhvr>
                                        <p:cTn id="7" dur="500"/>
                                        <p:tgtEl>
                                          <p:spTgt spid="12">
                                            <p:txEl>
                                              <p:pRg st="0" end="0"/>
                                            </p:txEl>
                                          </p:spTgt>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barn(outVertical)">
                                      <p:cBhvr>
                                        <p:cTn id="11"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a:extLst>
              <a:ext uri="{FF2B5EF4-FFF2-40B4-BE49-F238E27FC236}">
                <a16:creationId xmlns:a16="http://schemas.microsoft.com/office/drawing/2014/main" id="{78E90EC1-81E7-7C45-B178-DD22A4F03852}"/>
              </a:ext>
            </a:extLst>
          </p:cNvPr>
          <p:cNvSpPr>
            <a:spLocks noGrp="1"/>
          </p:cNvSpPr>
          <p:nvPr>
            <p:ph type="title"/>
          </p:nvPr>
        </p:nvSpPr>
        <p:spPr/>
        <p:txBody>
          <a:bodyPr/>
          <a:lstStyle/>
          <a:p>
            <a:r>
              <a:rPr lang="zh-CN" altLang="en-US" dirty="0"/>
              <a:t>对比两种根基</a:t>
            </a:r>
          </a:p>
        </p:txBody>
      </p:sp>
      <p:grpSp>
        <p:nvGrpSpPr>
          <p:cNvPr id="3" name="组合 2">
            <a:extLst>
              <a:ext uri="{FF2B5EF4-FFF2-40B4-BE49-F238E27FC236}">
                <a16:creationId xmlns:a16="http://schemas.microsoft.com/office/drawing/2014/main" id="{DE45BBF3-653D-184B-9179-A67E338747E5}"/>
              </a:ext>
            </a:extLst>
          </p:cNvPr>
          <p:cNvGrpSpPr/>
          <p:nvPr/>
        </p:nvGrpSpPr>
        <p:grpSpPr>
          <a:xfrm>
            <a:off x="4888523" y="1378667"/>
            <a:ext cx="4255477" cy="3240298"/>
            <a:chOff x="1831439" y="2469867"/>
            <a:chExt cx="5481119" cy="4173553"/>
          </a:xfrm>
        </p:grpSpPr>
        <p:grpSp>
          <p:nvGrpSpPr>
            <p:cNvPr id="21" name="组合 10">
              <a:extLst>
                <a:ext uri="{FF2B5EF4-FFF2-40B4-BE49-F238E27FC236}">
                  <a16:creationId xmlns:a16="http://schemas.microsoft.com/office/drawing/2014/main" id="{77460E27-82C4-E040-821D-DF6944C43E5F}"/>
                </a:ext>
              </a:extLst>
            </p:cNvPr>
            <p:cNvGrpSpPr/>
            <p:nvPr/>
          </p:nvGrpSpPr>
          <p:grpSpPr>
            <a:xfrm>
              <a:off x="1831439" y="2469867"/>
              <a:ext cx="5481119" cy="4173553"/>
              <a:chOff x="623392" y="980728"/>
              <a:chExt cx="4572000" cy="3429000"/>
            </a:xfrm>
          </p:grpSpPr>
          <p:pic>
            <p:nvPicPr>
              <p:cNvPr id="22" name="Picture 4" descr="EVOLUTION">
                <a:extLst>
                  <a:ext uri="{FF2B5EF4-FFF2-40B4-BE49-F238E27FC236}">
                    <a16:creationId xmlns:a16="http://schemas.microsoft.com/office/drawing/2014/main" id="{FA35B5F5-313B-214A-84B3-02414A732C4D}"/>
                  </a:ext>
                </a:extLst>
              </p:cNvPr>
              <p:cNvPicPr>
                <a:picLocks noChangeAspect="1" noChangeArrowheads="1"/>
              </p:cNvPicPr>
              <p:nvPr/>
            </p:nvPicPr>
            <p:blipFill>
              <a:blip r:embed="rId3" cstate="print"/>
              <a:srcRect/>
              <a:stretch>
                <a:fillRect/>
              </a:stretch>
            </p:blipFill>
            <p:spPr bwMode="auto">
              <a:xfrm>
                <a:off x="623392" y="980728"/>
                <a:ext cx="4572000" cy="3429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矩形 9">
                <a:extLst>
                  <a:ext uri="{FF2B5EF4-FFF2-40B4-BE49-F238E27FC236}">
                    <a16:creationId xmlns:a16="http://schemas.microsoft.com/office/drawing/2014/main" id="{898EF34A-3EC3-4344-8744-0043B1C9F12F}"/>
                  </a:ext>
                </a:extLst>
              </p:cNvPr>
              <p:cNvSpPr>
                <a:spLocks noChangeArrowheads="1"/>
              </p:cNvSpPr>
              <p:nvPr/>
            </p:nvSpPr>
            <p:spPr bwMode="auto">
              <a:xfrm rot="20100000">
                <a:off x="2141709" y="2455949"/>
                <a:ext cx="1463040" cy="667512"/>
              </a:xfrm>
              <a:prstGeom prst="rect">
                <a:avLst/>
              </a:prstGeom>
              <a:solidFill>
                <a:schemeClr val="tx1"/>
              </a:solidFill>
              <a:ln w="28575" algn="ctr">
                <a:solidFill>
                  <a:schemeClr val="tx1"/>
                </a:solidFill>
                <a:round/>
                <a:headEnd/>
                <a:tailEnd/>
              </a:ln>
            </p:spPr>
            <p:txBody>
              <a:bodyPr wrap="square" lIns="90000" tIns="46800" rIns="90000" bIns="46800" anchor="ctr">
                <a:noAutofit/>
              </a:bodyPr>
              <a:lstStyle/>
              <a:p>
                <a:pPr algn="ctr"/>
                <a:r>
                  <a:rPr lang="zh-TW" altLang="en-US" sz="4400" b="1" dirty="0">
                    <a:solidFill>
                      <a:prstClr val="white"/>
                    </a:solidFill>
                    <a:latin typeface="微软雅黑" panose="020B0503020204020204" pitchFamily="34" charset="-122"/>
                    <a:ea typeface="微软雅黑" panose="020B0503020204020204" pitchFamily="34" charset="-122"/>
                  </a:rPr>
                  <a:t>死亡</a:t>
                </a:r>
                <a:endParaRPr lang="en-US" altLang="zh-TW" sz="4400" b="1" dirty="0">
                  <a:solidFill>
                    <a:prstClr val="white"/>
                  </a:solidFill>
                  <a:latin typeface="微软雅黑" panose="020B0503020204020204" pitchFamily="34" charset="-122"/>
                  <a:ea typeface="微软雅黑" panose="020B0503020204020204" pitchFamily="34" charset="-122"/>
                </a:endParaRPr>
              </a:p>
            </p:txBody>
          </p:sp>
        </p:grpSp>
        <p:sp>
          <p:nvSpPr>
            <p:cNvPr id="26" name="矩形 25">
              <a:extLst>
                <a:ext uri="{FF2B5EF4-FFF2-40B4-BE49-F238E27FC236}">
                  <a16:creationId xmlns:a16="http://schemas.microsoft.com/office/drawing/2014/main" id="{14E05A5E-6834-1F43-B9F5-94CB61605107}"/>
                </a:ext>
              </a:extLst>
            </p:cNvPr>
            <p:cNvSpPr>
              <a:spLocks noChangeArrowheads="1"/>
            </p:cNvSpPr>
            <p:nvPr/>
          </p:nvSpPr>
          <p:spPr bwMode="auto">
            <a:xfrm>
              <a:off x="6511038" y="2815389"/>
              <a:ext cx="801520" cy="613611"/>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人</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grpSp>
      <p:grpSp>
        <p:nvGrpSpPr>
          <p:cNvPr id="5" name="组合 4">
            <a:extLst>
              <a:ext uri="{FF2B5EF4-FFF2-40B4-BE49-F238E27FC236}">
                <a16:creationId xmlns:a16="http://schemas.microsoft.com/office/drawing/2014/main" id="{3C71D409-692D-E746-A378-5A97BC4D814D}"/>
              </a:ext>
            </a:extLst>
          </p:cNvPr>
          <p:cNvGrpSpPr/>
          <p:nvPr/>
        </p:nvGrpSpPr>
        <p:grpSpPr>
          <a:xfrm>
            <a:off x="0" y="1378667"/>
            <a:ext cx="4597687" cy="3245326"/>
            <a:chOff x="686325" y="2736042"/>
            <a:chExt cx="4822666" cy="3404130"/>
          </a:xfrm>
        </p:grpSpPr>
        <p:grpSp>
          <p:nvGrpSpPr>
            <p:cNvPr id="13" name="组合 21">
              <a:extLst>
                <a:ext uri="{FF2B5EF4-FFF2-40B4-BE49-F238E27FC236}">
                  <a16:creationId xmlns:a16="http://schemas.microsoft.com/office/drawing/2014/main" id="{8502FD46-5DC8-D046-9A02-60A305330984}"/>
                </a:ext>
              </a:extLst>
            </p:cNvPr>
            <p:cNvGrpSpPr/>
            <p:nvPr/>
          </p:nvGrpSpPr>
          <p:grpSpPr>
            <a:xfrm>
              <a:off x="686325" y="2736042"/>
              <a:ext cx="4822666" cy="3404130"/>
              <a:chOff x="5650104" y="980728"/>
              <a:chExt cx="5011480" cy="3419292"/>
            </a:xfrm>
          </p:grpSpPr>
          <p:pic>
            <p:nvPicPr>
              <p:cNvPr id="14" name="Picture 3" descr="death_creation">
                <a:extLst>
                  <a:ext uri="{FF2B5EF4-FFF2-40B4-BE49-F238E27FC236}">
                    <a16:creationId xmlns:a16="http://schemas.microsoft.com/office/drawing/2014/main" id="{E4AECAEA-0161-D548-B858-263CC55C70CF}"/>
                  </a:ext>
                </a:extLst>
              </p:cNvPr>
              <p:cNvPicPr>
                <a:picLocks noChangeAspect="1" noChangeArrowheads="1"/>
              </p:cNvPicPr>
              <p:nvPr/>
            </p:nvPicPr>
            <p:blipFill>
              <a:blip r:embed="rId4" cstate="print"/>
              <a:srcRect t="9125"/>
              <a:stretch>
                <a:fillRect/>
              </a:stretch>
            </p:blipFill>
            <p:spPr bwMode="auto">
              <a:xfrm>
                <a:off x="5650104" y="980728"/>
                <a:ext cx="5011480" cy="34192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矩形 15">
                <a:extLst>
                  <a:ext uri="{FF2B5EF4-FFF2-40B4-BE49-F238E27FC236}">
                    <a16:creationId xmlns:a16="http://schemas.microsoft.com/office/drawing/2014/main" id="{5FA2069A-EAD8-2742-A7D3-2FA517DFA31A}"/>
                  </a:ext>
                </a:extLst>
              </p:cNvPr>
              <p:cNvSpPr/>
              <p:nvPr/>
            </p:nvSpPr>
            <p:spPr bwMode="auto">
              <a:xfrm>
                <a:off x="6119930" y="2601242"/>
                <a:ext cx="1209899" cy="504405"/>
              </a:xfrm>
              <a:prstGeom prst="rect">
                <a:avLst/>
              </a:prstGeom>
              <a:solidFill>
                <a:schemeClr val="bg1">
                  <a:lumMod val="75000"/>
                </a:schemeClr>
              </a:solidFill>
              <a:ln w="28575" cap="flat" cmpd="sng" algn="ctr">
                <a:solidFill>
                  <a:schemeClr val="tx1"/>
                </a:solidFill>
                <a:prstDash val="solid"/>
                <a:round/>
                <a:headEnd type="none" w="med" len="med"/>
                <a:tailEnd type="none" w="med" len="med"/>
              </a:ln>
              <a:effectLst/>
            </p:spPr>
            <p:txBody>
              <a:bodyPr wrap="square" lIns="90000" tIns="46800" rIns="90000" bIns="46800" anchor="ctr">
                <a:spAutoFit/>
              </a:bodyPr>
              <a:lstStyle/>
              <a:p>
                <a:pPr algn="ctr">
                  <a:defRPr/>
                </a:pPr>
                <a:r>
                  <a:rPr lang="zh-TW" altLang="en-US" sz="2400" b="1" dirty="0">
                    <a:solidFill>
                      <a:prstClr val="black"/>
                    </a:solidFill>
                    <a:latin typeface="华文中宋" panose="02010600040101010101" pitchFamily="2" charset="-122"/>
                    <a:ea typeface="华文中宋" panose="02010600040101010101" pitchFamily="2" charset="-122"/>
                  </a:rPr>
                  <a:t>伊甸园</a:t>
                </a:r>
                <a:endParaRPr lang="zh-HK" altLang="en-US" sz="2400" b="1" dirty="0">
                  <a:solidFill>
                    <a:prstClr val="black"/>
                  </a:solidFill>
                  <a:latin typeface="华文中宋" panose="02010600040101010101" pitchFamily="2" charset="-122"/>
                  <a:ea typeface="华文中宋" panose="02010600040101010101" pitchFamily="2" charset="-122"/>
                </a:endParaRPr>
              </a:p>
            </p:txBody>
          </p:sp>
          <p:sp>
            <p:nvSpPr>
              <p:cNvPr id="17" name="矩形 9">
                <a:extLst>
                  <a:ext uri="{FF2B5EF4-FFF2-40B4-BE49-F238E27FC236}">
                    <a16:creationId xmlns:a16="http://schemas.microsoft.com/office/drawing/2014/main" id="{409F60AA-3B52-DA43-B683-732D291161D8}"/>
                  </a:ext>
                </a:extLst>
              </p:cNvPr>
              <p:cNvSpPr>
                <a:spLocks noChangeArrowheads="1"/>
              </p:cNvSpPr>
              <p:nvPr/>
            </p:nvSpPr>
            <p:spPr bwMode="auto">
              <a:xfrm rot="1500000">
                <a:off x="7273422" y="2125712"/>
                <a:ext cx="1782094" cy="488203"/>
              </a:xfrm>
              <a:prstGeom prst="rect">
                <a:avLst/>
              </a:prstGeom>
              <a:solidFill>
                <a:schemeClr val="tx1"/>
              </a:solidFill>
              <a:ln w="28575" algn="ctr">
                <a:solidFill>
                  <a:schemeClr val="tx1"/>
                </a:solid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人犯罪</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grpSp>
        <p:sp>
          <p:nvSpPr>
            <p:cNvPr id="18" name="矩形 17">
              <a:extLst>
                <a:ext uri="{FF2B5EF4-FFF2-40B4-BE49-F238E27FC236}">
                  <a16:creationId xmlns:a16="http://schemas.microsoft.com/office/drawing/2014/main" id="{461E5A81-8374-2242-9A78-CA9C8A454F59}"/>
                </a:ext>
              </a:extLst>
            </p:cNvPr>
            <p:cNvSpPr>
              <a:spLocks noChangeArrowheads="1"/>
            </p:cNvSpPr>
            <p:nvPr/>
          </p:nvSpPr>
          <p:spPr bwMode="auto">
            <a:xfrm>
              <a:off x="725878" y="3106850"/>
              <a:ext cx="669857" cy="486038"/>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人</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11486B7A-EE90-4344-B1C2-B45864EF8A71}"/>
                </a:ext>
              </a:extLst>
            </p:cNvPr>
            <p:cNvSpPr>
              <a:spLocks noChangeArrowheads="1"/>
            </p:cNvSpPr>
            <p:nvPr/>
          </p:nvSpPr>
          <p:spPr bwMode="auto">
            <a:xfrm>
              <a:off x="4470105" y="4231406"/>
              <a:ext cx="634573" cy="486038"/>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死</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grpSp>
      <p:sp>
        <p:nvSpPr>
          <p:cNvPr id="27" name="Text Box 6">
            <a:extLst>
              <a:ext uri="{FF2B5EF4-FFF2-40B4-BE49-F238E27FC236}">
                <a16:creationId xmlns:a16="http://schemas.microsoft.com/office/drawing/2014/main" id="{9907B71D-132F-9B43-89E3-9C800A666124}"/>
              </a:ext>
            </a:extLst>
          </p:cNvPr>
          <p:cNvSpPr txBox="1">
            <a:spLocks noChangeArrowheads="1"/>
          </p:cNvSpPr>
          <p:nvPr/>
        </p:nvSpPr>
        <p:spPr bwMode="auto">
          <a:xfrm>
            <a:off x="0" y="5696259"/>
            <a:ext cx="4599549" cy="1360758"/>
          </a:xfrm>
          <a:prstGeom prst="rect">
            <a:avLst/>
          </a:prstGeom>
          <a:noFill/>
          <a:ln w="12700" algn="ctr">
            <a:noFill/>
            <a:miter lim="800000"/>
            <a:headEnd/>
            <a:tailEnd/>
          </a:ln>
        </p:spPr>
        <p:txBody>
          <a:bodyPr wrap="square" lIns="90000" tIns="46800" rIns="90000" bIns="46800" anchor="t">
            <a:spAutoFit/>
          </a:bodyPr>
          <a:lstStyle/>
          <a:p>
            <a:pPr algn="ctr">
              <a:lnSpc>
                <a:spcPts val="2060"/>
              </a:lnSpc>
              <a:spcBef>
                <a:spcPct val="500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创造论：</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先有</a:t>
            </a:r>
            <a:r>
              <a:rPr lang="zh-CN" altLang="en-US" sz="28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人</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后有</a:t>
            </a:r>
            <a:r>
              <a:rPr lang="zh-CN" altLang="en-US" sz="28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死</a:t>
            </a:r>
            <a:endParaRPr lang="en-US" altLang="zh-CN" sz="28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2060"/>
              </a:lnSpc>
              <a:spcBef>
                <a:spcPct val="500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进化论：</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先有</a:t>
            </a:r>
            <a:r>
              <a:rPr lang="zh-CN" altLang="en-US" sz="28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死</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后有</a:t>
            </a:r>
            <a:r>
              <a:rPr lang="zh-CN" altLang="en-US" sz="28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人</a:t>
            </a:r>
            <a:endParaRPr lang="en-US" altLang="zh-CN" sz="28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2060"/>
              </a:lnSpc>
              <a:spcBef>
                <a:spcPct val="50000"/>
              </a:spcBef>
            </a:pP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8" name="Text Box 6">
            <a:extLst>
              <a:ext uri="{FF2B5EF4-FFF2-40B4-BE49-F238E27FC236}">
                <a16:creationId xmlns:a16="http://schemas.microsoft.com/office/drawing/2014/main" id="{0834A38F-47B5-FB45-B69B-444CD3E6A876}"/>
              </a:ext>
            </a:extLst>
          </p:cNvPr>
          <p:cNvSpPr txBox="1">
            <a:spLocks noChangeArrowheads="1"/>
          </p:cNvSpPr>
          <p:nvPr/>
        </p:nvSpPr>
        <p:spPr bwMode="auto">
          <a:xfrm>
            <a:off x="4920916" y="5723529"/>
            <a:ext cx="4223084" cy="1360758"/>
          </a:xfrm>
          <a:prstGeom prst="rect">
            <a:avLst/>
          </a:prstGeom>
          <a:noFill/>
          <a:ln w="12700" algn="ctr">
            <a:noFill/>
            <a:miter lim="800000"/>
            <a:headEnd/>
            <a:tailEnd/>
          </a:ln>
        </p:spPr>
        <p:txBody>
          <a:bodyPr wrap="square" lIns="90000" tIns="46800" rIns="90000" bIns="46800" anchor="t">
            <a:spAutoFit/>
          </a:bodyPr>
          <a:lstStyle/>
          <a:p>
            <a:pPr>
              <a:lnSpc>
                <a:spcPts val="2060"/>
              </a:lnSpc>
              <a:spcBef>
                <a:spcPct val="500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创造论：罪导致死</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2060"/>
              </a:lnSpc>
              <a:spcBef>
                <a:spcPct val="500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进化论：死是进化的程序</a:t>
            </a:r>
            <a:endParaRPr lang="en-US" altLang="zh-CN" sz="2800"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lnSpc>
                <a:spcPts val="2060"/>
              </a:lnSpc>
              <a:spcBef>
                <a:spcPct val="50000"/>
              </a:spcBef>
            </a:pP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29" name="标题 1">
            <a:extLst>
              <a:ext uri="{FF2B5EF4-FFF2-40B4-BE49-F238E27FC236}">
                <a16:creationId xmlns:a16="http://schemas.microsoft.com/office/drawing/2014/main" id="{67BE9D3C-9279-F043-AB8C-7D3742D9EFC0}"/>
              </a:ext>
            </a:extLst>
          </p:cNvPr>
          <p:cNvSpPr txBox="1">
            <a:spLocks/>
          </p:cNvSpPr>
          <p:nvPr/>
        </p:nvSpPr>
        <p:spPr>
          <a:xfrm>
            <a:off x="0" y="5078681"/>
            <a:ext cx="4567986" cy="69615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800" b="0" u="sng" dirty="0"/>
              <a:t>“死”和“人”的顺序</a:t>
            </a:r>
          </a:p>
        </p:txBody>
      </p:sp>
      <p:sp>
        <p:nvSpPr>
          <p:cNvPr id="30" name="标题 1">
            <a:extLst>
              <a:ext uri="{FF2B5EF4-FFF2-40B4-BE49-F238E27FC236}">
                <a16:creationId xmlns:a16="http://schemas.microsoft.com/office/drawing/2014/main" id="{931B0608-1FA6-F841-B10A-32D8E53B5C3D}"/>
              </a:ext>
            </a:extLst>
          </p:cNvPr>
          <p:cNvSpPr txBox="1">
            <a:spLocks/>
          </p:cNvSpPr>
          <p:nvPr/>
        </p:nvSpPr>
        <p:spPr>
          <a:xfrm>
            <a:off x="4888523" y="5090975"/>
            <a:ext cx="4260830" cy="69615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en-US" sz="2800" b="0" u="sng" dirty="0"/>
              <a:t>关于</a:t>
            </a:r>
            <a:r>
              <a:rPr lang="zh-CN" altLang="zh-CN" sz="2800" b="0" u="sng" dirty="0"/>
              <a:t>“死的来由”</a:t>
            </a:r>
          </a:p>
        </p:txBody>
      </p:sp>
      <p:sp>
        <p:nvSpPr>
          <p:cNvPr id="31" name="标题 1">
            <a:extLst>
              <a:ext uri="{FF2B5EF4-FFF2-40B4-BE49-F238E27FC236}">
                <a16:creationId xmlns:a16="http://schemas.microsoft.com/office/drawing/2014/main" id="{190AD972-1112-104D-9469-1C5C4E9DEDA3}"/>
              </a:ext>
            </a:extLst>
          </p:cNvPr>
          <p:cNvSpPr txBox="1">
            <a:spLocks/>
          </p:cNvSpPr>
          <p:nvPr/>
        </p:nvSpPr>
        <p:spPr>
          <a:xfrm>
            <a:off x="-201004" y="1185142"/>
            <a:ext cx="1113582" cy="69105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kern="0" dirty="0">
                <a:solidFill>
                  <a:srgbClr val="FF0000"/>
                </a:solidFill>
                <a:effectLst/>
                <a:cs typeface="Times New Roman" panose="02020603050405020304" pitchFamily="18" charset="0"/>
              </a:rPr>
              <a:t>①</a:t>
            </a:r>
            <a:endParaRPr lang="zh-CN" altLang="en-US" sz="8800" dirty="0">
              <a:solidFill>
                <a:srgbClr val="FF0000"/>
              </a:solidFill>
            </a:endParaRPr>
          </a:p>
        </p:txBody>
      </p:sp>
      <p:sp>
        <p:nvSpPr>
          <p:cNvPr id="32" name="标题 1">
            <a:extLst>
              <a:ext uri="{FF2B5EF4-FFF2-40B4-BE49-F238E27FC236}">
                <a16:creationId xmlns:a16="http://schemas.microsoft.com/office/drawing/2014/main" id="{DC4666BA-786A-434E-B8BA-13FFF143EA7A}"/>
              </a:ext>
            </a:extLst>
          </p:cNvPr>
          <p:cNvSpPr txBox="1">
            <a:spLocks/>
          </p:cNvSpPr>
          <p:nvPr/>
        </p:nvSpPr>
        <p:spPr>
          <a:xfrm>
            <a:off x="3596375" y="2268948"/>
            <a:ext cx="586104" cy="715240"/>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kern="0" dirty="0">
                <a:solidFill>
                  <a:srgbClr val="FF0000"/>
                </a:solidFill>
                <a:effectLst/>
                <a:cs typeface="Times New Roman" panose="02020603050405020304" pitchFamily="18" charset="0"/>
              </a:rPr>
              <a:t>②</a:t>
            </a:r>
            <a:endParaRPr lang="zh-CN" altLang="en-US" sz="8800" dirty="0">
              <a:solidFill>
                <a:srgbClr val="FF0000"/>
              </a:solidFill>
            </a:endParaRPr>
          </a:p>
        </p:txBody>
      </p:sp>
      <p:sp>
        <p:nvSpPr>
          <p:cNvPr id="33" name="标题 1">
            <a:extLst>
              <a:ext uri="{FF2B5EF4-FFF2-40B4-BE49-F238E27FC236}">
                <a16:creationId xmlns:a16="http://schemas.microsoft.com/office/drawing/2014/main" id="{493C9FBB-A720-D143-A1C6-284CB559089E}"/>
              </a:ext>
            </a:extLst>
          </p:cNvPr>
          <p:cNvSpPr txBox="1">
            <a:spLocks/>
          </p:cNvSpPr>
          <p:nvPr/>
        </p:nvSpPr>
        <p:spPr>
          <a:xfrm>
            <a:off x="8515615" y="1111479"/>
            <a:ext cx="586104" cy="715240"/>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kern="0" dirty="0">
                <a:solidFill>
                  <a:srgbClr val="FF0000"/>
                </a:solidFill>
                <a:effectLst/>
                <a:cs typeface="Times New Roman" panose="02020603050405020304" pitchFamily="18" charset="0"/>
              </a:rPr>
              <a:t>②</a:t>
            </a:r>
            <a:endParaRPr lang="zh-CN" altLang="en-US" sz="8800" dirty="0">
              <a:solidFill>
                <a:srgbClr val="FF0000"/>
              </a:solidFill>
            </a:endParaRPr>
          </a:p>
        </p:txBody>
      </p:sp>
      <p:sp>
        <p:nvSpPr>
          <p:cNvPr id="34" name="标题 1">
            <a:extLst>
              <a:ext uri="{FF2B5EF4-FFF2-40B4-BE49-F238E27FC236}">
                <a16:creationId xmlns:a16="http://schemas.microsoft.com/office/drawing/2014/main" id="{F8BD6739-AA73-C64C-8EFB-0F73E158709B}"/>
              </a:ext>
            </a:extLst>
          </p:cNvPr>
          <p:cNvSpPr txBox="1">
            <a:spLocks/>
          </p:cNvSpPr>
          <p:nvPr/>
        </p:nvSpPr>
        <p:spPr>
          <a:xfrm>
            <a:off x="6232229" y="2256375"/>
            <a:ext cx="1113582" cy="69105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kern="0" dirty="0">
                <a:solidFill>
                  <a:srgbClr val="FF0000"/>
                </a:solidFill>
                <a:effectLst/>
                <a:cs typeface="Times New Roman" panose="02020603050405020304" pitchFamily="18" charset="0"/>
              </a:rPr>
              <a:t>①</a:t>
            </a:r>
            <a:endParaRPr lang="zh-CN" altLang="en-US" sz="8800" dirty="0">
              <a:solidFill>
                <a:srgbClr val="FF0000"/>
              </a:solidFill>
            </a:endParaRPr>
          </a:p>
        </p:txBody>
      </p:sp>
    </p:spTree>
    <p:extLst>
      <p:ext uri="{BB962C8B-B14F-4D97-AF65-F5344CB8AC3E}">
        <p14:creationId xmlns:p14="http://schemas.microsoft.com/office/powerpoint/2010/main" val="4109819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31"/>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grpId="0" nodeType="afterEffect">
                                  <p:stCondLst>
                                    <p:cond delay="500"/>
                                  </p:stCondLst>
                                  <p:childTnLst>
                                    <p:set>
                                      <p:cBhvr>
                                        <p:cTn id="9" dur="1" fill="hold">
                                          <p:stCondLst>
                                            <p:cond delay="0"/>
                                          </p:stCondLst>
                                        </p:cTn>
                                        <p:tgtEl>
                                          <p:spTgt spid="32"/>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1000"/>
                                  </p:stCondLst>
                                  <p:childTnLst>
                                    <p:set>
                                      <p:cBhvr>
                                        <p:cTn id="12" dur="1" fill="hold">
                                          <p:stCondLst>
                                            <p:cond delay="0"/>
                                          </p:stCondLst>
                                        </p:cTn>
                                        <p:tgtEl>
                                          <p:spTgt spid="34"/>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grpId="0" nodeType="afterEffect">
                                  <p:stCondLst>
                                    <p:cond delay="1000"/>
                                  </p:stCondLst>
                                  <p:childTnLst>
                                    <p:set>
                                      <p:cBhvr>
                                        <p:cTn id="15" dur="1" fill="hold">
                                          <p:stCondLst>
                                            <p:cond delay="0"/>
                                          </p:stCondLst>
                                        </p:cTn>
                                        <p:tgtEl>
                                          <p:spTgt spid="3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wipe(up)">
                                      <p:cBhvr>
                                        <p:cTn id="20" dur="500"/>
                                        <p:tgtEl>
                                          <p:spTgt spid="29"/>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up)">
                                      <p:cBhvr>
                                        <p:cTn id="24" dur="500"/>
                                        <p:tgtEl>
                                          <p:spTgt spid="2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grpId="1"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1"/>
      <p:bldP spid="29" grpId="0"/>
      <p:bldP spid="30" grpId="1"/>
      <p:bldP spid="31" grpId="0"/>
      <p:bldP spid="32"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标题 14">
            <a:extLst>
              <a:ext uri="{FF2B5EF4-FFF2-40B4-BE49-F238E27FC236}">
                <a16:creationId xmlns:a16="http://schemas.microsoft.com/office/drawing/2014/main" id="{78E90EC1-81E7-7C45-B178-DD22A4F03852}"/>
              </a:ext>
            </a:extLst>
          </p:cNvPr>
          <p:cNvSpPr>
            <a:spLocks noGrp="1"/>
          </p:cNvSpPr>
          <p:nvPr>
            <p:ph type="title"/>
          </p:nvPr>
        </p:nvSpPr>
        <p:spPr/>
        <p:txBody>
          <a:bodyPr/>
          <a:lstStyle/>
          <a:p>
            <a:r>
              <a:rPr lang="zh-CN" altLang="en-US" dirty="0"/>
              <a:t>创造论和进化论能够兼容吗？</a:t>
            </a:r>
          </a:p>
        </p:txBody>
      </p:sp>
      <p:grpSp>
        <p:nvGrpSpPr>
          <p:cNvPr id="3" name="组合 2">
            <a:extLst>
              <a:ext uri="{FF2B5EF4-FFF2-40B4-BE49-F238E27FC236}">
                <a16:creationId xmlns:a16="http://schemas.microsoft.com/office/drawing/2014/main" id="{DE45BBF3-653D-184B-9179-A67E338747E5}"/>
              </a:ext>
            </a:extLst>
          </p:cNvPr>
          <p:cNvGrpSpPr/>
          <p:nvPr/>
        </p:nvGrpSpPr>
        <p:grpSpPr>
          <a:xfrm>
            <a:off x="4888523" y="1736792"/>
            <a:ext cx="4255477" cy="3240298"/>
            <a:chOff x="1831439" y="2469867"/>
            <a:chExt cx="5481119" cy="4173553"/>
          </a:xfrm>
        </p:grpSpPr>
        <p:grpSp>
          <p:nvGrpSpPr>
            <p:cNvPr id="21" name="组合 10">
              <a:extLst>
                <a:ext uri="{FF2B5EF4-FFF2-40B4-BE49-F238E27FC236}">
                  <a16:creationId xmlns:a16="http://schemas.microsoft.com/office/drawing/2014/main" id="{77460E27-82C4-E040-821D-DF6944C43E5F}"/>
                </a:ext>
              </a:extLst>
            </p:cNvPr>
            <p:cNvGrpSpPr/>
            <p:nvPr/>
          </p:nvGrpSpPr>
          <p:grpSpPr>
            <a:xfrm>
              <a:off x="1831439" y="2469867"/>
              <a:ext cx="5481119" cy="4173553"/>
              <a:chOff x="623392" y="980728"/>
              <a:chExt cx="4572000" cy="3429000"/>
            </a:xfrm>
          </p:grpSpPr>
          <p:pic>
            <p:nvPicPr>
              <p:cNvPr id="22" name="Picture 4" descr="EVOLUTION">
                <a:extLst>
                  <a:ext uri="{FF2B5EF4-FFF2-40B4-BE49-F238E27FC236}">
                    <a16:creationId xmlns:a16="http://schemas.microsoft.com/office/drawing/2014/main" id="{FA35B5F5-313B-214A-84B3-02414A732C4D}"/>
                  </a:ext>
                </a:extLst>
              </p:cNvPr>
              <p:cNvPicPr>
                <a:picLocks noChangeAspect="1" noChangeArrowheads="1"/>
              </p:cNvPicPr>
              <p:nvPr/>
            </p:nvPicPr>
            <p:blipFill>
              <a:blip r:embed="rId3" cstate="print"/>
              <a:srcRect/>
              <a:stretch>
                <a:fillRect/>
              </a:stretch>
            </p:blipFill>
            <p:spPr bwMode="auto">
              <a:xfrm>
                <a:off x="623392" y="980728"/>
                <a:ext cx="4572000" cy="3429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矩形 9">
                <a:extLst>
                  <a:ext uri="{FF2B5EF4-FFF2-40B4-BE49-F238E27FC236}">
                    <a16:creationId xmlns:a16="http://schemas.microsoft.com/office/drawing/2014/main" id="{898EF34A-3EC3-4344-8744-0043B1C9F12F}"/>
                  </a:ext>
                </a:extLst>
              </p:cNvPr>
              <p:cNvSpPr>
                <a:spLocks noChangeArrowheads="1"/>
              </p:cNvSpPr>
              <p:nvPr/>
            </p:nvSpPr>
            <p:spPr bwMode="auto">
              <a:xfrm rot="20100000">
                <a:off x="2141709" y="2455949"/>
                <a:ext cx="1463040" cy="667512"/>
              </a:xfrm>
              <a:prstGeom prst="rect">
                <a:avLst/>
              </a:prstGeom>
              <a:solidFill>
                <a:schemeClr val="tx1"/>
              </a:solidFill>
              <a:ln w="28575" algn="ctr">
                <a:solidFill>
                  <a:schemeClr val="tx1"/>
                </a:solidFill>
                <a:round/>
                <a:headEnd/>
                <a:tailEnd/>
              </a:ln>
            </p:spPr>
            <p:txBody>
              <a:bodyPr wrap="square" lIns="90000" tIns="46800" rIns="90000" bIns="46800" anchor="ctr">
                <a:noAutofit/>
              </a:bodyPr>
              <a:lstStyle/>
              <a:p>
                <a:pPr algn="ctr"/>
                <a:r>
                  <a:rPr lang="zh-TW" altLang="en-US" sz="4400" b="1" dirty="0">
                    <a:solidFill>
                      <a:prstClr val="white"/>
                    </a:solidFill>
                    <a:latin typeface="微软雅黑" panose="020B0503020204020204" pitchFamily="34" charset="-122"/>
                    <a:ea typeface="微软雅黑" panose="020B0503020204020204" pitchFamily="34" charset="-122"/>
                  </a:rPr>
                  <a:t>死亡</a:t>
                </a:r>
                <a:endParaRPr lang="en-US" altLang="zh-TW" sz="4400" b="1" dirty="0">
                  <a:solidFill>
                    <a:prstClr val="white"/>
                  </a:solidFill>
                  <a:latin typeface="微软雅黑" panose="020B0503020204020204" pitchFamily="34" charset="-122"/>
                  <a:ea typeface="微软雅黑" panose="020B0503020204020204" pitchFamily="34" charset="-122"/>
                </a:endParaRPr>
              </a:p>
            </p:txBody>
          </p:sp>
        </p:grpSp>
        <p:sp>
          <p:nvSpPr>
            <p:cNvPr id="26" name="矩形 25">
              <a:extLst>
                <a:ext uri="{FF2B5EF4-FFF2-40B4-BE49-F238E27FC236}">
                  <a16:creationId xmlns:a16="http://schemas.microsoft.com/office/drawing/2014/main" id="{14E05A5E-6834-1F43-B9F5-94CB61605107}"/>
                </a:ext>
              </a:extLst>
            </p:cNvPr>
            <p:cNvSpPr>
              <a:spLocks noChangeArrowheads="1"/>
            </p:cNvSpPr>
            <p:nvPr/>
          </p:nvSpPr>
          <p:spPr bwMode="auto">
            <a:xfrm>
              <a:off x="6511038" y="2815389"/>
              <a:ext cx="801520" cy="613611"/>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人</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grpSp>
      <p:grpSp>
        <p:nvGrpSpPr>
          <p:cNvPr id="5" name="组合 4">
            <a:extLst>
              <a:ext uri="{FF2B5EF4-FFF2-40B4-BE49-F238E27FC236}">
                <a16:creationId xmlns:a16="http://schemas.microsoft.com/office/drawing/2014/main" id="{3C71D409-692D-E746-A378-5A97BC4D814D}"/>
              </a:ext>
            </a:extLst>
          </p:cNvPr>
          <p:cNvGrpSpPr/>
          <p:nvPr/>
        </p:nvGrpSpPr>
        <p:grpSpPr>
          <a:xfrm>
            <a:off x="0" y="1736792"/>
            <a:ext cx="4597687" cy="3245326"/>
            <a:chOff x="686325" y="2736042"/>
            <a:chExt cx="4822666" cy="3404130"/>
          </a:xfrm>
        </p:grpSpPr>
        <p:grpSp>
          <p:nvGrpSpPr>
            <p:cNvPr id="13" name="组合 21">
              <a:extLst>
                <a:ext uri="{FF2B5EF4-FFF2-40B4-BE49-F238E27FC236}">
                  <a16:creationId xmlns:a16="http://schemas.microsoft.com/office/drawing/2014/main" id="{8502FD46-5DC8-D046-9A02-60A305330984}"/>
                </a:ext>
              </a:extLst>
            </p:cNvPr>
            <p:cNvGrpSpPr/>
            <p:nvPr/>
          </p:nvGrpSpPr>
          <p:grpSpPr>
            <a:xfrm>
              <a:off x="686325" y="2736042"/>
              <a:ext cx="4822666" cy="3404130"/>
              <a:chOff x="5650104" y="980728"/>
              <a:chExt cx="5011480" cy="3419292"/>
            </a:xfrm>
          </p:grpSpPr>
          <p:pic>
            <p:nvPicPr>
              <p:cNvPr id="14" name="Picture 3" descr="death_creation">
                <a:extLst>
                  <a:ext uri="{FF2B5EF4-FFF2-40B4-BE49-F238E27FC236}">
                    <a16:creationId xmlns:a16="http://schemas.microsoft.com/office/drawing/2014/main" id="{E4AECAEA-0161-D548-B858-263CC55C70CF}"/>
                  </a:ext>
                </a:extLst>
              </p:cNvPr>
              <p:cNvPicPr>
                <a:picLocks noChangeAspect="1" noChangeArrowheads="1"/>
              </p:cNvPicPr>
              <p:nvPr/>
            </p:nvPicPr>
            <p:blipFill>
              <a:blip r:embed="rId4" cstate="print"/>
              <a:srcRect t="9125"/>
              <a:stretch>
                <a:fillRect/>
              </a:stretch>
            </p:blipFill>
            <p:spPr bwMode="auto">
              <a:xfrm>
                <a:off x="5650104" y="980728"/>
                <a:ext cx="5011480" cy="34192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矩形 15">
                <a:extLst>
                  <a:ext uri="{FF2B5EF4-FFF2-40B4-BE49-F238E27FC236}">
                    <a16:creationId xmlns:a16="http://schemas.microsoft.com/office/drawing/2014/main" id="{5FA2069A-EAD8-2742-A7D3-2FA517DFA31A}"/>
                  </a:ext>
                </a:extLst>
              </p:cNvPr>
              <p:cNvSpPr/>
              <p:nvPr/>
            </p:nvSpPr>
            <p:spPr bwMode="auto">
              <a:xfrm>
                <a:off x="6119930" y="2601242"/>
                <a:ext cx="1209899" cy="504405"/>
              </a:xfrm>
              <a:prstGeom prst="rect">
                <a:avLst/>
              </a:prstGeom>
              <a:solidFill>
                <a:schemeClr val="bg1">
                  <a:lumMod val="75000"/>
                </a:schemeClr>
              </a:solidFill>
              <a:ln w="28575" cap="flat" cmpd="sng" algn="ctr">
                <a:solidFill>
                  <a:schemeClr val="tx1"/>
                </a:solidFill>
                <a:prstDash val="solid"/>
                <a:round/>
                <a:headEnd type="none" w="med" len="med"/>
                <a:tailEnd type="none" w="med" len="med"/>
              </a:ln>
              <a:effectLst/>
            </p:spPr>
            <p:txBody>
              <a:bodyPr wrap="square" lIns="90000" tIns="46800" rIns="90000" bIns="46800" anchor="ctr">
                <a:spAutoFit/>
              </a:bodyPr>
              <a:lstStyle/>
              <a:p>
                <a:pPr algn="ctr">
                  <a:defRPr/>
                </a:pPr>
                <a:r>
                  <a:rPr lang="zh-TW" altLang="en-US" sz="2400" b="1" dirty="0">
                    <a:solidFill>
                      <a:prstClr val="black"/>
                    </a:solidFill>
                    <a:latin typeface="华文中宋" panose="02010600040101010101" pitchFamily="2" charset="-122"/>
                    <a:ea typeface="华文中宋" panose="02010600040101010101" pitchFamily="2" charset="-122"/>
                  </a:rPr>
                  <a:t>伊甸园</a:t>
                </a:r>
                <a:endParaRPr lang="zh-HK" altLang="en-US" sz="2400" b="1" dirty="0">
                  <a:solidFill>
                    <a:prstClr val="black"/>
                  </a:solidFill>
                  <a:latin typeface="华文中宋" panose="02010600040101010101" pitchFamily="2" charset="-122"/>
                  <a:ea typeface="华文中宋" panose="02010600040101010101" pitchFamily="2" charset="-122"/>
                </a:endParaRPr>
              </a:p>
            </p:txBody>
          </p:sp>
          <p:sp>
            <p:nvSpPr>
              <p:cNvPr id="17" name="矩形 9">
                <a:extLst>
                  <a:ext uri="{FF2B5EF4-FFF2-40B4-BE49-F238E27FC236}">
                    <a16:creationId xmlns:a16="http://schemas.microsoft.com/office/drawing/2014/main" id="{409F60AA-3B52-DA43-B683-732D291161D8}"/>
                  </a:ext>
                </a:extLst>
              </p:cNvPr>
              <p:cNvSpPr>
                <a:spLocks noChangeArrowheads="1"/>
              </p:cNvSpPr>
              <p:nvPr/>
            </p:nvSpPr>
            <p:spPr bwMode="auto">
              <a:xfrm rot="1500000">
                <a:off x="7273422" y="2125712"/>
                <a:ext cx="1782094" cy="488203"/>
              </a:xfrm>
              <a:prstGeom prst="rect">
                <a:avLst/>
              </a:prstGeom>
              <a:solidFill>
                <a:schemeClr val="tx1"/>
              </a:solidFill>
              <a:ln w="28575" algn="ctr">
                <a:solidFill>
                  <a:schemeClr val="tx1"/>
                </a:solid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人犯罪</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grpSp>
        <p:sp>
          <p:nvSpPr>
            <p:cNvPr id="18" name="矩形 17">
              <a:extLst>
                <a:ext uri="{FF2B5EF4-FFF2-40B4-BE49-F238E27FC236}">
                  <a16:creationId xmlns:a16="http://schemas.microsoft.com/office/drawing/2014/main" id="{461E5A81-8374-2242-9A78-CA9C8A454F59}"/>
                </a:ext>
              </a:extLst>
            </p:cNvPr>
            <p:cNvSpPr>
              <a:spLocks noChangeArrowheads="1"/>
            </p:cNvSpPr>
            <p:nvPr/>
          </p:nvSpPr>
          <p:spPr bwMode="auto">
            <a:xfrm>
              <a:off x="725878" y="3106850"/>
              <a:ext cx="669857" cy="486038"/>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人</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11486B7A-EE90-4344-B1C2-B45864EF8A71}"/>
                </a:ext>
              </a:extLst>
            </p:cNvPr>
            <p:cNvSpPr>
              <a:spLocks noChangeArrowheads="1"/>
            </p:cNvSpPr>
            <p:nvPr/>
          </p:nvSpPr>
          <p:spPr bwMode="auto">
            <a:xfrm>
              <a:off x="4470105" y="4231406"/>
              <a:ext cx="634573" cy="486038"/>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3600" b="1" dirty="0">
                  <a:solidFill>
                    <a:prstClr val="white"/>
                  </a:solidFill>
                  <a:latin typeface="微软雅黑" panose="020B0503020204020204" pitchFamily="34" charset="-122"/>
                  <a:ea typeface="微软雅黑" panose="020B0503020204020204" pitchFamily="34" charset="-122"/>
                </a:rPr>
                <a:t>死</a:t>
              </a:r>
              <a:endParaRPr lang="en-US" altLang="zh-TW" sz="3600" b="1" dirty="0">
                <a:solidFill>
                  <a:prstClr val="white"/>
                </a:solidFill>
                <a:latin typeface="微软雅黑" panose="020B0503020204020204" pitchFamily="34" charset="-122"/>
                <a:ea typeface="微软雅黑" panose="020B0503020204020204" pitchFamily="34" charset="-122"/>
              </a:endParaRPr>
            </a:p>
          </p:txBody>
        </p:sp>
      </p:grpSp>
      <p:sp>
        <p:nvSpPr>
          <p:cNvPr id="29" name="标题 1">
            <a:extLst>
              <a:ext uri="{FF2B5EF4-FFF2-40B4-BE49-F238E27FC236}">
                <a16:creationId xmlns:a16="http://schemas.microsoft.com/office/drawing/2014/main" id="{67BE9D3C-9279-F043-AB8C-7D3742D9EFC0}"/>
              </a:ext>
            </a:extLst>
          </p:cNvPr>
          <p:cNvSpPr txBox="1">
            <a:spLocks/>
          </p:cNvSpPr>
          <p:nvPr/>
        </p:nvSpPr>
        <p:spPr>
          <a:xfrm>
            <a:off x="-1" y="5066468"/>
            <a:ext cx="9144001" cy="1712320"/>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pPr>
              <a:lnSpc>
                <a:spcPts val="3860"/>
              </a:lnSpc>
            </a:pPr>
            <a:r>
              <a:rPr lang="zh-CN" altLang="en-US" sz="2800" dirty="0">
                <a:solidFill>
                  <a:srgbClr val="FF0000"/>
                </a:solidFill>
              </a:rPr>
              <a:t>不！</a:t>
            </a:r>
            <a:br>
              <a:rPr lang="zh-CN" altLang="en-US" sz="2800" b="0" dirty="0"/>
            </a:br>
            <a:r>
              <a:rPr lang="zh-CN" altLang="en-US" sz="2800" b="0" dirty="0"/>
              <a:t>基督徒不应该既接受圣经，又接受进化论。</a:t>
            </a:r>
            <a:endParaRPr lang="en-US" altLang="zh-CN" sz="2800" b="0" dirty="0"/>
          </a:p>
          <a:p>
            <a:pPr>
              <a:lnSpc>
                <a:spcPts val="3860"/>
              </a:lnSpc>
            </a:pPr>
            <a:r>
              <a:rPr lang="zh-CN" altLang="zh-CN" sz="2800" b="0" dirty="0"/>
              <a:t>公义慈爱的上帝绝不会用残忍的“进化”来创造</a:t>
            </a:r>
            <a:r>
              <a:rPr lang="zh-CN" altLang="en-US" sz="2800" b="0" dirty="0"/>
              <a:t>！</a:t>
            </a:r>
            <a:endParaRPr lang="zh-CN" altLang="en-US" sz="2000" b="0" dirty="0"/>
          </a:p>
        </p:txBody>
      </p:sp>
      <p:sp>
        <p:nvSpPr>
          <p:cNvPr id="20" name="标题 1">
            <a:extLst>
              <a:ext uri="{FF2B5EF4-FFF2-40B4-BE49-F238E27FC236}">
                <a16:creationId xmlns:a16="http://schemas.microsoft.com/office/drawing/2014/main" id="{8CE44E6D-3876-964F-A5B1-78746C2EFB92}"/>
              </a:ext>
            </a:extLst>
          </p:cNvPr>
          <p:cNvSpPr txBox="1">
            <a:spLocks/>
          </p:cNvSpPr>
          <p:nvPr/>
        </p:nvSpPr>
        <p:spPr>
          <a:xfrm>
            <a:off x="-201004" y="1540728"/>
            <a:ext cx="1113582" cy="69105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kern="0" dirty="0">
                <a:solidFill>
                  <a:srgbClr val="FF0000"/>
                </a:solidFill>
                <a:effectLst/>
                <a:cs typeface="Times New Roman" panose="02020603050405020304" pitchFamily="18" charset="0"/>
              </a:rPr>
              <a:t>①</a:t>
            </a:r>
            <a:endParaRPr lang="zh-CN" altLang="en-US" sz="8800" dirty="0">
              <a:solidFill>
                <a:srgbClr val="FF0000"/>
              </a:solidFill>
            </a:endParaRPr>
          </a:p>
        </p:txBody>
      </p:sp>
      <p:sp>
        <p:nvSpPr>
          <p:cNvPr id="27" name="标题 1">
            <a:extLst>
              <a:ext uri="{FF2B5EF4-FFF2-40B4-BE49-F238E27FC236}">
                <a16:creationId xmlns:a16="http://schemas.microsoft.com/office/drawing/2014/main" id="{F21591F5-31DC-644D-9975-A2EA75E3E42A}"/>
              </a:ext>
            </a:extLst>
          </p:cNvPr>
          <p:cNvSpPr txBox="1">
            <a:spLocks/>
          </p:cNvSpPr>
          <p:nvPr/>
        </p:nvSpPr>
        <p:spPr>
          <a:xfrm>
            <a:off x="3596375" y="2624534"/>
            <a:ext cx="586104" cy="715240"/>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kern="0" dirty="0">
                <a:solidFill>
                  <a:srgbClr val="FF0000"/>
                </a:solidFill>
                <a:effectLst/>
                <a:cs typeface="Times New Roman" panose="02020603050405020304" pitchFamily="18" charset="0"/>
              </a:rPr>
              <a:t>②</a:t>
            </a:r>
            <a:endParaRPr lang="zh-CN" altLang="en-US" sz="8800" dirty="0">
              <a:solidFill>
                <a:srgbClr val="FF0000"/>
              </a:solidFill>
            </a:endParaRPr>
          </a:p>
        </p:txBody>
      </p:sp>
      <p:sp>
        <p:nvSpPr>
          <p:cNvPr id="28" name="标题 1">
            <a:extLst>
              <a:ext uri="{FF2B5EF4-FFF2-40B4-BE49-F238E27FC236}">
                <a16:creationId xmlns:a16="http://schemas.microsoft.com/office/drawing/2014/main" id="{EB71FC5C-1024-A745-A0F2-B5852A14F822}"/>
              </a:ext>
            </a:extLst>
          </p:cNvPr>
          <p:cNvSpPr txBox="1">
            <a:spLocks/>
          </p:cNvSpPr>
          <p:nvPr/>
        </p:nvSpPr>
        <p:spPr>
          <a:xfrm>
            <a:off x="8515615" y="1436548"/>
            <a:ext cx="586104" cy="715240"/>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kern="0" dirty="0">
                <a:solidFill>
                  <a:srgbClr val="FF0000"/>
                </a:solidFill>
                <a:effectLst/>
                <a:cs typeface="Times New Roman" panose="02020603050405020304" pitchFamily="18" charset="0"/>
              </a:rPr>
              <a:t>②</a:t>
            </a:r>
            <a:endParaRPr lang="zh-CN" altLang="en-US" sz="8800" dirty="0">
              <a:solidFill>
                <a:srgbClr val="FF0000"/>
              </a:solidFill>
            </a:endParaRPr>
          </a:p>
        </p:txBody>
      </p:sp>
      <p:sp>
        <p:nvSpPr>
          <p:cNvPr id="30" name="标题 1">
            <a:extLst>
              <a:ext uri="{FF2B5EF4-FFF2-40B4-BE49-F238E27FC236}">
                <a16:creationId xmlns:a16="http://schemas.microsoft.com/office/drawing/2014/main" id="{EBEB4571-B836-234D-961B-AE030F751FFF}"/>
              </a:ext>
            </a:extLst>
          </p:cNvPr>
          <p:cNvSpPr txBox="1">
            <a:spLocks/>
          </p:cNvSpPr>
          <p:nvPr/>
        </p:nvSpPr>
        <p:spPr>
          <a:xfrm>
            <a:off x="6232229" y="2581444"/>
            <a:ext cx="1113582" cy="691054"/>
          </a:xfrm>
          <a:prstGeom prst="rect">
            <a:avLst/>
          </a:prstGeom>
        </p:spPr>
        <p:txBody>
          <a:bodyPr/>
          <a:lstStyle>
            <a:lvl1pPr algn="ctr" defTabSz="685800" rtl="0" eaLnBrk="1" latinLnBrk="0" hangingPunct="1">
              <a:lnSpc>
                <a:spcPct val="90000"/>
              </a:lnSpc>
              <a:spcBef>
                <a:spcPct val="0"/>
              </a:spcBef>
              <a:buNone/>
              <a:defRPr sz="3600" b="1" i="0" kern="1200">
                <a:solidFill>
                  <a:srgbClr val="1C271A"/>
                </a:solidFill>
                <a:latin typeface="Microsoft YaHei" panose="020B0503020204020204" pitchFamily="34" charset="-122"/>
                <a:ea typeface="Microsoft YaHei" panose="020B0503020204020204" pitchFamily="34" charset="-122"/>
                <a:cs typeface="+mj-cs"/>
              </a:defRPr>
            </a:lvl1pPr>
          </a:lstStyle>
          <a:p>
            <a:r>
              <a:rPr lang="zh-CN" altLang="zh-CN" kern="0" dirty="0">
                <a:solidFill>
                  <a:srgbClr val="FF0000"/>
                </a:solidFill>
                <a:effectLst/>
                <a:cs typeface="Times New Roman" panose="02020603050405020304" pitchFamily="18" charset="0"/>
              </a:rPr>
              <a:t>①</a:t>
            </a:r>
            <a:endParaRPr lang="zh-CN" altLang="en-US" sz="8800" dirty="0">
              <a:solidFill>
                <a:srgbClr val="FF0000"/>
              </a:solidFill>
            </a:endParaRPr>
          </a:p>
        </p:txBody>
      </p:sp>
    </p:spTree>
    <p:extLst>
      <p:ext uri="{BB962C8B-B14F-4D97-AF65-F5344CB8AC3E}">
        <p14:creationId xmlns:p14="http://schemas.microsoft.com/office/powerpoint/2010/main" val="234040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直线连接符 20">
            <a:extLst>
              <a:ext uri="{FF2B5EF4-FFF2-40B4-BE49-F238E27FC236}">
                <a16:creationId xmlns:a16="http://schemas.microsoft.com/office/drawing/2014/main" id="{2D63A0E2-F947-534D-A378-A5510BD1300C}"/>
              </a:ext>
            </a:extLst>
          </p:cNvPr>
          <p:cNvSpPr/>
          <p:nvPr/>
        </p:nvSpPr>
        <p:spPr>
          <a:xfrm flipH="1">
            <a:off x="454531" y="2153625"/>
            <a:ext cx="0" cy="422954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7EF0D1DE-E0AA-4A43-B839-6ED4AE0F5CE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C8478947-B085-EB46-A7D0-40BF27D1DF07}"/>
              </a:ext>
            </a:extLst>
          </p:cNvPr>
          <p:cNvSpPr/>
          <p:nvPr/>
        </p:nvSpPr>
        <p:spPr>
          <a:xfrm flipH="1" flipV="1">
            <a:off x="971601" y="2153625"/>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22B4DCF8-A783-4540-B8B9-587DB2E51541}"/>
              </a:ext>
            </a:extLst>
          </p:cNvPr>
          <p:cNvSpPr/>
          <p:nvPr/>
        </p:nvSpPr>
        <p:spPr>
          <a:xfrm flipH="1">
            <a:off x="8714268" y="2153624"/>
            <a:ext cx="0" cy="4091255"/>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3B51854D-EF46-0D45-AED1-435EBFF743A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A17C15C7-73A7-374A-8995-75FBCC434FEB}"/>
              </a:ext>
            </a:extLst>
          </p:cNvPr>
          <p:cNvPicPr>
            <a:picLocks noChangeAspect="1"/>
          </p:cNvPicPr>
          <p:nvPr/>
        </p:nvPicPr>
        <p:blipFill>
          <a:blip r:embed="rId3"/>
          <a:stretch>
            <a:fillRect/>
          </a:stretch>
        </p:blipFill>
        <p:spPr>
          <a:xfrm rot="10800000">
            <a:off x="222738" y="1894524"/>
            <a:ext cx="921637" cy="565092"/>
          </a:xfrm>
          <a:prstGeom prst="rect">
            <a:avLst/>
          </a:prstGeom>
          <a:ln w="12700">
            <a:miter lim="400000"/>
          </a:ln>
        </p:spPr>
      </p:pic>
      <p:sp>
        <p:nvSpPr>
          <p:cNvPr id="4" name="文本框 3">
            <a:extLst>
              <a:ext uri="{FF2B5EF4-FFF2-40B4-BE49-F238E27FC236}">
                <a16:creationId xmlns:a16="http://schemas.microsoft.com/office/drawing/2014/main" id="{C2C868E0-217D-4441-82A3-7FE10FA5ADAE}"/>
              </a:ext>
            </a:extLst>
          </p:cNvPr>
          <p:cNvSpPr txBox="1"/>
          <p:nvPr/>
        </p:nvSpPr>
        <p:spPr>
          <a:xfrm>
            <a:off x="971601" y="2638580"/>
            <a:ext cx="7599882" cy="2053254"/>
          </a:xfrm>
          <a:prstGeom prst="rect">
            <a:avLst/>
          </a:prstGeom>
          <a:noFill/>
        </p:spPr>
        <p:txBody>
          <a:bodyPr wrap="square">
            <a:spAutoFit/>
          </a:bodyPr>
          <a:lstStyle/>
          <a:p>
            <a:pPr>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答： </a:t>
            </a:r>
            <a:r>
              <a:rPr lang="zh-TW"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因为他们对地球年龄的认识不够准确。</a:t>
            </a:r>
            <a:endParaRPr lang="en-US" altLang="zh-TW"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TW"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对地球年龄认识不正确，就好像建房子时地基没打稳一样。</a:t>
            </a:r>
            <a:endParaRPr lang="en-US" altLang="zh-TW"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endParaRPr lang="en-US" altLang="zh-TW"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6" name="图片 5">
            <a:extLst>
              <a:ext uri="{FF2B5EF4-FFF2-40B4-BE49-F238E27FC236}">
                <a16:creationId xmlns:a16="http://schemas.microsoft.com/office/drawing/2014/main" id="{5F983552-712B-467F-A622-8E64BE38AF42}"/>
              </a:ext>
            </a:extLst>
          </p:cNvPr>
          <p:cNvPicPr>
            <a:picLocks noChangeAspect="1"/>
          </p:cNvPicPr>
          <p:nvPr/>
        </p:nvPicPr>
        <p:blipFill>
          <a:blip r:embed="rId4"/>
          <a:stretch>
            <a:fillRect/>
          </a:stretch>
        </p:blipFill>
        <p:spPr>
          <a:xfrm>
            <a:off x="1090272" y="4321833"/>
            <a:ext cx="2795174" cy="23293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标题 15">
            <a:extLst>
              <a:ext uri="{FF2B5EF4-FFF2-40B4-BE49-F238E27FC236}">
                <a16:creationId xmlns:a16="http://schemas.microsoft.com/office/drawing/2014/main" id="{2E45F970-CD54-BC48-B7DF-A5009226D038}"/>
              </a:ext>
            </a:extLst>
          </p:cNvPr>
          <p:cNvSpPr>
            <a:spLocks noGrp="1"/>
          </p:cNvSpPr>
          <p:nvPr>
            <p:ph type="title"/>
          </p:nvPr>
        </p:nvSpPr>
        <p:spPr>
          <a:xfrm>
            <a:off x="0" y="223250"/>
            <a:ext cx="9144000" cy="1652633"/>
          </a:xfrm>
        </p:spPr>
        <p:txBody>
          <a:bodyPr/>
          <a:lstStyle/>
          <a:p>
            <a:r>
              <a:rPr lang="zh-CN" altLang="en-US" dirty="0"/>
              <a:t>问：</a:t>
            </a:r>
            <a:br>
              <a:rPr lang="zh-CN" altLang="en-US" dirty="0"/>
            </a:br>
            <a:r>
              <a:rPr lang="zh-CN" altLang="en-US" dirty="0"/>
              <a:t>“神导进化”不合乎圣经</a:t>
            </a:r>
            <a:br>
              <a:rPr lang="en-US" altLang="zh-CN" dirty="0"/>
            </a:br>
            <a:r>
              <a:rPr lang="zh-CN" altLang="en-US" dirty="0"/>
              <a:t>为什么仍有许多基督徒相信呢？</a:t>
            </a:r>
          </a:p>
        </p:txBody>
      </p:sp>
      <p:pic>
        <p:nvPicPr>
          <p:cNvPr id="7" name="图片 6">
            <a:extLst>
              <a:ext uri="{FF2B5EF4-FFF2-40B4-BE49-F238E27FC236}">
                <a16:creationId xmlns:a16="http://schemas.microsoft.com/office/drawing/2014/main" id="{FD841DD1-DFEB-D34C-A15A-791790E54E21}"/>
              </a:ext>
            </a:extLst>
          </p:cNvPr>
          <p:cNvPicPr>
            <a:picLocks noChangeAspect="1"/>
          </p:cNvPicPr>
          <p:nvPr/>
        </p:nvPicPr>
        <p:blipFill>
          <a:blip r:embed="rId5"/>
          <a:stretch>
            <a:fillRect/>
          </a:stretch>
        </p:blipFill>
        <p:spPr>
          <a:xfrm>
            <a:off x="3962579" y="4320828"/>
            <a:ext cx="3843749" cy="232931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53376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16"/>
                                        </p:tgtEl>
                                      </p:cBhvr>
                                      <p:by x="50000" y="50000"/>
                                    </p:animScale>
                                  </p:childTnLst>
                                </p:cTn>
                              </p:par>
                            </p:childTnLst>
                          </p:cTn>
                        </p:par>
                        <p:par>
                          <p:cTn id="7" fill="hold">
                            <p:stCondLst>
                              <p:cond delay="2000"/>
                            </p:stCondLst>
                            <p:childTnLst>
                              <p:par>
                                <p:cTn id="8" presetID="22" presetClass="entr" presetSubtype="1"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up)">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2083644" y="1917382"/>
            <a:ext cx="4976712" cy="587790"/>
          </a:xfrm>
          <a:prstGeom prst="rect">
            <a:avLst/>
          </a:prstGeom>
        </p:spPr>
        <p:txBody>
          <a:bodyPr wrap="square">
            <a:spAutoFit/>
          </a:bodyPr>
          <a:lstStyle/>
          <a:p>
            <a:pPr algn="ctr">
              <a:lnSpc>
                <a:spcPts val="4200"/>
              </a:lnSpc>
              <a:spcBef>
                <a:spcPct val="50000"/>
              </a:spcBef>
            </a:pP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完成习题（</a:t>
            </a:r>
            <a:r>
              <a:rPr lang="en-US" altLang="zh-CN"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5</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分钟）</a:t>
            </a:r>
          </a:p>
        </p:txBody>
      </p:sp>
      <p:sp>
        <p:nvSpPr>
          <p:cNvPr id="7" name="标题 6">
            <a:extLst>
              <a:ext uri="{FF2B5EF4-FFF2-40B4-BE49-F238E27FC236}">
                <a16:creationId xmlns:a16="http://schemas.microsoft.com/office/drawing/2014/main" id="{8C59BD5C-A7C7-D045-A4AD-17218324FCAB}"/>
              </a:ext>
            </a:extLst>
          </p:cNvPr>
          <p:cNvSpPr>
            <a:spLocks noGrp="1"/>
          </p:cNvSpPr>
          <p:nvPr>
            <p:ph type="title"/>
          </p:nvPr>
        </p:nvSpPr>
        <p:spPr/>
        <p:txBody>
          <a:bodyPr/>
          <a:lstStyle/>
          <a:p>
            <a:r>
              <a:rPr lang="zh-CN" altLang="en-US" dirty="0"/>
              <a:t>任务二</a:t>
            </a:r>
          </a:p>
        </p:txBody>
      </p:sp>
      <p:pic>
        <p:nvPicPr>
          <p:cNvPr id="2" name="图片 1">
            <a:extLst>
              <a:ext uri="{FF2B5EF4-FFF2-40B4-BE49-F238E27FC236}">
                <a16:creationId xmlns:a16="http://schemas.microsoft.com/office/drawing/2014/main" id="{3EB3F161-BF4F-7745-9C6E-11D120EBCEA1}"/>
              </a:ext>
            </a:extLst>
          </p:cNvPr>
          <p:cNvPicPr>
            <a:picLocks noChangeAspect="1"/>
          </p:cNvPicPr>
          <p:nvPr/>
        </p:nvPicPr>
        <p:blipFill>
          <a:blip r:embed="rId4"/>
          <a:stretch>
            <a:fillRect/>
          </a:stretch>
        </p:blipFill>
        <p:spPr>
          <a:xfrm>
            <a:off x="1745778" y="2948827"/>
            <a:ext cx="5652444" cy="31827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703657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pic>
        <p:nvPicPr>
          <p:cNvPr id="22" name="图片 21">
            <a:extLst>
              <a:ext uri="{FF2B5EF4-FFF2-40B4-BE49-F238E27FC236}">
                <a16:creationId xmlns:a16="http://schemas.microsoft.com/office/drawing/2014/main" id="{C642CD1C-F1E1-034C-B22E-6980E9274288}"/>
              </a:ext>
            </a:extLst>
          </p:cNvPr>
          <p:cNvPicPr>
            <a:picLocks noChangeAspect="1"/>
          </p:cNvPicPr>
          <p:nvPr/>
        </p:nvPicPr>
        <p:blipFill>
          <a:blip r:embed="rId3"/>
          <a:stretch>
            <a:fillRect/>
          </a:stretch>
        </p:blipFill>
        <p:spPr>
          <a:xfrm>
            <a:off x="1241352" y="3281519"/>
            <a:ext cx="3147079" cy="32321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4"/>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725470" y="1803033"/>
            <a:ext cx="7717859" cy="1126399"/>
          </a:xfrm>
          <a:prstGeom prst="rect">
            <a:avLst/>
          </a:prstGeom>
        </p:spPr>
        <p:txBody>
          <a:bodyPr wrap="square">
            <a:spAutoFit/>
          </a:bodyPr>
          <a:lstStyle/>
          <a:p>
            <a:pPr>
              <a:lnSpc>
                <a:spcPts val="4200"/>
              </a:lnSpc>
              <a:spcBef>
                <a:spcPct val="50000"/>
              </a:spcBef>
            </a:pPr>
            <a:r>
              <a:rPr lang="en-US" altLang="zh-CN"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a:t>
            </a:r>
            <a:r>
              <a:rPr lang="zh-CN" altLang="en-US" sz="30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、以房子为例，请问地球的年龄相当于房子的哪个部分？并请在图中标出。</a:t>
            </a:r>
          </a:p>
        </p:txBody>
      </p:sp>
      <p:sp>
        <p:nvSpPr>
          <p:cNvPr id="7" name="标题 6">
            <a:extLst>
              <a:ext uri="{FF2B5EF4-FFF2-40B4-BE49-F238E27FC236}">
                <a16:creationId xmlns:a16="http://schemas.microsoft.com/office/drawing/2014/main" id="{8C59BD5C-A7C7-D045-A4AD-17218324FCAB}"/>
              </a:ext>
            </a:extLst>
          </p:cNvPr>
          <p:cNvSpPr>
            <a:spLocks noGrp="1"/>
          </p:cNvSpPr>
          <p:nvPr>
            <p:ph type="title"/>
          </p:nvPr>
        </p:nvSpPr>
        <p:spPr/>
        <p:txBody>
          <a:bodyPr/>
          <a:lstStyle/>
          <a:p>
            <a:r>
              <a:rPr lang="zh-CN" altLang="en-US" dirty="0"/>
              <a:t>任务二习题</a:t>
            </a:r>
          </a:p>
        </p:txBody>
      </p:sp>
      <p:sp>
        <p:nvSpPr>
          <p:cNvPr id="20" name="Rectangle 2">
            <a:extLst>
              <a:ext uri="{FF2B5EF4-FFF2-40B4-BE49-F238E27FC236}">
                <a16:creationId xmlns:a16="http://schemas.microsoft.com/office/drawing/2014/main" id="{16A0A84F-D340-734B-B05C-112E586DCF5D}"/>
              </a:ext>
            </a:extLst>
          </p:cNvPr>
          <p:cNvSpPr>
            <a:spLocks noChangeArrowheads="1"/>
          </p:cNvSpPr>
          <p:nvPr/>
        </p:nvSpPr>
        <p:spPr bwMode="auto">
          <a:xfrm>
            <a:off x="5226354" y="5039981"/>
            <a:ext cx="3749038"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tabLst/>
            </a:pPr>
            <a:r>
              <a:rPr lang="zh-CN" altLang="en-US" sz="2800" b="1" dirty="0">
                <a:latin typeface="Microsoft YaHei" panose="020B0503020204020204" pitchFamily="34" charset="-122"/>
                <a:ea typeface="Microsoft YaHei" panose="020B0503020204020204" pitchFamily="34" charset="-122"/>
                <a:cs typeface="Times New Roman" panose="02020603050405020304" pitchFamily="18" charset="0"/>
              </a:rPr>
              <a:t>“</a:t>
            </a:r>
            <a:r>
              <a:rPr kumimoji="0" lang="zh-CN" altLang="zh-CN" sz="28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rPr>
              <a:t>地球的年龄</a:t>
            </a:r>
            <a:r>
              <a:rPr kumimoji="0" lang="en-US" altLang="zh-CN" sz="28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rPr>
              <a:t>”</a:t>
            </a:r>
            <a:r>
              <a:rPr kumimoji="0" lang="zh-CN" altLang="en-US" sz="28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rPr>
              <a:t> </a:t>
            </a:r>
            <a:endParaRPr kumimoji="0" lang="en-US" altLang="zh-CN" sz="28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tabLst/>
            </a:pPr>
            <a:r>
              <a:rPr kumimoji="0" lang="zh-CN" altLang="zh-CN" sz="28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rPr>
              <a:t>相当于房子的</a:t>
            </a:r>
            <a:r>
              <a:rPr lang="zh-CN" altLang="en-US" sz="2800" b="1" u="sng" dirty="0">
                <a:latin typeface="Microsoft YaHei" panose="020B0503020204020204" pitchFamily="34" charset="-122"/>
                <a:ea typeface="Microsoft YaHei" panose="020B0503020204020204" pitchFamily="34" charset="-122"/>
                <a:cs typeface="Times New Roman" panose="02020603050405020304" pitchFamily="18" charset="0"/>
              </a:rPr>
              <a:t>地</a:t>
            </a:r>
            <a:r>
              <a:rPr kumimoji="0" lang="zh-CN" altLang="en-US" sz="2800" b="1" u="sng"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cs typeface="Times New Roman" panose="02020603050405020304" pitchFamily="18" charset="0"/>
              </a:rPr>
              <a:t>基</a:t>
            </a:r>
            <a:endParaRPr kumimoji="0" lang="zh-CN" altLang="zh-CN" sz="1100" b="1" u="sng"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4000" b="1" u="none" strike="noStrike" cap="none" normalizeH="0" baseline="0" dirty="0">
              <a:ln>
                <a:noFill/>
              </a:ln>
              <a:solidFill>
                <a:schemeClr val="tx1"/>
              </a:solidFill>
              <a:effectLst/>
              <a:latin typeface="Microsoft YaHei" panose="020B0503020204020204" pitchFamily="34" charset="-122"/>
              <a:ea typeface="Microsoft YaHei" panose="020B0503020204020204" pitchFamily="34" charset="-122"/>
            </a:endParaRPr>
          </a:p>
        </p:txBody>
      </p:sp>
      <p:grpSp>
        <p:nvGrpSpPr>
          <p:cNvPr id="6" name="组合 5">
            <a:extLst>
              <a:ext uri="{FF2B5EF4-FFF2-40B4-BE49-F238E27FC236}">
                <a16:creationId xmlns:a16="http://schemas.microsoft.com/office/drawing/2014/main" id="{AB360860-2379-A242-A6FF-F3D43016259B}"/>
              </a:ext>
            </a:extLst>
          </p:cNvPr>
          <p:cNvGrpSpPr/>
          <p:nvPr/>
        </p:nvGrpSpPr>
        <p:grpSpPr>
          <a:xfrm>
            <a:off x="1559169" y="4881282"/>
            <a:ext cx="4037309" cy="1149798"/>
            <a:chOff x="1273245" y="4881282"/>
            <a:chExt cx="4037309" cy="1149798"/>
          </a:xfrm>
        </p:grpSpPr>
        <p:sp>
          <p:nvSpPr>
            <p:cNvPr id="3" name="矩形 2">
              <a:extLst>
                <a:ext uri="{FF2B5EF4-FFF2-40B4-BE49-F238E27FC236}">
                  <a16:creationId xmlns:a16="http://schemas.microsoft.com/office/drawing/2014/main" id="{AE1EFA3C-655D-424A-962E-2941265D0627}"/>
                </a:ext>
              </a:extLst>
            </p:cNvPr>
            <p:cNvSpPr/>
            <p:nvPr/>
          </p:nvSpPr>
          <p:spPr>
            <a:xfrm>
              <a:off x="1273245" y="4881282"/>
              <a:ext cx="2383277" cy="114979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5" name="直线箭头连接符 4">
              <a:extLst>
                <a:ext uri="{FF2B5EF4-FFF2-40B4-BE49-F238E27FC236}">
                  <a16:creationId xmlns:a16="http://schemas.microsoft.com/office/drawing/2014/main" id="{6449DEB7-C9F9-7C41-A291-258D7A1F8197}"/>
                </a:ext>
              </a:extLst>
            </p:cNvPr>
            <p:cNvCxnSpPr>
              <a:cxnSpLocks/>
              <a:stCxn id="3" idx="3"/>
            </p:cNvCxnSpPr>
            <p:nvPr/>
          </p:nvCxnSpPr>
          <p:spPr>
            <a:xfrm flipV="1">
              <a:off x="3656522" y="5433649"/>
              <a:ext cx="1654032" cy="2253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65108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1203403" y="1803033"/>
            <a:ext cx="7717859" cy="2236061"/>
          </a:xfrm>
          <a:prstGeom prst="rect">
            <a:avLst/>
          </a:prstGeom>
        </p:spPr>
        <p:txBody>
          <a:bodyPr wrap="square">
            <a:spAutoFit/>
          </a:bodyPr>
          <a:lstStyle/>
          <a:p>
            <a:pPr>
              <a:lnSpc>
                <a:spcPts val="3800"/>
              </a:lnSpc>
              <a:spcBef>
                <a:spcPts val="600"/>
              </a:spcBef>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2</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、选词填空，可以重复选择同一个词。</a:t>
            </a:r>
          </a:p>
          <a:p>
            <a:pPr>
              <a:lnSpc>
                <a:spcPts val="3800"/>
              </a:lnSpc>
              <a:spcBef>
                <a:spcPts val="600"/>
              </a:spcBef>
            </a:pP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人</a:t>
            </a:r>
            <a:r>
              <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死</a:t>
            </a:r>
          </a:p>
          <a:p>
            <a:pPr>
              <a:lnSpc>
                <a:spcPts val="3800"/>
              </a:lnSpc>
              <a:spcBef>
                <a:spcPts val="600"/>
              </a:spcBef>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圣经的顺序：①</a:t>
            </a:r>
            <a:r>
              <a:rPr lang="zh-CN" altLang="en-US" sz="28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、②</a:t>
            </a:r>
            <a:r>
              <a:rPr lang="zh-CN" altLang="en-US" sz="28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p>
          <a:p>
            <a:pPr>
              <a:lnSpc>
                <a:spcPts val="3800"/>
              </a:lnSpc>
              <a:spcBef>
                <a:spcPts val="600"/>
              </a:spcBef>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(2</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进化论的顺序：①</a:t>
            </a:r>
            <a:r>
              <a:rPr lang="zh-CN" altLang="en-US" sz="28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、②</a:t>
            </a:r>
            <a:r>
              <a:rPr lang="zh-CN" altLang="en-US" sz="28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p>
        </p:txBody>
      </p:sp>
      <p:sp>
        <p:nvSpPr>
          <p:cNvPr id="7" name="标题 6">
            <a:extLst>
              <a:ext uri="{FF2B5EF4-FFF2-40B4-BE49-F238E27FC236}">
                <a16:creationId xmlns:a16="http://schemas.microsoft.com/office/drawing/2014/main" id="{8C59BD5C-A7C7-D045-A4AD-17218324FCAB}"/>
              </a:ext>
            </a:extLst>
          </p:cNvPr>
          <p:cNvSpPr>
            <a:spLocks noGrp="1"/>
          </p:cNvSpPr>
          <p:nvPr>
            <p:ph type="title"/>
          </p:nvPr>
        </p:nvSpPr>
        <p:spPr/>
        <p:txBody>
          <a:bodyPr/>
          <a:lstStyle/>
          <a:p>
            <a:r>
              <a:rPr lang="zh-CN" altLang="en-US" dirty="0"/>
              <a:t>任务二习题</a:t>
            </a:r>
          </a:p>
        </p:txBody>
      </p:sp>
      <p:sp>
        <p:nvSpPr>
          <p:cNvPr id="2" name="文本框 1">
            <a:extLst>
              <a:ext uri="{FF2B5EF4-FFF2-40B4-BE49-F238E27FC236}">
                <a16:creationId xmlns:a16="http://schemas.microsoft.com/office/drawing/2014/main" id="{FE1E1D05-D0E6-6845-9FB7-592D34A6BA0B}"/>
              </a:ext>
            </a:extLst>
          </p:cNvPr>
          <p:cNvSpPr txBox="1"/>
          <p:nvPr/>
        </p:nvSpPr>
        <p:spPr>
          <a:xfrm>
            <a:off x="4714584" y="2882584"/>
            <a:ext cx="1272587" cy="523220"/>
          </a:xfrm>
          <a:prstGeom prst="rect">
            <a:avLst/>
          </a:prstGeom>
          <a:noFill/>
        </p:spPr>
        <p:txBody>
          <a:bodyPr wrap="square" rtlCol="0">
            <a:spAutoFit/>
          </a:bodyPr>
          <a:lstStyle/>
          <a:p>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人</a:t>
            </a:r>
            <a:endParaRPr kumimoji="1" lang="zh-CN" altLang="en-US" sz="2800" dirty="0"/>
          </a:p>
        </p:txBody>
      </p:sp>
      <p:sp>
        <p:nvSpPr>
          <p:cNvPr id="21" name="文本框 20">
            <a:extLst>
              <a:ext uri="{FF2B5EF4-FFF2-40B4-BE49-F238E27FC236}">
                <a16:creationId xmlns:a16="http://schemas.microsoft.com/office/drawing/2014/main" id="{028E998F-3460-CA4F-AE55-7C067E478A6A}"/>
              </a:ext>
            </a:extLst>
          </p:cNvPr>
          <p:cNvSpPr txBox="1"/>
          <p:nvPr/>
        </p:nvSpPr>
        <p:spPr>
          <a:xfrm>
            <a:off x="6099749" y="2905986"/>
            <a:ext cx="1272586" cy="523220"/>
          </a:xfrm>
          <a:prstGeom prst="rect">
            <a:avLst/>
          </a:prstGeom>
          <a:noFill/>
        </p:spPr>
        <p:txBody>
          <a:bodyPr wrap="square" rtlCol="0">
            <a:spAutoFit/>
          </a:bodyPr>
          <a:lstStyle/>
          <a:p>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死</a:t>
            </a:r>
            <a:endParaRPr kumimoji="1" lang="zh-CN" altLang="en-US" sz="2800" dirty="0"/>
          </a:p>
        </p:txBody>
      </p:sp>
      <p:sp>
        <p:nvSpPr>
          <p:cNvPr id="22" name="文本框 21">
            <a:extLst>
              <a:ext uri="{FF2B5EF4-FFF2-40B4-BE49-F238E27FC236}">
                <a16:creationId xmlns:a16="http://schemas.microsoft.com/office/drawing/2014/main" id="{0CFE1C45-C954-6549-B67D-C8EBC9B92B47}"/>
              </a:ext>
            </a:extLst>
          </p:cNvPr>
          <p:cNvSpPr txBox="1"/>
          <p:nvPr/>
        </p:nvSpPr>
        <p:spPr>
          <a:xfrm>
            <a:off x="5094203" y="3445248"/>
            <a:ext cx="543739" cy="523220"/>
          </a:xfrm>
          <a:prstGeom prst="rect">
            <a:avLst/>
          </a:prstGeom>
          <a:noFill/>
        </p:spPr>
        <p:txBody>
          <a:bodyPr wrap="none" rtlCol="0">
            <a:spAutoFit/>
          </a:bodyPr>
          <a:lstStyle/>
          <a:p>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死</a:t>
            </a:r>
            <a:endParaRPr kumimoji="1" lang="zh-CN" altLang="en-US" sz="2800" dirty="0"/>
          </a:p>
        </p:txBody>
      </p:sp>
      <p:sp>
        <p:nvSpPr>
          <p:cNvPr id="23" name="文本框 22">
            <a:extLst>
              <a:ext uri="{FF2B5EF4-FFF2-40B4-BE49-F238E27FC236}">
                <a16:creationId xmlns:a16="http://schemas.microsoft.com/office/drawing/2014/main" id="{6FEDB491-0DCF-394F-BA3F-4CFC465D2009}"/>
              </a:ext>
            </a:extLst>
          </p:cNvPr>
          <p:cNvSpPr txBox="1"/>
          <p:nvPr/>
        </p:nvSpPr>
        <p:spPr>
          <a:xfrm>
            <a:off x="6535111" y="3461597"/>
            <a:ext cx="543739" cy="523220"/>
          </a:xfrm>
          <a:prstGeom prst="rect">
            <a:avLst/>
          </a:prstGeom>
          <a:noFill/>
        </p:spPr>
        <p:txBody>
          <a:bodyPr wrap="none" rtlCol="0">
            <a:spAutoFit/>
          </a:bodyPr>
          <a:lstStyle/>
          <a:p>
            <a:r>
              <a:rPr lang="zh-CN" altLang="en-US"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人</a:t>
            </a:r>
            <a:endParaRPr kumimoji="1" lang="zh-CN" altLang="en-US" sz="2800" dirty="0"/>
          </a:p>
        </p:txBody>
      </p:sp>
      <p:grpSp>
        <p:nvGrpSpPr>
          <p:cNvPr id="25" name="组合 24">
            <a:extLst>
              <a:ext uri="{FF2B5EF4-FFF2-40B4-BE49-F238E27FC236}">
                <a16:creationId xmlns:a16="http://schemas.microsoft.com/office/drawing/2014/main" id="{1F90DEC0-3051-8241-849F-0397C24C18AB}"/>
              </a:ext>
            </a:extLst>
          </p:cNvPr>
          <p:cNvGrpSpPr/>
          <p:nvPr/>
        </p:nvGrpSpPr>
        <p:grpSpPr>
          <a:xfrm>
            <a:off x="4608372" y="4187812"/>
            <a:ext cx="3481343" cy="2650840"/>
            <a:chOff x="1831439" y="2469867"/>
            <a:chExt cx="5481119" cy="4173553"/>
          </a:xfrm>
        </p:grpSpPr>
        <p:grpSp>
          <p:nvGrpSpPr>
            <p:cNvPr id="29" name="组合 10">
              <a:extLst>
                <a:ext uri="{FF2B5EF4-FFF2-40B4-BE49-F238E27FC236}">
                  <a16:creationId xmlns:a16="http://schemas.microsoft.com/office/drawing/2014/main" id="{2C64870F-6EC5-0D46-A020-3286E8FB4133}"/>
                </a:ext>
              </a:extLst>
            </p:cNvPr>
            <p:cNvGrpSpPr/>
            <p:nvPr/>
          </p:nvGrpSpPr>
          <p:grpSpPr>
            <a:xfrm>
              <a:off x="1831439" y="2469867"/>
              <a:ext cx="5481119" cy="4173553"/>
              <a:chOff x="623392" y="980728"/>
              <a:chExt cx="4572000" cy="3429000"/>
            </a:xfrm>
          </p:grpSpPr>
          <p:pic>
            <p:nvPicPr>
              <p:cNvPr id="31" name="Picture 4" descr="EVOLUTION">
                <a:extLst>
                  <a:ext uri="{FF2B5EF4-FFF2-40B4-BE49-F238E27FC236}">
                    <a16:creationId xmlns:a16="http://schemas.microsoft.com/office/drawing/2014/main" id="{4B459742-8BFB-E341-B5CE-4C991B59CE95}"/>
                  </a:ext>
                </a:extLst>
              </p:cNvPr>
              <p:cNvPicPr>
                <a:picLocks noChangeAspect="1" noChangeArrowheads="1"/>
              </p:cNvPicPr>
              <p:nvPr/>
            </p:nvPicPr>
            <p:blipFill>
              <a:blip r:embed="rId4" cstate="print"/>
              <a:srcRect/>
              <a:stretch>
                <a:fillRect/>
              </a:stretch>
            </p:blipFill>
            <p:spPr bwMode="auto">
              <a:xfrm>
                <a:off x="623392" y="980728"/>
                <a:ext cx="4572000" cy="3429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2" name="矩形 9">
                <a:extLst>
                  <a:ext uri="{FF2B5EF4-FFF2-40B4-BE49-F238E27FC236}">
                    <a16:creationId xmlns:a16="http://schemas.microsoft.com/office/drawing/2014/main" id="{55022A6A-B64B-D345-BA68-463120A102D8}"/>
                  </a:ext>
                </a:extLst>
              </p:cNvPr>
              <p:cNvSpPr>
                <a:spLocks noChangeArrowheads="1"/>
              </p:cNvSpPr>
              <p:nvPr/>
            </p:nvSpPr>
            <p:spPr bwMode="auto">
              <a:xfrm rot="20100000">
                <a:off x="2141709" y="2455949"/>
                <a:ext cx="1463040" cy="667512"/>
              </a:xfrm>
              <a:prstGeom prst="rect">
                <a:avLst/>
              </a:prstGeom>
              <a:solidFill>
                <a:schemeClr val="tx1"/>
              </a:solidFill>
              <a:ln w="28575" algn="ctr">
                <a:solidFill>
                  <a:schemeClr val="tx1"/>
                </a:solidFill>
                <a:round/>
                <a:headEnd/>
                <a:tailEnd/>
              </a:ln>
            </p:spPr>
            <p:txBody>
              <a:bodyPr wrap="square" lIns="90000" tIns="46800" rIns="90000" bIns="46800" anchor="ctr">
                <a:noAutofit/>
              </a:bodyPr>
              <a:lstStyle/>
              <a:p>
                <a:pPr algn="ctr"/>
                <a:r>
                  <a:rPr lang="zh-TW" altLang="en-US" sz="2800" b="1" dirty="0">
                    <a:solidFill>
                      <a:prstClr val="white"/>
                    </a:solidFill>
                    <a:latin typeface="微软雅黑" panose="020B0503020204020204" pitchFamily="34" charset="-122"/>
                    <a:ea typeface="微软雅黑" panose="020B0503020204020204" pitchFamily="34" charset="-122"/>
                  </a:rPr>
                  <a:t>死亡</a:t>
                </a:r>
                <a:endParaRPr lang="en-US" altLang="zh-TW" sz="2800" b="1" dirty="0">
                  <a:solidFill>
                    <a:prstClr val="white"/>
                  </a:solidFill>
                  <a:latin typeface="微软雅黑" panose="020B0503020204020204" pitchFamily="34" charset="-122"/>
                  <a:ea typeface="微软雅黑" panose="020B0503020204020204" pitchFamily="34" charset="-122"/>
                </a:endParaRPr>
              </a:p>
            </p:txBody>
          </p:sp>
        </p:grpSp>
        <p:sp>
          <p:nvSpPr>
            <p:cNvPr id="30" name="矩形 29">
              <a:extLst>
                <a:ext uri="{FF2B5EF4-FFF2-40B4-BE49-F238E27FC236}">
                  <a16:creationId xmlns:a16="http://schemas.microsoft.com/office/drawing/2014/main" id="{8ABD47E2-7435-2D4F-B14E-F7EB2A1688C4}"/>
                </a:ext>
              </a:extLst>
            </p:cNvPr>
            <p:cNvSpPr>
              <a:spLocks noChangeArrowheads="1"/>
            </p:cNvSpPr>
            <p:nvPr/>
          </p:nvSpPr>
          <p:spPr bwMode="auto">
            <a:xfrm>
              <a:off x="6511038" y="2815389"/>
              <a:ext cx="801520" cy="613611"/>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2800" b="1" dirty="0">
                  <a:solidFill>
                    <a:prstClr val="white"/>
                  </a:solidFill>
                  <a:latin typeface="微软雅黑" panose="020B0503020204020204" pitchFamily="34" charset="-122"/>
                  <a:ea typeface="微软雅黑" panose="020B0503020204020204" pitchFamily="34" charset="-122"/>
                </a:rPr>
                <a:t>人</a:t>
              </a:r>
              <a:endParaRPr lang="en-US" altLang="zh-TW" sz="2800" b="1" dirty="0">
                <a:solidFill>
                  <a:prstClr val="white"/>
                </a:solidFill>
                <a:latin typeface="微软雅黑" panose="020B0503020204020204" pitchFamily="34" charset="-122"/>
                <a:ea typeface="微软雅黑" panose="020B0503020204020204" pitchFamily="34" charset="-122"/>
              </a:endParaRPr>
            </a:p>
          </p:txBody>
        </p:sp>
      </p:grpSp>
      <p:grpSp>
        <p:nvGrpSpPr>
          <p:cNvPr id="33" name="组合 32">
            <a:extLst>
              <a:ext uri="{FF2B5EF4-FFF2-40B4-BE49-F238E27FC236}">
                <a16:creationId xmlns:a16="http://schemas.microsoft.com/office/drawing/2014/main" id="{F015E247-B2F2-3C41-90AE-F29966602E50}"/>
              </a:ext>
            </a:extLst>
          </p:cNvPr>
          <p:cNvGrpSpPr/>
          <p:nvPr/>
        </p:nvGrpSpPr>
        <p:grpSpPr>
          <a:xfrm>
            <a:off x="721615" y="4188726"/>
            <a:ext cx="3761299" cy="2654953"/>
            <a:chOff x="686324" y="2736042"/>
            <a:chExt cx="4822666" cy="3404130"/>
          </a:xfrm>
        </p:grpSpPr>
        <p:grpSp>
          <p:nvGrpSpPr>
            <p:cNvPr id="34" name="组合 21">
              <a:extLst>
                <a:ext uri="{FF2B5EF4-FFF2-40B4-BE49-F238E27FC236}">
                  <a16:creationId xmlns:a16="http://schemas.microsoft.com/office/drawing/2014/main" id="{024BEA3E-D74B-A04A-8FA5-D326779A251B}"/>
                </a:ext>
              </a:extLst>
            </p:cNvPr>
            <p:cNvGrpSpPr/>
            <p:nvPr/>
          </p:nvGrpSpPr>
          <p:grpSpPr>
            <a:xfrm>
              <a:off x="686324" y="2736042"/>
              <a:ext cx="4822666" cy="3404130"/>
              <a:chOff x="5650103" y="980728"/>
              <a:chExt cx="5011480" cy="3419292"/>
            </a:xfrm>
          </p:grpSpPr>
          <p:pic>
            <p:nvPicPr>
              <p:cNvPr id="37" name="Picture 3" descr="death_creation">
                <a:extLst>
                  <a:ext uri="{FF2B5EF4-FFF2-40B4-BE49-F238E27FC236}">
                    <a16:creationId xmlns:a16="http://schemas.microsoft.com/office/drawing/2014/main" id="{C9237948-5891-524F-85DE-E13A5735B74B}"/>
                  </a:ext>
                </a:extLst>
              </p:cNvPr>
              <p:cNvPicPr>
                <a:picLocks noChangeAspect="1" noChangeArrowheads="1"/>
              </p:cNvPicPr>
              <p:nvPr/>
            </p:nvPicPr>
            <p:blipFill>
              <a:blip r:embed="rId5" cstate="print"/>
              <a:srcRect t="9125"/>
              <a:stretch>
                <a:fillRect/>
              </a:stretch>
            </p:blipFill>
            <p:spPr bwMode="auto">
              <a:xfrm>
                <a:off x="5650103" y="980728"/>
                <a:ext cx="5011480" cy="34192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8" name="矩形 37">
                <a:extLst>
                  <a:ext uri="{FF2B5EF4-FFF2-40B4-BE49-F238E27FC236}">
                    <a16:creationId xmlns:a16="http://schemas.microsoft.com/office/drawing/2014/main" id="{33C716A3-0DF3-4340-B99F-40CE9E8E25A8}"/>
                  </a:ext>
                </a:extLst>
              </p:cNvPr>
              <p:cNvSpPr/>
              <p:nvPr/>
            </p:nvSpPr>
            <p:spPr bwMode="auto">
              <a:xfrm>
                <a:off x="6119930" y="2614210"/>
                <a:ext cx="1209898" cy="478469"/>
              </a:xfrm>
              <a:prstGeom prst="rect">
                <a:avLst/>
              </a:prstGeom>
              <a:solidFill>
                <a:schemeClr val="bg1">
                  <a:lumMod val="75000"/>
                </a:schemeClr>
              </a:solidFill>
              <a:ln w="28575" cap="flat" cmpd="sng" algn="ctr">
                <a:solidFill>
                  <a:schemeClr val="tx1"/>
                </a:solidFill>
                <a:prstDash val="solid"/>
                <a:round/>
                <a:headEnd type="none" w="med" len="med"/>
                <a:tailEnd type="none" w="med" len="med"/>
              </a:ln>
              <a:effectLst/>
            </p:spPr>
            <p:txBody>
              <a:bodyPr wrap="square" lIns="90000" tIns="46800" rIns="90000" bIns="46800" anchor="ctr">
                <a:spAutoFit/>
              </a:bodyPr>
              <a:lstStyle/>
              <a:p>
                <a:pPr algn="ctr">
                  <a:defRPr/>
                </a:pPr>
                <a:r>
                  <a:rPr lang="zh-TW" altLang="en-US" b="1" dirty="0">
                    <a:solidFill>
                      <a:prstClr val="black"/>
                    </a:solidFill>
                    <a:latin typeface="Microsoft YaHei" panose="020B0503020204020204" pitchFamily="34" charset="-122"/>
                    <a:ea typeface="Microsoft YaHei" panose="020B0503020204020204" pitchFamily="34" charset="-122"/>
                  </a:rPr>
                  <a:t>伊甸园</a:t>
                </a:r>
                <a:endParaRPr lang="zh-HK" altLang="en-US" b="1" dirty="0">
                  <a:solidFill>
                    <a:prstClr val="black"/>
                  </a:solidFill>
                  <a:latin typeface="Microsoft YaHei" panose="020B0503020204020204" pitchFamily="34" charset="-122"/>
                  <a:ea typeface="Microsoft YaHei" panose="020B0503020204020204" pitchFamily="34" charset="-122"/>
                </a:endParaRPr>
              </a:p>
            </p:txBody>
          </p:sp>
          <p:sp>
            <p:nvSpPr>
              <p:cNvPr id="39" name="矩形 9">
                <a:extLst>
                  <a:ext uri="{FF2B5EF4-FFF2-40B4-BE49-F238E27FC236}">
                    <a16:creationId xmlns:a16="http://schemas.microsoft.com/office/drawing/2014/main" id="{8765FA5B-9CA0-D84E-B145-BBD90C7870F5}"/>
                  </a:ext>
                </a:extLst>
              </p:cNvPr>
              <p:cNvSpPr>
                <a:spLocks noChangeArrowheads="1"/>
              </p:cNvSpPr>
              <p:nvPr/>
            </p:nvSpPr>
            <p:spPr bwMode="auto">
              <a:xfrm rot="1500000">
                <a:off x="7273422" y="2125712"/>
                <a:ext cx="1782094" cy="488203"/>
              </a:xfrm>
              <a:prstGeom prst="rect">
                <a:avLst/>
              </a:prstGeom>
              <a:solidFill>
                <a:schemeClr val="tx1"/>
              </a:solidFill>
              <a:ln w="28575" algn="ctr">
                <a:solidFill>
                  <a:schemeClr val="tx1"/>
                </a:solidFill>
                <a:round/>
                <a:headEnd/>
                <a:tailEnd/>
              </a:ln>
            </p:spPr>
            <p:txBody>
              <a:bodyPr wrap="square" lIns="90000" tIns="46800" rIns="90000" bIns="46800" anchor="ctr">
                <a:noAutofit/>
              </a:bodyPr>
              <a:lstStyle/>
              <a:p>
                <a:pPr algn="ctr"/>
                <a:r>
                  <a:rPr lang="zh-CN" altLang="en-US" sz="2800" b="1" dirty="0">
                    <a:solidFill>
                      <a:prstClr val="white"/>
                    </a:solidFill>
                    <a:latin typeface="微软雅黑" panose="020B0503020204020204" pitchFamily="34" charset="-122"/>
                    <a:ea typeface="微软雅黑" panose="020B0503020204020204" pitchFamily="34" charset="-122"/>
                  </a:rPr>
                  <a:t>人犯罪</a:t>
                </a:r>
                <a:endParaRPr lang="en-US" altLang="zh-TW" sz="2800" b="1" dirty="0">
                  <a:solidFill>
                    <a:prstClr val="white"/>
                  </a:solidFill>
                  <a:latin typeface="微软雅黑" panose="020B0503020204020204" pitchFamily="34" charset="-122"/>
                  <a:ea typeface="微软雅黑" panose="020B0503020204020204" pitchFamily="34" charset="-122"/>
                </a:endParaRPr>
              </a:p>
            </p:txBody>
          </p:sp>
        </p:grpSp>
        <p:sp>
          <p:nvSpPr>
            <p:cNvPr id="35" name="矩形 34">
              <a:extLst>
                <a:ext uri="{FF2B5EF4-FFF2-40B4-BE49-F238E27FC236}">
                  <a16:creationId xmlns:a16="http://schemas.microsoft.com/office/drawing/2014/main" id="{215DFA60-BE2A-B248-92B5-7B263A7FA120}"/>
                </a:ext>
              </a:extLst>
            </p:cNvPr>
            <p:cNvSpPr>
              <a:spLocks noChangeArrowheads="1"/>
            </p:cNvSpPr>
            <p:nvPr/>
          </p:nvSpPr>
          <p:spPr bwMode="auto">
            <a:xfrm>
              <a:off x="725878" y="3106850"/>
              <a:ext cx="669857" cy="486038"/>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2800" b="1" dirty="0">
                  <a:solidFill>
                    <a:prstClr val="white"/>
                  </a:solidFill>
                  <a:latin typeface="微软雅黑" panose="020B0503020204020204" pitchFamily="34" charset="-122"/>
                  <a:ea typeface="微软雅黑" panose="020B0503020204020204" pitchFamily="34" charset="-122"/>
                </a:rPr>
                <a:t>人</a:t>
              </a:r>
              <a:endParaRPr lang="en-US" altLang="zh-TW" sz="2800" b="1" dirty="0">
                <a:solidFill>
                  <a:prstClr val="white"/>
                </a:solidFill>
                <a:latin typeface="微软雅黑" panose="020B0503020204020204" pitchFamily="34" charset="-122"/>
                <a:ea typeface="微软雅黑" panose="020B0503020204020204" pitchFamily="34" charset="-122"/>
              </a:endParaRPr>
            </a:p>
          </p:txBody>
        </p:sp>
        <p:sp>
          <p:nvSpPr>
            <p:cNvPr id="36" name="矩形 35">
              <a:extLst>
                <a:ext uri="{FF2B5EF4-FFF2-40B4-BE49-F238E27FC236}">
                  <a16:creationId xmlns:a16="http://schemas.microsoft.com/office/drawing/2014/main" id="{AA277CD3-75B8-0642-B5B8-5E6D9ACA8149}"/>
                </a:ext>
              </a:extLst>
            </p:cNvPr>
            <p:cNvSpPr>
              <a:spLocks noChangeArrowheads="1"/>
            </p:cNvSpPr>
            <p:nvPr/>
          </p:nvSpPr>
          <p:spPr bwMode="auto">
            <a:xfrm>
              <a:off x="4470105" y="4231406"/>
              <a:ext cx="634573" cy="486038"/>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2800" b="1" dirty="0">
                  <a:solidFill>
                    <a:prstClr val="white"/>
                  </a:solidFill>
                  <a:latin typeface="微软雅黑" panose="020B0503020204020204" pitchFamily="34" charset="-122"/>
                  <a:ea typeface="微软雅黑" panose="020B0503020204020204" pitchFamily="34" charset="-122"/>
                </a:rPr>
                <a:t>死</a:t>
              </a:r>
              <a:endParaRPr lang="en-US" altLang="zh-TW" sz="2800" b="1" dirty="0">
                <a:solidFill>
                  <a:prstClr val="white"/>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88301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1"/>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childTnLst>
                                </p:cTn>
                              </p:par>
                            </p:childTnLst>
                          </p:cTn>
                        </p:par>
                        <p:par>
                          <p:cTn id="14" fill="hold">
                            <p:stCondLst>
                              <p:cond delay="0"/>
                            </p:stCondLst>
                            <p:childTnLst>
                              <p:par>
                                <p:cTn id="15" presetID="1"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p:bldP spid="22"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4"/>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683556" y="1917382"/>
            <a:ext cx="8005912" cy="2082108"/>
          </a:xfrm>
          <a:prstGeom prst="rect">
            <a:avLst/>
          </a:prstGeom>
        </p:spPr>
        <p:txBody>
          <a:bodyPr wrap="square">
            <a:spAutoFit/>
          </a:bodyPr>
          <a:lstStyle/>
          <a:p>
            <a:pPr>
              <a:lnSpc>
                <a:spcPts val="3800"/>
              </a:lnSpc>
              <a:spcBef>
                <a:spcPts val="6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二、选词填空，可以重复选择同一个词。</a:t>
            </a:r>
            <a:endParaRPr lang="zh-CN" altLang="en-US" sz="2800" b="1" u="sng"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3800"/>
              </a:lnSpc>
              <a:spcBef>
                <a:spcPts val="600"/>
              </a:spcBef>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一个基督徒</a:t>
            </a:r>
            <a:r>
              <a:rPr lang="zh-CN" altLang="en-US" sz="28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（能、不能）在相信圣经的同时，还相信进化。因为圣经和进化论明显</a:t>
            </a:r>
            <a:r>
              <a:rPr lang="zh-CN" altLang="en-US" sz="28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                              </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（矛盾、不矛盾）。 </a:t>
            </a:r>
          </a:p>
        </p:txBody>
      </p:sp>
      <p:sp>
        <p:nvSpPr>
          <p:cNvPr id="7" name="标题 6">
            <a:extLst>
              <a:ext uri="{FF2B5EF4-FFF2-40B4-BE49-F238E27FC236}">
                <a16:creationId xmlns:a16="http://schemas.microsoft.com/office/drawing/2014/main" id="{8C59BD5C-A7C7-D045-A4AD-17218324FCAB}"/>
              </a:ext>
            </a:extLst>
          </p:cNvPr>
          <p:cNvSpPr>
            <a:spLocks noGrp="1"/>
          </p:cNvSpPr>
          <p:nvPr>
            <p:ph type="title"/>
          </p:nvPr>
        </p:nvSpPr>
        <p:spPr/>
        <p:txBody>
          <a:bodyPr/>
          <a:lstStyle/>
          <a:p>
            <a:r>
              <a:rPr lang="zh-CN" altLang="en-US" dirty="0"/>
              <a:t>任务二习题</a:t>
            </a:r>
          </a:p>
        </p:txBody>
      </p:sp>
      <p:sp>
        <p:nvSpPr>
          <p:cNvPr id="2" name="文本框 1">
            <a:extLst>
              <a:ext uri="{FF2B5EF4-FFF2-40B4-BE49-F238E27FC236}">
                <a16:creationId xmlns:a16="http://schemas.microsoft.com/office/drawing/2014/main" id="{FE1E1D05-D0E6-6845-9FB7-592D34A6BA0B}"/>
              </a:ext>
            </a:extLst>
          </p:cNvPr>
          <p:cNvSpPr txBox="1"/>
          <p:nvPr/>
        </p:nvSpPr>
        <p:spPr>
          <a:xfrm>
            <a:off x="3488091" y="2456892"/>
            <a:ext cx="902811" cy="523220"/>
          </a:xfrm>
          <a:prstGeom prst="rect">
            <a:avLst/>
          </a:prstGeom>
          <a:noFill/>
        </p:spPr>
        <p:txBody>
          <a:bodyPr wrap="square" rtlCol="0">
            <a:spAutoFit/>
          </a:bodyPr>
          <a:lstStyle/>
          <a:p>
            <a:r>
              <a:rPr lang="zh-CN" altLang="en-US" sz="2800" b="1" dirty="0">
                <a:solidFill>
                  <a:prstClr val="black"/>
                </a:solidFill>
                <a:ea typeface="微软雅黑" panose="020B0503020204020204" pitchFamily="34" charset="-122"/>
                <a:cs typeface="Arial" panose="020B0604020202020204" pitchFamily="34" charset="0"/>
              </a:rPr>
              <a:t>不能</a:t>
            </a:r>
            <a:endParaRPr kumimoji="1" lang="zh-CN" altLang="en-US" sz="2800" dirty="0"/>
          </a:p>
        </p:txBody>
      </p:sp>
      <p:sp>
        <p:nvSpPr>
          <p:cNvPr id="40" name="文本框 39">
            <a:extLst>
              <a:ext uri="{FF2B5EF4-FFF2-40B4-BE49-F238E27FC236}">
                <a16:creationId xmlns:a16="http://schemas.microsoft.com/office/drawing/2014/main" id="{DA0F67C6-2EFA-BC4C-A3BD-947C90B6E71B}"/>
              </a:ext>
            </a:extLst>
          </p:cNvPr>
          <p:cNvSpPr txBox="1"/>
          <p:nvPr/>
        </p:nvSpPr>
        <p:spPr>
          <a:xfrm>
            <a:off x="7811457" y="2958436"/>
            <a:ext cx="902811" cy="523220"/>
          </a:xfrm>
          <a:prstGeom prst="rect">
            <a:avLst/>
          </a:prstGeom>
          <a:noFill/>
        </p:spPr>
        <p:txBody>
          <a:bodyPr wrap="none" rtlCol="0">
            <a:spAutoFit/>
          </a:bodyPr>
          <a:lstStyle/>
          <a:p>
            <a:r>
              <a:rPr lang="zh-CN" altLang="en-US" sz="2800" b="1" dirty="0">
                <a:solidFill>
                  <a:prstClr val="black"/>
                </a:solidFill>
                <a:ea typeface="微软雅黑" panose="020B0503020204020204" pitchFamily="34" charset="-122"/>
                <a:cs typeface="Arial" panose="020B0604020202020204" pitchFamily="34" charset="0"/>
              </a:rPr>
              <a:t>矛盾</a:t>
            </a:r>
            <a:endParaRPr kumimoji="1" lang="zh-CN" altLang="en-US" sz="2800" dirty="0"/>
          </a:p>
        </p:txBody>
      </p:sp>
      <p:grpSp>
        <p:nvGrpSpPr>
          <p:cNvPr id="3" name="组合 2">
            <a:extLst>
              <a:ext uri="{FF2B5EF4-FFF2-40B4-BE49-F238E27FC236}">
                <a16:creationId xmlns:a16="http://schemas.microsoft.com/office/drawing/2014/main" id="{AD8E8D7D-24B5-B04B-8146-5FD44AED3AF4}"/>
              </a:ext>
            </a:extLst>
          </p:cNvPr>
          <p:cNvGrpSpPr/>
          <p:nvPr/>
        </p:nvGrpSpPr>
        <p:grpSpPr>
          <a:xfrm>
            <a:off x="708089" y="4206197"/>
            <a:ext cx="7517222" cy="2284454"/>
            <a:chOff x="1353316" y="4392555"/>
            <a:chExt cx="7517222" cy="2284454"/>
          </a:xfrm>
        </p:grpSpPr>
        <p:pic>
          <p:nvPicPr>
            <p:cNvPr id="41" name="图片 40">
              <a:extLst>
                <a:ext uri="{FF2B5EF4-FFF2-40B4-BE49-F238E27FC236}">
                  <a16:creationId xmlns:a16="http://schemas.microsoft.com/office/drawing/2014/main" id="{5DF417DC-C2C0-F24D-A843-A701C0B5DC68}"/>
                </a:ext>
              </a:extLst>
            </p:cNvPr>
            <p:cNvPicPr>
              <a:picLocks noChangeAspect="1"/>
            </p:cNvPicPr>
            <p:nvPr/>
          </p:nvPicPr>
          <p:blipFill>
            <a:blip r:embed="rId5"/>
            <a:stretch>
              <a:fillRect/>
            </a:stretch>
          </p:blipFill>
          <p:spPr>
            <a:xfrm>
              <a:off x="1353316" y="4399671"/>
              <a:ext cx="1702668" cy="22702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42" name="组合 41">
              <a:extLst>
                <a:ext uri="{FF2B5EF4-FFF2-40B4-BE49-F238E27FC236}">
                  <a16:creationId xmlns:a16="http://schemas.microsoft.com/office/drawing/2014/main" id="{18EE5F84-64B0-6F44-946E-73CADD8F8FCF}"/>
                </a:ext>
              </a:extLst>
            </p:cNvPr>
            <p:cNvGrpSpPr/>
            <p:nvPr/>
          </p:nvGrpSpPr>
          <p:grpSpPr>
            <a:xfrm>
              <a:off x="7237297" y="4392555"/>
              <a:ext cx="1633241" cy="2284454"/>
              <a:chOff x="8053852" y="2448057"/>
              <a:chExt cx="1633241" cy="2284454"/>
            </a:xfrm>
          </p:grpSpPr>
          <p:graphicFrame>
            <p:nvGraphicFramePr>
              <p:cNvPr id="43" name="对象 42">
                <a:extLst>
                  <a:ext uri="{FF2B5EF4-FFF2-40B4-BE49-F238E27FC236}">
                    <a16:creationId xmlns:a16="http://schemas.microsoft.com/office/drawing/2014/main" id="{522CD7E6-84F1-3441-A8DD-AF4971A6B1A9}"/>
                  </a:ext>
                </a:extLst>
              </p:cNvPr>
              <p:cNvGraphicFramePr>
                <a:graphicFrameLocks noChangeAspect="1"/>
              </p:cNvGraphicFramePr>
              <p:nvPr>
                <p:extLst>
                  <p:ext uri="{D42A27DB-BD31-4B8C-83A1-F6EECF244321}">
                    <p14:modId xmlns:p14="http://schemas.microsoft.com/office/powerpoint/2010/main" val="1854136843"/>
                  </p:ext>
                </p:extLst>
              </p:nvPr>
            </p:nvGraphicFramePr>
            <p:xfrm>
              <a:off x="8053852" y="2448057"/>
              <a:ext cx="1616018" cy="2284454"/>
            </p:xfrm>
            <a:graphic>
              <a:graphicData uri="http://schemas.openxmlformats.org/presentationml/2006/ole">
                <mc:AlternateContent xmlns:mc="http://schemas.openxmlformats.org/markup-compatibility/2006">
                  <mc:Choice xmlns:v="urn:schemas-microsoft-com:vml" Requires="v">
                    <p:oleObj spid="_x0000_s1088" name="Image" r:id="rId6" imgW="3250794" imgH="4444444" progId="">
                      <p:embed/>
                    </p:oleObj>
                  </mc:Choice>
                  <mc:Fallback>
                    <p:oleObj name="Image" r:id="rId6" imgW="3250794" imgH="4444444" progId="">
                      <p:embed/>
                      <p:pic>
                        <p:nvPicPr>
                          <p:cNvPr id="20" name="对象 19">
                            <a:extLst>
                              <a:ext uri="{FF2B5EF4-FFF2-40B4-BE49-F238E27FC236}">
                                <a16:creationId xmlns:a16="http://schemas.microsoft.com/office/drawing/2014/main" id="{26D409AC-4A3D-43BA-A638-1A685A3E96E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53852" y="2448057"/>
                            <a:ext cx="1616018" cy="2284454"/>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44" name="矩形 43">
                <a:extLst>
                  <a:ext uri="{FF2B5EF4-FFF2-40B4-BE49-F238E27FC236}">
                    <a16:creationId xmlns:a16="http://schemas.microsoft.com/office/drawing/2014/main" id="{396488AD-99BC-064D-AD65-31F6D3219D2D}"/>
                  </a:ext>
                </a:extLst>
              </p:cNvPr>
              <p:cNvSpPr/>
              <p:nvPr/>
            </p:nvSpPr>
            <p:spPr>
              <a:xfrm>
                <a:off x="8071075" y="2455173"/>
                <a:ext cx="1616018" cy="2270223"/>
              </a:xfrm>
              <a:prstGeom prst="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50"/>
              </a:p>
            </p:txBody>
          </p:sp>
        </p:grpSp>
        <p:grpSp>
          <p:nvGrpSpPr>
            <p:cNvPr id="45" name="组合 44">
              <a:extLst>
                <a:ext uri="{FF2B5EF4-FFF2-40B4-BE49-F238E27FC236}">
                  <a16:creationId xmlns:a16="http://schemas.microsoft.com/office/drawing/2014/main" id="{6E344EA1-2E7E-344B-B02D-11232BFA63D7}"/>
                </a:ext>
              </a:extLst>
            </p:cNvPr>
            <p:cNvGrpSpPr/>
            <p:nvPr/>
          </p:nvGrpSpPr>
          <p:grpSpPr>
            <a:xfrm>
              <a:off x="3001108" y="4786409"/>
              <a:ext cx="4253412" cy="1395329"/>
              <a:chOff x="1914280" y="4786409"/>
              <a:chExt cx="5340240" cy="1395329"/>
            </a:xfrm>
          </p:grpSpPr>
          <p:grpSp>
            <p:nvGrpSpPr>
              <p:cNvPr id="46" name="组合 45">
                <a:extLst>
                  <a:ext uri="{FF2B5EF4-FFF2-40B4-BE49-F238E27FC236}">
                    <a16:creationId xmlns:a16="http://schemas.microsoft.com/office/drawing/2014/main" id="{1138AB88-F459-B248-A0C9-FA709F942B0F}"/>
                  </a:ext>
                </a:extLst>
              </p:cNvPr>
              <p:cNvGrpSpPr/>
              <p:nvPr/>
            </p:nvGrpSpPr>
            <p:grpSpPr>
              <a:xfrm>
                <a:off x="1914280" y="4786409"/>
                <a:ext cx="5340240" cy="1395329"/>
                <a:chOff x="2151323" y="4980720"/>
                <a:chExt cx="4998436" cy="971550"/>
              </a:xfrm>
            </p:grpSpPr>
            <p:sp>
              <p:nvSpPr>
                <p:cNvPr id="48" name="左箭头 47">
                  <a:extLst>
                    <a:ext uri="{FF2B5EF4-FFF2-40B4-BE49-F238E27FC236}">
                      <a16:creationId xmlns:a16="http://schemas.microsoft.com/office/drawing/2014/main" id="{C6029166-30E7-1549-A8C8-6AE1F7361862}"/>
                    </a:ext>
                  </a:extLst>
                </p:cNvPr>
                <p:cNvSpPr/>
                <p:nvPr/>
              </p:nvSpPr>
              <p:spPr>
                <a:xfrm>
                  <a:off x="2151323" y="4980720"/>
                  <a:ext cx="2525975" cy="971550"/>
                </a:xfrm>
                <a:prstGeom prst="lef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9" name="左箭头 48">
                  <a:extLst>
                    <a:ext uri="{FF2B5EF4-FFF2-40B4-BE49-F238E27FC236}">
                      <a16:creationId xmlns:a16="http://schemas.microsoft.com/office/drawing/2014/main" id="{2744F5A9-EA13-8A49-8E98-515AC7C44BA7}"/>
                    </a:ext>
                  </a:extLst>
                </p:cNvPr>
                <p:cNvSpPr/>
                <p:nvPr/>
              </p:nvSpPr>
              <p:spPr>
                <a:xfrm rot="10800000">
                  <a:off x="4623784" y="4980720"/>
                  <a:ext cx="2525975" cy="971550"/>
                </a:xfrm>
                <a:prstGeom prst="leftArrow">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7" name="TextBox 8">
                <a:extLst>
                  <a:ext uri="{FF2B5EF4-FFF2-40B4-BE49-F238E27FC236}">
                    <a16:creationId xmlns:a16="http://schemas.microsoft.com/office/drawing/2014/main" id="{F9E8F0FC-631D-544A-8432-8618A1E76EF2}"/>
                  </a:ext>
                </a:extLst>
              </p:cNvPr>
              <p:cNvSpPr txBox="1"/>
              <p:nvPr/>
            </p:nvSpPr>
            <p:spPr>
              <a:xfrm>
                <a:off x="2240711" y="5177814"/>
                <a:ext cx="4699434" cy="600164"/>
              </a:xfrm>
              <a:prstGeom prst="rect">
                <a:avLst/>
              </a:prstGeom>
              <a:noFill/>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0" hangingPunct="0"/>
                <a:r>
                  <a:rPr lang="zh-CN" altLang="en-US" sz="3200" b="1" dirty="0">
                    <a:solidFill>
                      <a:srgbClr val="FFFF00"/>
                    </a:solidFill>
                    <a:latin typeface="微软雅黑" panose="020B0503020204020204" pitchFamily="34" charset="-122"/>
                    <a:ea typeface="微软雅黑" panose="020B0503020204020204" pitchFamily="34" charset="-122"/>
                  </a:rPr>
                  <a:t>创造论和进化论</a:t>
                </a:r>
              </a:p>
            </p:txBody>
          </p:sp>
        </p:grpSp>
      </p:grpSp>
      <p:cxnSp>
        <p:nvCxnSpPr>
          <p:cNvPr id="5" name="直接连接符 4">
            <a:extLst>
              <a:ext uri="{FF2B5EF4-FFF2-40B4-BE49-F238E27FC236}">
                <a16:creationId xmlns:a16="http://schemas.microsoft.com/office/drawing/2014/main" id="{925DB816-2E23-465A-963F-421411E7FDC6}"/>
              </a:ext>
            </a:extLst>
          </p:cNvPr>
          <p:cNvCxnSpPr>
            <a:cxnSpLocks/>
          </p:cNvCxnSpPr>
          <p:nvPr/>
        </p:nvCxnSpPr>
        <p:spPr>
          <a:xfrm>
            <a:off x="7947781" y="3429000"/>
            <a:ext cx="642766"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795855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683556" y="3290867"/>
            <a:ext cx="7881706" cy="2813078"/>
          </a:xfrm>
          <a:prstGeom prst="rect">
            <a:avLst/>
          </a:prstGeom>
        </p:spPr>
        <p:txBody>
          <a:bodyPr wrap="square">
            <a:spAutoFit/>
          </a:bodyPr>
          <a:lstStyle/>
          <a:p>
            <a:pPr>
              <a:lnSpc>
                <a:spcPts val="4200"/>
              </a:lnSpc>
              <a:spcBef>
                <a:spcPts val="600"/>
              </a:spcBef>
            </a:pP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3</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、简答题</a:t>
            </a:r>
          </a:p>
          <a:p>
            <a:pPr>
              <a:lnSpc>
                <a:spcPts val="4200"/>
              </a:lnSpc>
              <a:spcBef>
                <a:spcPts val="600"/>
              </a:spcBef>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1). </a:t>
            </a: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进化论的根基是什么？</a:t>
            </a:r>
            <a:endParaRPr lang="zh-CN" altLang="en-US" sz="2800" u="sng"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4200"/>
              </a:lnSpc>
            </a:pPr>
            <a:r>
              <a:rPr lang="zh-CN" altLang="en-US"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8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2). </a:t>
            </a:r>
            <a:r>
              <a:rPr lang="zh-CN" altLang="zh-CN" sz="2800" dirty="0">
                <a:effectLst/>
                <a:latin typeface="Microsoft YaHei" panose="020B0503020204020204" pitchFamily="34" charset="-122"/>
                <a:ea typeface="Microsoft YaHei" panose="020B0503020204020204" pitchFamily="34" charset="-122"/>
              </a:rPr>
              <a:t>基督徒的根基是什么？</a:t>
            </a:r>
            <a:endParaRPr lang="en-US" altLang="zh-CN" sz="1800" kern="0" dirty="0">
              <a:effectLst/>
              <a:latin typeface="宋体" panose="02010600030101010101" pitchFamily="2" charset="-122"/>
              <a:cs typeface="Times New Roman" panose="02020603050405020304" pitchFamily="18" charset="0"/>
            </a:endParaRPr>
          </a:p>
          <a:p>
            <a:pPr>
              <a:lnSpc>
                <a:spcPts val="420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3</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“神导进化”的错误思想是因为信徒对于什么问题认识不准确而导致的？</a:t>
            </a:r>
            <a:endParaRPr lang="zh-CN" altLang="en-US" sz="40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p:txBody>
      </p:sp>
      <p:sp>
        <p:nvSpPr>
          <p:cNvPr id="7" name="标题 6">
            <a:extLst>
              <a:ext uri="{FF2B5EF4-FFF2-40B4-BE49-F238E27FC236}">
                <a16:creationId xmlns:a16="http://schemas.microsoft.com/office/drawing/2014/main" id="{8C59BD5C-A7C7-D045-A4AD-17218324FCAB}"/>
              </a:ext>
            </a:extLst>
          </p:cNvPr>
          <p:cNvSpPr>
            <a:spLocks noGrp="1"/>
          </p:cNvSpPr>
          <p:nvPr>
            <p:ph type="title"/>
          </p:nvPr>
        </p:nvSpPr>
        <p:spPr/>
        <p:txBody>
          <a:bodyPr/>
          <a:lstStyle/>
          <a:p>
            <a:r>
              <a:rPr lang="zh-CN" altLang="en-US" dirty="0"/>
              <a:t>任务二习题</a:t>
            </a:r>
          </a:p>
        </p:txBody>
      </p:sp>
      <p:sp>
        <p:nvSpPr>
          <p:cNvPr id="2" name="文本框 1">
            <a:extLst>
              <a:ext uri="{FF2B5EF4-FFF2-40B4-BE49-F238E27FC236}">
                <a16:creationId xmlns:a16="http://schemas.microsoft.com/office/drawing/2014/main" id="{FE1E1D05-D0E6-6845-9FB7-592D34A6BA0B}"/>
              </a:ext>
            </a:extLst>
          </p:cNvPr>
          <p:cNvSpPr txBox="1"/>
          <p:nvPr/>
        </p:nvSpPr>
        <p:spPr>
          <a:xfrm>
            <a:off x="5075754" y="3873068"/>
            <a:ext cx="1980029" cy="523220"/>
          </a:xfrm>
          <a:prstGeom prst="rect">
            <a:avLst/>
          </a:prstGeom>
          <a:noFill/>
        </p:spPr>
        <p:txBody>
          <a:bodyPr wrap="none" rtlCol="0">
            <a:spAutoFit/>
          </a:bodyPr>
          <a:lstStyle/>
          <a:p>
            <a:r>
              <a:rPr lang="zh-CN" altLang="en-US" sz="2800" b="1" dirty="0">
                <a:solidFill>
                  <a:prstClr val="black"/>
                </a:solidFill>
                <a:ea typeface="微软雅黑" panose="020B0503020204020204" pitchFamily="34" charset="-122"/>
                <a:cs typeface="Arial" panose="020B0604020202020204" pitchFamily="34" charset="0"/>
              </a:rPr>
              <a:t>漫长的时间</a:t>
            </a:r>
            <a:endParaRPr kumimoji="1" lang="zh-CN" altLang="en-US" sz="2800" dirty="0"/>
          </a:p>
        </p:txBody>
      </p:sp>
      <p:pic>
        <p:nvPicPr>
          <p:cNvPr id="22" name="图片 21">
            <a:extLst>
              <a:ext uri="{FF2B5EF4-FFF2-40B4-BE49-F238E27FC236}">
                <a16:creationId xmlns:a16="http://schemas.microsoft.com/office/drawing/2014/main" id="{47FF52C5-ED7E-BF4B-8A5E-E567F4D8EFC6}"/>
              </a:ext>
            </a:extLst>
          </p:cNvPr>
          <p:cNvPicPr>
            <a:picLocks noChangeAspect="1"/>
          </p:cNvPicPr>
          <p:nvPr/>
        </p:nvPicPr>
        <p:blipFill rotWithShape="1">
          <a:blip r:embed="rId4"/>
          <a:srcRect l="-2" r="-1611" b="9381"/>
          <a:stretch/>
        </p:blipFill>
        <p:spPr>
          <a:xfrm>
            <a:off x="6123299" y="617743"/>
            <a:ext cx="2329846" cy="299622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5" name="直线连接符 4">
            <a:extLst>
              <a:ext uri="{FF2B5EF4-FFF2-40B4-BE49-F238E27FC236}">
                <a16:creationId xmlns:a16="http://schemas.microsoft.com/office/drawing/2014/main" id="{9DE4F46A-0D09-464D-AA69-D57836AD10E0}"/>
              </a:ext>
            </a:extLst>
          </p:cNvPr>
          <p:cNvCxnSpPr/>
          <p:nvPr/>
        </p:nvCxnSpPr>
        <p:spPr>
          <a:xfrm>
            <a:off x="5095837" y="4357964"/>
            <a:ext cx="2086708" cy="0"/>
          </a:xfrm>
          <a:prstGeom prst="line">
            <a:avLst/>
          </a:prstGeom>
          <a:ln w="28575"/>
        </p:spPr>
        <p:style>
          <a:lnRef idx="1">
            <a:schemeClr val="dk1"/>
          </a:lnRef>
          <a:fillRef idx="0">
            <a:schemeClr val="dk1"/>
          </a:fillRef>
          <a:effectRef idx="0">
            <a:schemeClr val="dk1"/>
          </a:effectRef>
          <a:fontRef idx="minor">
            <a:schemeClr val="tx1"/>
          </a:fontRef>
        </p:style>
      </p:cxnSp>
      <p:sp>
        <p:nvSpPr>
          <p:cNvPr id="25" name="文本框 24">
            <a:extLst>
              <a:ext uri="{FF2B5EF4-FFF2-40B4-BE49-F238E27FC236}">
                <a16:creationId xmlns:a16="http://schemas.microsoft.com/office/drawing/2014/main" id="{F5AF9EF1-8386-DD4E-98FC-8CC914BCB4C0}"/>
              </a:ext>
            </a:extLst>
          </p:cNvPr>
          <p:cNvSpPr txBox="1"/>
          <p:nvPr/>
        </p:nvSpPr>
        <p:spPr>
          <a:xfrm>
            <a:off x="5125148" y="4419600"/>
            <a:ext cx="1145096" cy="523220"/>
          </a:xfrm>
          <a:prstGeom prst="rect">
            <a:avLst/>
          </a:prstGeom>
          <a:noFill/>
        </p:spPr>
        <p:txBody>
          <a:bodyPr wrap="square" rtlCol="0">
            <a:spAutoFit/>
          </a:bodyPr>
          <a:lstStyle/>
          <a:p>
            <a:r>
              <a:rPr lang="zh-CN" altLang="en-US" sz="2800" b="1" dirty="0">
                <a:solidFill>
                  <a:prstClr val="black"/>
                </a:solidFill>
                <a:ea typeface="微软雅黑" panose="020B0503020204020204" pitchFamily="34" charset="-122"/>
                <a:cs typeface="Arial" panose="020B0604020202020204" pitchFamily="34" charset="0"/>
              </a:rPr>
              <a:t>圣经</a:t>
            </a:r>
            <a:endParaRPr kumimoji="1" lang="zh-CN" altLang="en-US" sz="2800" dirty="0"/>
          </a:p>
        </p:txBody>
      </p:sp>
      <p:cxnSp>
        <p:nvCxnSpPr>
          <p:cNvPr id="26" name="直线连接符 25">
            <a:extLst>
              <a:ext uri="{FF2B5EF4-FFF2-40B4-BE49-F238E27FC236}">
                <a16:creationId xmlns:a16="http://schemas.microsoft.com/office/drawing/2014/main" id="{42D13BDC-AE22-2B45-B319-997DBCF6C908}"/>
              </a:ext>
            </a:extLst>
          </p:cNvPr>
          <p:cNvCxnSpPr/>
          <p:nvPr/>
        </p:nvCxnSpPr>
        <p:spPr>
          <a:xfrm>
            <a:off x="5125148" y="4850382"/>
            <a:ext cx="2086708" cy="0"/>
          </a:xfrm>
          <a:prstGeom prst="line">
            <a:avLst/>
          </a:prstGeom>
          <a:ln w="28575"/>
        </p:spPr>
        <p:style>
          <a:lnRef idx="1">
            <a:schemeClr val="dk1"/>
          </a:lnRef>
          <a:fillRef idx="0">
            <a:schemeClr val="dk1"/>
          </a:fillRef>
          <a:effectRef idx="0">
            <a:schemeClr val="dk1"/>
          </a:effectRef>
          <a:fontRef idx="minor">
            <a:schemeClr val="tx1"/>
          </a:fontRef>
        </p:style>
      </p:cxnSp>
      <p:sp>
        <p:nvSpPr>
          <p:cNvPr id="20" name="文本框 19">
            <a:extLst>
              <a:ext uri="{FF2B5EF4-FFF2-40B4-BE49-F238E27FC236}">
                <a16:creationId xmlns:a16="http://schemas.microsoft.com/office/drawing/2014/main" id="{40A5A8BB-5CE3-814C-AB59-FE93B3DC1A37}"/>
              </a:ext>
            </a:extLst>
          </p:cNvPr>
          <p:cNvSpPr txBox="1"/>
          <p:nvPr/>
        </p:nvSpPr>
        <p:spPr>
          <a:xfrm>
            <a:off x="5530119" y="5480708"/>
            <a:ext cx="1980029" cy="523220"/>
          </a:xfrm>
          <a:prstGeom prst="rect">
            <a:avLst/>
          </a:prstGeom>
          <a:noFill/>
        </p:spPr>
        <p:txBody>
          <a:bodyPr wrap="none" rtlCol="0">
            <a:spAutoFit/>
          </a:bodyPr>
          <a:lstStyle/>
          <a:p>
            <a:r>
              <a:rPr lang="zh-CN" altLang="en-US" sz="2800" b="1" dirty="0">
                <a:solidFill>
                  <a:prstClr val="black"/>
                </a:solidFill>
                <a:ea typeface="微软雅黑" panose="020B0503020204020204" pitchFamily="34" charset="-122"/>
                <a:cs typeface="Arial" panose="020B0604020202020204" pitchFamily="34" charset="0"/>
              </a:rPr>
              <a:t>地球的年龄</a:t>
            </a:r>
            <a:endParaRPr kumimoji="1" lang="zh-CN" altLang="en-US" sz="2800" dirty="0"/>
          </a:p>
        </p:txBody>
      </p:sp>
      <p:cxnSp>
        <p:nvCxnSpPr>
          <p:cNvPr id="21" name="直线连接符 20">
            <a:extLst>
              <a:ext uri="{FF2B5EF4-FFF2-40B4-BE49-F238E27FC236}">
                <a16:creationId xmlns:a16="http://schemas.microsoft.com/office/drawing/2014/main" id="{82C913AA-55F3-F941-87CC-63159EB3CCA8}"/>
              </a:ext>
            </a:extLst>
          </p:cNvPr>
          <p:cNvCxnSpPr>
            <a:cxnSpLocks/>
          </p:cNvCxnSpPr>
          <p:nvPr/>
        </p:nvCxnSpPr>
        <p:spPr>
          <a:xfrm>
            <a:off x="5405269" y="5973126"/>
            <a:ext cx="2369162"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80045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5" grpId="0"/>
      <p:bldP spid="2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793090" y="4643707"/>
            <a:ext cx="7921178" cy="1220847"/>
          </a:xfrm>
          <a:prstGeom prst="rect">
            <a:avLst/>
          </a:prstGeom>
        </p:spPr>
        <p:txBody>
          <a:bodyPr wrap="square">
            <a:spAutoFit/>
          </a:bodyPr>
          <a:lstStyle/>
          <a:p>
            <a:pPr>
              <a:lnSpc>
                <a:spcPts val="3800"/>
              </a:lnSpc>
              <a:spcBef>
                <a:spcPts val="1200"/>
              </a:spcBef>
            </a:pP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关于地球</a:t>
            </a:r>
            <a:r>
              <a:rPr lang="zh-CN" altLang="en-US" sz="320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的年龄</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t>
            </a:r>
            <a:r>
              <a:rPr lang="zh-CN" altLang="en-US" sz="320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我们</a:t>
            </a:r>
            <a:r>
              <a:rPr lang="zh-CN" altLang="en-US"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最该问谁呢？</a:t>
            </a:r>
            <a:endParaRPr lang="en-US" altLang="zh-CN" sz="3200"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endParaRPr>
          </a:p>
          <a:p>
            <a:pPr>
              <a:lnSpc>
                <a:spcPts val="3800"/>
              </a:lnSpc>
              <a:spcBef>
                <a:spcPts val="1200"/>
              </a:spcBef>
            </a:pPr>
            <a:r>
              <a:rPr lang="zh-CN" altLang="zh-CN" sz="3200" dirty="0">
                <a:effectLst/>
                <a:latin typeface="Microsoft YaHei" panose="020B0503020204020204" pitchFamily="34" charset="-122"/>
                <a:ea typeface="Microsoft YaHei" panose="020B0503020204020204" pitchFamily="34" charset="-122"/>
              </a:rPr>
              <a:t>谁能提供最可靠的回答？</a:t>
            </a:r>
          </a:p>
        </p:txBody>
      </p:sp>
      <p:pic>
        <p:nvPicPr>
          <p:cNvPr id="11" name="图片 10">
            <a:extLst>
              <a:ext uri="{FF2B5EF4-FFF2-40B4-BE49-F238E27FC236}">
                <a16:creationId xmlns:a16="http://schemas.microsoft.com/office/drawing/2014/main" id="{AAB2D34F-CABA-E244-BF93-1A5B140E6E65}"/>
              </a:ext>
            </a:extLst>
          </p:cNvPr>
          <p:cNvPicPr>
            <a:picLocks noChangeAspect="1"/>
          </p:cNvPicPr>
          <p:nvPr/>
        </p:nvPicPr>
        <p:blipFill>
          <a:blip r:embed="rId4"/>
          <a:stretch>
            <a:fillRect/>
          </a:stretch>
        </p:blipFill>
        <p:spPr>
          <a:xfrm>
            <a:off x="1804889" y="287560"/>
            <a:ext cx="5674035" cy="391359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249592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378118"/>
            <a:ext cx="0" cy="500505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37811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378118"/>
            <a:ext cx="0" cy="486676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11901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514918" y="2501107"/>
            <a:ext cx="8114163" cy="3830664"/>
          </a:xfrm>
          <a:prstGeom prst="rect">
            <a:avLst/>
          </a:prstGeom>
        </p:spPr>
        <p:txBody>
          <a:bodyPr wrap="square">
            <a:spAutoFit/>
          </a:bodyPr>
          <a:lstStyle/>
          <a:p>
            <a:pPr>
              <a:lnSpc>
                <a:spcPts val="3860"/>
              </a:lnSpc>
            </a:pPr>
            <a:r>
              <a:rPr lang="zh-CN" altLang="zh-CN" sz="2800" dirty="0">
                <a:effectLst/>
                <a:latin typeface="Microsoft YaHei" panose="020B0503020204020204" pitchFamily="34" charset="-122"/>
                <a:ea typeface="Microsoft YaHei" panose="020B0503020204020204" pitchFamily="34" charset="-122"/>
              </a:rPr>
              <a:t>如果你想知道自己从妈妈肚子开始疼的那一刻算起，一直到你被生下来为止，一共经历了多少个小时。你会问谁？你觉得谁的回答是最可靠的？（</a:t>
            </a:r>
            <a:r>
              <a:rPr lang="en-US" altLang="zh-CN" sz="2800" dirty="0">
                <a:effectLst/>
                <a:latin typeface="Microsoft YaHei" panose="020B0503020204020204" pitchFamily="34" charset="-122"/>
                <a:ea typeface="Microsoft YaHei" panose="020B0503020204020204" pitchFamily="34" charset="-122"/>
              </a:rPr>
              <a:t>      </a:t>
            </a:r>
            <a:r>
              <a:rPr lang="zh-CN" altLang="zh-CN" sz="2800" dirty="0">
                <a:effectLst/>
                <a:latin typeface="Microsoft YaHei" panose="020B0503020204020204" pitchFamily="34" charset="-122"/>
                <a:ea typeface="Microsoft YaHei" panose="020B0503020204020204" pitchFamily="34" charset="-122"/>
              </a:rPr>
              <a:t>）</a:t>
            </a:r>
            <a:endParaRPr lang="en-US" altLang="zh-CN" sz="2800" dirty="0">
              <a:effectLst/>
              <a:latin typeface="Microsoft YaHei" panose="020B0503020204020204" pitchFamily="34" charset="-122"/>
              <a:ea typeface="Microsoft YaHei" panose="020B0503020204020204" pitchFamily="34" charset="-122"/>
            </a:endParaRPr>
          </a:p>
          <a:p>
            <a:endParaRPr lang="zh-CN" altLang="zh-CN" dirty="0">
              <a:effectLst/>
              <a:latin typeface="Microsoft YaHei" panose="020B0503020204020204" pitchFamily="34" charset="-122"/>
              <a:ea typeface="Microsoft YaHei" panose="020B0503020204020204" pitchFamily="34" charset="-122"/>
            </a:endParaRPr>
          </a:p>
          <a:p>
            <a:pPr marL="342900" lvl="0" indent="-342900">
              <a:lnSpc>
                <a:spcPts val="3860"/>
              </a:lnSpc>
              <a:buFont typeface="+mj-lt"/>
              <a:buAutoNum type="alphaUcPeriod"/>
              <a:tabLst>
                <a:tab pos="457200" algn="l"/>
              </a:tabLst>
            </a:pPr>
            <a:r>
              <a:rPr lang="zh-CN" altLang="zh-CN" sz="2800" dirty="0">
                <a:effectLst/>
                <a:latin typeface="Microsoft YaHei" panose="020B0503020204020204" pitchFamily="34" charset="-122"/>
                <a:ea typeface="Microsoft YaHei" panose="020B0503020204020204" pitchFamily="34" charset="-122"/>
              </a:rPr>
              <a:t>妈妈。</a:t>
            </a:r>
          </a:p>
          <a:p>
            <a:pPr marL="342900" lvl="0" indent="-342900">
              <a:lnSpc>
                <a:spcPts val="3860"/>
              </a:lnSpc>
              <a:buFont typeface="+mj-lt"/>
              <a:buAutoNum type="alphaUcPeriod"/>
              <a:tabLst>
                <a:tab pos="457200" algn="l"/>
              </a:tabLst>
            </a:pPr>
            <a:r>
              <a:rPr lang="zh-CN" altLang="zh-CN" sz="2800" dirty="0">
                <a:effectLst/>
                <a:latin typeface="Microsoft YaHei" panose="020B0503020204020204" pitchFamily="34" charset="-122"/>
                <a:ea typeface="Microsoft YaHei" panose="020B0503020204020204" pitchFamily="34" charset="-122"/>
              </a:rPr>
              <a:t>任何一位专业的产科医生。</a:t>
            </a:r>
          </a:p>
          <a:p>
            <a:pPr marL="342900" lvl="0" indent="-342900">
              <a:lnSpc>
                <a:spcPts val="3860"/>
              </a:lnSpc>
              <a:buFont typeface="+mj-lt"/>
              <a:buAutoNum type="alphaUcPeriod"/>
              <a:tabLst>
                <a:tab pos="457200" algn="l"/>
              </a:tabLst>
            </a:pPr>
            <a:r>
              <a:rPr lang="zh-CN" altLang="zh-CN" sz="2800" dirty="0">
                <a:effectLst/>
                <a:latin typeface="Microsoft YaHei" panose="020B0503020204020204" pitchFamily="34" charset="-122"/>
                <a:ea typeface="Microsoft YaHei" panose="020B0503020204020204" pitchFamily="34" charset="-122"/>
              </a:rPr>
              <a:t>为妈妈科学接生的医生。</a:t>
            </a:r>
          </a:p>
          <a:p>
            <a:pPr marL="342900" lvl="0" indent="-342900">
              <a:lnSpc>
                <a:spcPts val="3860"/>
              </a:lnSpc>
              <a:buFont typeface="+mj-lt"/>
              <a:buAutoNum type="alphaUcPeriod"/>
              <a:tabLst>
                <a:tab pos="457200" algn="l"/>
              </a:tabLst>
            </a:pPr>
            <a:r>
              <a:rPr lang="zh-CN" altLang="zh-CN" sz="2800" dirty="0">
                <a:effectLst/>
                <a:latin typeface="Microsoft YaHei" panose="020B0503020204020204" pitchFamily="34" charset="-122"/>
                <a:ea typeface="Microsoft YaHei" panose="020B0503020204020204" pitchFamily="34" charset="-122"/>
              </a:rPr>
              <a:t>记录你出生信息的护士。</a:t>
            </a:r>
          </a:p>
        </p:txBody>
      </p:sp>
      <p:sp>
        <p:nvSpPr>
          <p:cNvPr id="2" name="标题 1">
            <a:extLst>
              <a:ext uri="{FF2B5EF4-FFF2-40B4-BE49-F238E27FC236}">
                <a16:creationId xmlns:a16="http://schemas.microsoft.com/office/drawing/2014/main" id="{1C0A4A77-5B81-9640-890D-2E962A263236}"/>
              </a:ext>
            </a:extLst>
          </p:cNvPr>
          <p:cNvSpPr>
            <a:spLocks noGrp="1"/>
          </p:cNvSpPr>
          <p:nvPr>
            <p:ph type="title"/>
          </p:nvPr>
        </p:nvSpPr>
        <p:spPr/>
        <p:txBody>
          <a:bodyPr/>
          <a:lstStyle/>
          <a:p>
            <a:r>
              <a:rPr lang="zh-CN" altLang="en-US" dirty="0"/>
              <a:t>习题：</a:t>
            </a:r>
          </a:p>
        </p:txBody>
      </p:sp>
      <p:sp>
        <p:nvSpPr>
          <p:cNvPr id="12" name="文本框 11">
            <a:extLst>
              <a:ext uri="{FF2B5EF4-FFF2-40B4-BE49-F238E27FC236}">
                <a16:creationId xmlns:a16="http://schemas.microsoft.com/office/drawing/2014/main" id="{70280D5D-20DE-2740-AB38-0745B87CDBBA}"/>
              </a:ext>
            </a:extLst>
          </p:cNvPr>
          <p:cNvSpPr txBox="1"/>
          <p:nvPr/>
        </p:nvSpPr>
        <p:spPr>
          <a:xfrm>
            <a:off x="7431812" y="3504519"/>
            <a:ext cx="532518" cy="646331"/>
          </a:xfrm>
          <a:prstGeom prst="rect">
            <a:avLst/>
          </a:prstGeom>
          <a:noFill/>
        </p:spPr>
        <p:txBody>
          <a:bodyPr wrap="none" rtlCol="0">
            <a:spAutoFit/>
          </a:bodyPr>
          <a:lstStyle/>
          <a:p>
            <a:r>
              <a:rPr lang="en-US" altLang="zh-CN" sz="36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A</a:t>
            </a:r>
            <a:endParaRPr kumimoji="1" lang="zh-CN" altLang="en-US" sz="3600" b="1" dirty="0">
              <a:latin typeface="Microsoft YaHei" panose="020B0503020204020204" pitchFamily="34" charset="-122"/>
              <a:ea typeface="Microsoft YaHei" panose="020B0503020204020204" pitchFamily="34" charset="-122"/>
            </a:endParaRPr>
          </a:p>
        </p:txBody>
      </p:sp>
      <p:pic>
        <p:nvPicPr>
          <p:cNvPr id="4" name="图片 3">
            <a:extLst>
              <a:ext uri="{FF2B5EF4-FFF2-40B4-BE49-F238E27FC236}">
                <a16:creationId xmlns:a16="http://schemas.microsoft.com/office/drawing/2014/main" id="{A9A11243-480E-AE4C-9745-CD872E7E5F6F}"/>
              </a:ext>
            </a:extLst>
          </p:cNvPr>
          <p:cNvPicPr>
            <a:picLocks noChangeAspect="1"/>
          </p:cNvPicPr>
          <p:nvPr/>
        </p:nvPicPr>
        <p:blipFill>
          <a:blip r:embed="rId4"/>
          <a:stretch>
            <a:fillRect/>
          </a:stretch>
        </p:blipFill>
        <p:spPr>
          <a:xfrm>
            <a:off x="2934546" y="0"/>
            <a:ext cx="3816777" cy="234974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76136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378118"/>
            <a:ext cx="0" cy="5005052"/>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37811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378118"/>
            <a:ext cx="0" cy="486676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11901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838177" y="1684111"/>
            <a:ext cx="7614968" cy="3861442"/>
          </a:xfrm>
          <a:prstGeom prst="rect">
            <a:avLst/>
          </a:prstGeom>
        </p:spPr>
        <p:txBody>
          <a:bodyPr wrap="square">
            <a:spAutoFit/>
          </a:bodyPr>
          <a:lstStyle/>
          <a:p>
            <a:pPr>
              <a:lnSpc>
                <a:spcPts val="3860"/>
              </a:lnSpc>
            </a:pPr>
            <a:r>
              <a:rPr lang="zh-CN" altLang="zh-CN" sz="2800" dirty="0">
                <a:effectLst/>
                <a:latin typeface="Microsoft YaHei" panose="020B0503020204020204" pitchFamily="34" charset="-122"/>
                <a:ea typeface="Microsoft YaHei" panose="020B0503020204020204" pitchFamily="34" charset="-122"/>
              </a:rPr>
              <a:t>如果你想知道地球从第一天被造开始，一直到今天为止，一共经历了多长时间，你觉得谁会有最可靠的答案，为什么？ </a:t>
            </a:r>
            <a:r>
              <a:rPr lang="en-US" altLang="zh-CN" sz="2800" dirty="0">
                <a:effectLst/>
                <a:latin typeface="Microsoft YaHei" panose="020B0503020204020204" pitchFamily="34" charset="-122"/>
                <a:ea typeface="Microsoft YaHei" panose="020B0503020204020204" pitchFamily="34" charset="-122"/>
              </a:rPr>
              <a:t>( </a:t>
            </a:r>
            <a:r>
              <a:rPr lang="zh-CN" altLang="en-US" sz="2800" dirty="0">
                <a:effectLst/>
                <a:latin typeface="Microsoft YaHei" panose="020B0503020204020204" pitchFamily="34" charset="-122"/>
                <a:ea typeface="Microsoft YaHei" panose="020B0503020204020204" pitchFamily="34" charset="-122"/>
              </a:rPr>
              <a:t>    </a:t>
            </a:r>
            <a:r>
              <a:rPr lang="en-US" altLang="zh-CN" sz="2800" dirty="0">
                <a:effectLst/>
                <a:latin typeface="Microsoft YaHei" panose="020B0503020204020204" pitchFamily="34" charset="-122"/>
                <a:ea typeface="Microsoft YaHei" panose="020B0503020204020204" pitchFamily="34" charset="-122"/>
              </a:rPr>
              <a:t> )</a:t>
            </a:r>
          </a:p>
          <a:p>
            <a:endParaRPr lang="zh-CN" altLang="zh-CN" dirty="0">
              <a:effectLst/>
              <a:latin typeface="Microsoft YaHei" panose="020B0503020204020204" pitchFamily="34" charset="-122"/>
              <a:ea typeface="Microsoft YaHei" panose="020B0503020204020204" pitchFamily="34" charset="-122"/>
            </a:endParaRPr>
          </a:p>
          <a:p>
            <a:pPr marL="342900" lvl="0" indent="-342900">
              <a:lnSpc>
                <a:spcPts val="3860"/>
              </a:lnSpc>
              <a:buFont typeface="+mj-lt"/>
              <a:buAutoNum type="alphaUcPeriod"/>
            </a:pPr>
            <a:r>
              <a:rPr lang="zh-CN" altLang="zh-CN" sz="2800" dirty="0">
                <a:effectLst/>
                <a:latin typeface="Microsoft YaHei" panose="020B0503020204020204" pitchFamily="34" charset="-122"/>
                <a:ea typeface="Microsoft YaHei" panose="020B0503020204020204" pitchFamily="34" charset="-122"/>
              </a:rPr>
              <a:t>科学家</a:t>
            </a:r>
          </a:p>
          <a:p>
            <a:pPr marL="342900" lvl="0" indent="-342900">
              <a:lnSpc>
                <a:spcPts val="3860"/>
              </a:lnSpc>
              <a:buFont typeface="+mj-lt"/>
              <a:buAutoNum type="alphaUcPeriod"/>
            </a:pPr>
            <a:r>
              <a:rPr lang="zh-CN" altLang="zh-CN" sz="2800" dirty="0">
                <a:effectLst/>
                <a:latin typeface="Microsoft YaHei" panose="020B0503020204020204" pitchFamily="34" charset="-122"/>
                <a:ea typeface="Microsoft YaHei" panose="020B0503020204020204" pitchFamily="34" charset="-122"/>
              </a:rPr>
              <a:t>网站信息</a:t>
            </a:r>
          </a:p>
          <a:p>
            <a:pPr marL="342900" lvl="0" indent="-342900">
              <a:lnSpc>
                <a:spcPts val="3860"/>
              </a:lnSpc>
              <a:buFont typeface="+mj-lt"/>
              <a:buAutoNum type="alphaUcPeriod"/>
            </a:pPr>
            <a:r>
              <a:rPr lang="zh-CN" altLang="zh-CN" sz="2800" dirty="0">
                <a:effectLst/>
                <a:latin typeface="Microsoft YaHei" panose="020B0503020204020204" pitchFamily="34" charset="-122"/>
                <a:ea typeface="Microsoft YaHei" panose="020B0503020204020204" pitchFamily="34" charset="-122"/>
              </a:rPr>
              <a:t>爸爸妈妈</a:t>
            </a:r>
          </a:p>
          <a:p>
            <a:pPr marL="342900" lvl="0" indent="-342900">
              <a:lnSpc>
                <a:spcPts val="3860"/>
              </a:lnSpc>
              <a:buFont typeface="+mj-lt"/>
              <a:buAutoNum type="alphaUcPeriod"/>
            </a:pPr>
            <a:r>
              <a:rPr lang="zh-CN" altLang="zh-CN" sz="2800" dirty="0">
                <a:effectLst/>
                <a:latin typeface="Microsoft YaHei" panose="020B0503020204020204" pitchFamily="34" charset="-122"/>
                <a:ea typeface="Microsoft YaHei" panose="020B0503020204020204" pitchFamily="34" charset="-122"/>
              </a:rPr>
              <a:t>地球的创造者</a:t>
            </a:r>
          </a:p>
        </p:txBody>
      </p:sp>
      <p:sp>
        <p:nvSpPr>
          <p:cNvPr id="2" name="标题 1">
            <a:extLst>
              <a:ext uri="{FF2B5EF4-FFF2-40B4-BE49-F238E27FC236}">
                <a16:creationId xmlns:a16="http://schemas.microsoft.com/office/drawing/2014/main" id="{1C0A4A77-5B81-9640-890D-2E962A263236}"/>
              </a:ext>
            </a:extLst>
          </p:cNvPr>
          <p:cNvSpPr>
            <a:spLocks noGrp="1"/>
          </p:cNvSpPr>
          <p:nvPr>
            <p:ph type="title"/>
          </p:nvPr>
        </p:nvSpPr>
        <p:spPr/>
        <p:txBody>
          <a:bodyPr/>
          <a:lstStyle/>
          <a:p>
            <a:r>
              <a:rPr lang="zh-CN" altLang="en-US" dirty="0"/>
              <a:t>问题</a:t>
            </a:r>
          </a:p>
        </p:txBody>
      </p:sp>
      <p:sp>
        <p:nvSpPr>
          <p:cNvPr id="12" name="文本框 11">
            <a:extLst>
              <a:ext uri="{FF2B5EF4-FFF2-40B4-BE49-F238E27FC236}">
                <a16:creationId xmlns:a16="http://schemas.microsoft.com/office/drawing/2014/main" id="{70280D5D-20DE-2740-AB38-0745B87CDBBA}"/>
              </a:ext>
            </a:extLst>
          </p:cNvPr>
          <p:cNvSpPr txBox="1"/>
          <p:nvPr/>
        </p:nvSpPr>
        <p:spPr>
          <a:xfrm>
            <a:off x="5490233" y="2681520"/>
            <a:ext cx="550151" cy="646331"/>
          </a:xfrm>
          <a:prstGeom prst="rect">
            <a:avLst/>
          </a:prstGeom>
          <a:noFill/>
        </p:spPr>
        <p:txBody>
          <a:bodyPr wrap="none" rtlCol="0">
            <a:spAutoFit/>
          </a:bodyPr>
          <a:lstStyle/>
          <a:p>
            <a:r>
              <a:rPr lang="en-US" altLang="zh-CN" sz="36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D</a:t>
            </a:r>
            <a:endParaRPr kumimoji="1" lang="zh-CN" altLang="en-US" sz="3600" b="1" dirty="0">
              <a:latin typeface="Microsoft YaHei" panose="020B0503020204020204" pitchFamily="34" charset="-122"/>
              <a:ea typeface="Microsoft YaHei" panose="020B0503020204020204" pitchFamily="34" charset="-122"/>
            </a:endParaRPr>
          </a:p>
        </p:txBody>
      </p:sp>
      <p:pic>
        <p:nvPicPr>
          <p:cNvPr id="3" name="图片 2">
            <a:extLst>
              <a:ext uri="{FF2B5EF4-FFF2-40B4-BE49-F238E27FC236}">
                <a16:creationId xmlns:a16="http://schemas.microsoft.com/office/drawing/2014/main" id="{949A115F-FCED-194A-A848-6B6CA0DDAE8F}"/>
              </a:ext>
            </a:extLst>
          </p:cNvPr>
          <p:cNvPicPr>
            <a:picLocks noChangeAspect="1"/>
          </p:cNvPicPr>
          <p:nvPr/>
        </p:nvPicPr>
        <p:blipFill rotWithShape="1">
          <a:blip r:embed="rId4"/>
          <a:srcRect t="9236" b="7740"/>
          <a:stretch/>
        </p:blipFill>
        <p:spPr>
          <a:xfrm>
            <a:off x="4307408" y="3530150"/>
            <a:ext cx="3937000" cy="245150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0642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0C909C7-AECB-A24A-B0BC-8C002305F5FB}"/>
              </a:ext>
            </a:extLst>
          </p:cNvPr>
          <p:cNvPicPr>
            <a:picLocks noChangeAspect="1"/>
          </p:cNvPicPr>
          <p:nvPr/>
        </p:nvPicPr>
        <p:blipFill>
          <a:blip r:embed="rId3"/>
          <a:stretch>
            <a:fillRect/>
          </a:stretch>
        </p:blipFill>
        <p:spPr>
          <a:xfrm>
            <a:off x="3272606" y="146857"/>
            <a:ext cx="2598788" cy="2605351"/>
          </a:xfrm>
          <a:prstGeom prst="rect">
            <a:avLst/>
          </a:prstGeom>
          <a:effectLst>
            <a:outerShdw blurRad="190500" dist="127000" dir="2700000" algn="tl" rotWithShape="0">
              <a:prstClr val="black">
                <a:alpha val="31000"/>
              </a:prstClr>
            </a:outerShdw>
          </a:effectLst>
        </p:spPr>
      </p:pic>
      <p:sp>
        <p:nvSpPr>
          <p:cNvPr id="7" name="文本框 6">
            <a:extLst>
              <a:ext uri="{FF2B5EF4-FFF2-40B4-BE49-F238E27FC236}">
                <a16:creationId xmlns:a16="http://schemas.microsoft.com/office/drawing/2014/main" id="{4F134EBA-F7C0-9246-9AA8-67A93EAF1AED}"/>
              </a:ext>
            </a:extLst>
          </p:cNvPr>
          <p:cNvSpPr txBox="1"/>
          <p:nvPr/>
        </p:nvSpPr>
        <p:spPr>
          <a:xfrm>
            <a:off x="933504" y="5540172"/>
            <a:ext cx="2339102" cy="954107"/>
          </a:xfrm>
          <a:prstGeom prst="rect">
            <a:avLst/>
          </a:prstGeom>
          <a:noFill/>
        </p:spPr>
        <p:txBody>
          <a:bodyPr wrap="none" rtlCol="0">
            <a:spAutoFit/>
          </a:bodyPr>
          <a:lstStyle/>
          <a:p>
            <a:r>
              <a:rPr kumimoji="1" lang="zh-CN" altLang="en-US" sz="2800" dirty="0">
                <a:latin typeface="Microsoft YaHei" panose="020B0503020204020204" pitchFamily="34" charset="-122"/>
                <a:ea typeface="Microsoft YaHei" panose="020B0503020204020204" pitchFamily="34" charset="-122"/>
              </a:rPr>
              <a:t>地球出现时，</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科学家不在场</a:t>
            </a:r>
          </a:p>
        </p:txBody>
      </p:sp>
      <p:sp>
        <p:nvSpPr>
          <p:cNvPr id="8" name="文本框 7">
            <a:extLst>
              <a:ext uri="{FF2B5EF4-FFF2-40B4-BE49-F238E27FC236}">
                <a16:creationId xmlns:a16="http://schemas.microsoft.com/office/drawing/2014/main" id="{D264298C-04DB-B94F-AD98-A79305B22D9B}"/>
              </a:ext>
            </a:extLst>
          </p:cNvPr>
          <p:cNvSpPr txBox="1"/>
          <p:nvPr/>
        </p:nvSpPr>
        <p:spPr>
          <a:xfrm>
            <a:off x="5871607" y="5540171"/>
            <a:ext cx="2339102" cy="954107"/>
          </a:xfrm>
          <a:prstGeom prst="rect">
            <a:avLst/>
          </a:prstGeom>
          <a:noFill/>
        </p:spPr>
        <p:txBody>
          <a:bodyPr wrap="none" rtlCol="0">
            <a:spAutoFit/>
          </a:bodyPr>
          <a:lstStyle/>
          <a:p>
            <a:r>
              <a:rPr kumimoji="1" lang="zh-CN" altLang="en-US" sz="2800" dirty="0">
                <a:latin typeface="Microsoft YaHei" panose="020B0503020204020204" pitchFamily="34" charset="-122"/>
                <a:ea typeface="Microsoft YaHei" panose="020B0503020204020204" pitchFamily="34" charset="-122"/>
              </a:rPr>
              <a:t>地球出现时，</a:t>
            </a:r>
            <a:endParaRPr kumimoji="1" lang="en-US" altLang="zh-CN" sz="2800" dirty="0">
              <a:latin typeface="Microsoft YaHei" panose="020B0503020204020204" pitchFamily="34" charset="-122"/>
              <a:ea typeface="Microsoft YaHei" panose="020B0503020204020204" pitchFamily="34" charset="-122"/>
            </a:endParaRPr>
          </a:p>
          <a:p>
            <a:r>
              <a:rPr kumimoji="1" lang="zh-CN" altLang="en-US" sz="2800" dirty="0">
                <a:latin typeface="Microsoft YaHei" panose="020B0503020204020204" pitchFamily="34" charset="-122"/>
                <a:ea typeface="Microsoft YaHei" panose="020B0503020204020204" pitchFamily="34" charset="-122"/>
              </a:rPr>
              <a:t>创造者在场</a:t>
            </a:r>
          </a:p>
        </p:txBody>
      </p:sp>
      <p:pic>
        <p:nvPicPr>
          <p:cNvPr id="9" name="图片 8">
            <a:extLst>
              <a:ext uri="{FF2B5EF4-FFF2-40B4-BE49-F238E27FC236}">
                <a16:creationId xmlns:a16="http://schemas.microsoft.com/office/drawing/2014/main" id="{18A65D5E-47BE-F442-B1F0-60FF75F99580}"/>
              </a:ext>
            </a:extLst>
          </p:cNvPr>
          <p:cNvPicPr>
            <a:picLocks noChangeAspect="1"/>
          </p:cNvPicPr>
          <p:nvPr/>
        </p:nvPicPr>
        <p:blipFill>
          <a:blip r:embed="rId4"/>
          <a:stretch>
            <a:fillRect/>
          </a:stretch>
        </p:blipFill>
        <p:spPr>
          <a:xfrm>
            <a:off x="6042089" y="3111344"/>
            <a:ext cx="1702668" cy="22702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02FDA36B-F648-7E45-ACFD-564F4131215B}"/>
              </a:ext>
            </a:extLst>
          </p:cNvPr>
          <p:cNvPicPr>
            <a:picLocks noChangeAspect="1"/>
          </p:cNvPicPr>
          <p:nvPr/>
        </p:nvPicPr>
        <p:blipFill>
          <a:blip r:embed="rId5"/>
          <a:stretch>
            <a:fillRect/>
          </a:stretch>
        </p:blipFill>
        <p:spPr>
          <a:xfrm flipH="1">
            <a:off x="742882" y="2221522"/>
            <a:ext cx="2904862" cy="3429000"/>
          </a:xfrm>
          <a:prstGeom prst="rect">
            <a:avLst/>
          </a:prstGeom>
        </p:spPr>
      </p:pic>
    </p:spTree>
    <p:extLst>
      <p:ext uri="{BB962C8B-B14F-4D97-AF65-F5344CB8AC3E}">
        <p14:creationId xmlns:p14="http://schemas.microsoft.com/office/powerpoint/2010/main" val="17295196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8" name="Rectangle 2">
            <a:extLst>
              <a:ext uri="{FF2B5EF4-FFF2-40B4-BE49-F238E27FC236}">
                <a16:creationId xmlns:a16="http://schemas.microsoft.com/office/drawing/2014/main" id="{15DC75BC-89DA-304C-8665-3A4A39C4506E}"/>
              </a:ext>
            </a:extLst>
          </p:cNvPr>
          <p:cNvSpPr/>
          <p:nvPr/>
        </p:nvSpPr>
        <p:spPr>
          <a:xfrm>
            <a:off x="793090" y="4643707"/>
            <a:ext cx="7921178" cy="1220847"/>
          </a:xfrm>
          <a:prstGeom prst="rect">
            <a:avLst/>
          </a:prstGeom>
        </p:spPr>
        <p:txBody>
          <a:bodyPr wrap="square">
            <a:spAutoFit/>
          </a:bodyPr>
          <a:lstStyle/>
          <a:p>
            <a:pPr>
              <a:lnSpc>
                <a:spcPts val="3800"/>
              </a:lnSpc>
              <a:spcBef>
                <a:spcPts val="12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根据圣经：</a:t>
            </a:r>
            <a:endPar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endParaRPr>
          </a:p>
          <a:p>
            <a:pPr>
              <a:lnSpc>
                <a:spcPts val="3800"/>
              </a:lnSpc>
              <a:spcBef>
                <a:spcPts val="1200"/>
              </a:spcBef>
            </a:pP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地球年纪轻轻，只有</a:t>
            </a:r>
            <a:r>
              <a:rPr lang="en-US" altLang="zh-CN"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6000-10000</a:t>
            </a:r>
            <a:r>
              <a:rPr lang="zh-CN" altLang="en-US" sz="3200"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岁！</a:t>
            </a:r>
          </a:p>
        </p:txBody>
      </p:sp>
      <p:pic>
        <p:nvPicPr>
          <p:cNvPr id="12" name="图片 11">
            <a:extLst>
              <a:ext uri="{FF2B5EF4-FFF2-40B4-BE49-F238E27FC236}">
                <a16:creationId xmlns:a16="http://schemas.microsoft.com/office/drawing/2014/main" id="{A4BDB570-D580-4C4E-A6ED-718D96D888D5}"/>
              </a:ext>
            </a:extLst>
          </p:cNvPr>
          <p:cNvPicPr>
            <a:picLocks noChangeAspect="1"/>
          </p:cNvPicPr>
          <p:nvPr/>
        </p:nvPicPr>
        <p:blipFill>
          <a:blip r:embed="rId4"/>
          <a:stretch>
            <a:fillRect/>
          </a:stretch>
        </p:blipFill>
        <p:spPr>
          <a:xfrm>
            <a:off x="2327042" y="64796"/>
            <a:ext cx="4489916" cy="4501255"/>
          </a:xfrm>
          <a:prstGeom prst="rect">
            <a:avLst/>
          </a:prstGeom>
          <a:effectLst>
            <a:outerShdw blurRad="190500" dist="127000" dir="2700000" algn="tl" rotWithShape="0">
              <a:prstClr val="black">
                <a:alpha val="31000"/>
              </a:prstClr>
            </a:outerShdw>
          </a:effectLst>
        </p:spPr>
      </p:pic>
    </p:spTree>
    <p:extLst>
      <p:ext uri="{BB962C8B-B14F-4D97-AF65-F5344CB8AC3E}">
        <p14:creationId xmlns:p14="http://schemas.microsoft.com/office/powerpoint/2010/main" val="240312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95A6B707-74BE-A84D-A2C8-A89B0E8F5B82}"/>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1F7BCF57-ABA8-E149-9BF4-24F44606003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41DED7CA-3CCF-F543-8A79-DDBF78CA5E47}"/>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840C9903-04D0-5046-9FF1-02C361A45FA5}"/>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370C9338-5663-B54F-8C38-5D5CF005172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720C3D34-E9AC-3648-A480-DEC7563F40DC}"/>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2" name="标题 1">
            <a:extLst>
              <a:ext uri="{FF2B5EF4-FFF2-40B4-BE49-F238E27FC236}">
                <a16:creationId xmlns:a16="http://schemas.microsoft.com/office/drawing/2014/main" id="{35C3A8E2-9268-284A-AD27-B33CAC502BEA}"/>
              </a:ext>
            </a:extLst>
          </p:cNvPr>
          <p:cNvSpPr>
            <a:spLocks noGrp="1"/>
          </p:cNvSpPr>
          <p:nvPr>
            <p:ph type="title"/>
          </p:nvPr>
        </p:nvSpPr>
        <p:spPr>
          <a:xfrm>
            <a:off x="-29817" y="546652"/>
            <a:ext cx="9173817" cy="1329231"/>
          </a:xfrm>
        </p:spPr>
        <p:txBody>
          <a:bodyPr/>
          <a:lstStyle/>
          <a:p>
            <a:r>
              <a:rPr lang="en-US" altLang="zh-CN" dirty="0"/>
              <a:t>6000-10000</a:t>
            </a:r>
            <a:r>
              <a:rPr lang="zh-CN" altLang="en-US" dirty="0"/>
              <a:t>年</a:t>
            </a:r>
            <a:br>
              <a:rPr lang="en-US" altLang="zh-CN" dirty="0"/>
            </a:br>
            <a:r>
              <a:rPr lang="zh-CN" altLang="en-US" dirty="0"/>
              <a:t>是怎么算出来的？</a:t>
            </a:r>
          </a:p>
        </p:txBody>
      </p:sp>
      <p:sp>
        <p:nvSpPr>
          <p:cNvPr id="11" name="Rectangle 2">
            <a:extLst>
              <a:ext uri="{FF2B5EF4-FFF2-40B4-BE49-F238E27FC236}">
                <a16:creationId xmlns:a16="http://schemas.microsoft.com/office/drawing/2014/main" id="{8EA5FDE7-617E-184B-92BB-B00DBD82850D}"/>
              </a:ext>
            </a:extLst>
          </p:cNvPr>
          <p:cNvSpPr/>
          <p:nvPr/>
        </p:nvSpPr>
        <p:spPr>
          <a:xfrm>
            <a:off x="971602" y="2168962"/>
            <a:ext cx="7272806" cy="1087670"/>
          </a:xfrm>
          <a:prstGeom prst="rect">
            <a:avLst/>
          </a:prstGeom>
        </p:spPr>
        <p:txBody>
          <a:bodyPr wrap="square">
            <a:spAutoFit/>
          </a:bodyPr>
          <a:lstStyle/>
          <a:p>
            <a:pPr lvl="0">
              <a:lnSpc>
                <a:spcPts val="4040"/>
              </a:lnSpc>
            </a:pPr>
            <a:r>
              <a:rPr lang="zh-CN" altLang="en-US" sz="2800" dirty="0">
                <a:latin typeface="Microsoft YaHei" panose="020B0503020204020204" pitchFamily="34" charset="-122"/>
                <a:ea typeface="Microsoft YaHei" panose="020B0503020204020204" pitchFamily="34" charset="-122"/>
                <a:cs typeface="微软雅黑"/>
              </a:rPr>
              <a:t>答：根据圣经的家谱，并结合考古学的发现计算出来的。</a:t>
            </a:r>
          </a:p>
        </p:txBody>
      </p:sp>
      <p:pic>
        <p:nvPicPr>
          <p:cNvPr id="23" name="图片 22">
            <a:extLst>
              <a:ext uri="{FF2B5EF4-FFF2-40B4-BE49-F238E27FC236}">
                <a16:creationId xmlns:a16="http://schemas.microsoft.com/office/drawing/2014/main" id="{F1052C63-6FD2-3F41-8FC1-D618F99A1D94}"/>
              </a:ext>
            </a:extLst>
          </p:cNvPr>
          <p:cNvPicPr>
            <a:picLocks noChangeAspect="1"/>
          </p:cNvPicPr>
          <p:nvPr/>
        </p:nvPicPr>
        <p:blipFill>
          <a:blip r:embed="rId4"/>
          <a:stretch>
            <a:fillRect/>
          </a:stretch>
        </p:blipFill>
        <p:spPr>
          <a:xfrm>
            <a:off x="4306175" y="3194142"/>
            <a:ext cx="4341101" cy="2889544"/>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5" name="组合 4">
            <a:extLst>
              <a:ext uri="{FF2B5EF4-FFF2-40B4-BE49-F238E27FC236}">
                <a16:creationId xmlns:a16="http://schemas.microsoft.com/office/drawing/2014/main" id="{E268B97F-7AA3-114B-855E-F8BCB500C472}"/>
              </a:ext>
            </a:extLst>
          </p:cNvPr>
          <p:cNvGrpSpPr/>
          <p:nvPr/>
        </p:nvGrpSpPr>
        <p:grpSpPr>
          <a:xfrm>
            <a:off x="454531" y="3182446"/>
            <a:ext cx="3810000" cy="3175000"/>
            <a:chOff x="222738" y="3353171"/>
            <a:chExt cx="3810000" cy="3175000"/>
          </a:xfrm>
        </p:grpSpPr>
        <p:pic>
          <p:nvPicPr>
            <p:cNvPr id="4" name="图片 3">
              <a:extLst>
                <a:ext uri="{FF2B5EF4-FFF2-40B4-BE49-F238E27FC236}">
                  <a16:creationId xmlns:a16="http://schemas.microsoft.com/office/drawing/2014/main" id="{B88771E9-4949-9141-8130-D7D38AA50311}"/>
                </a:ext>
              </a:extLst>
            </p:cNvPr>
            <p:cNvPicPr>
              <a:picLocks noChangeAspect="1"/>
            </p:cNvPicPr>
            <p:nvPr/>
          </p:nvPicPr>
          <p:blipFill>
            <a:blip r:embed="rId5"/>
            <a:stretch>
              <a:fillRect/>
            </a:stretch>
          </p:blipFill>
          <p:spPr>
            <a:xfrm>
              <a:off x="222738" y="3353171"/>
              <a:ext cx="3810000" cy="3175000"/>
            </a:xfrm>
            <a:prstGeom prst="rect">
              <a:avLst/>
            </a:prstGeom>
            <a:effectLst>
              <a:outerShdw blurRad="50800" dist="38100" dir="2700000" algn="tl" rotWithShape="0">
                <a:prstClr val="black">
                  <a:alpha val="40000"/>
                </a:prstClr>
              </a:outerShdw>
            </a:effectLst>
          </p:spPr>
        </p:pic>
        <p:sp>
          <p:nvSpPr>
            <p:cNvPr id="20" name="文本框 19">
              <a:extLst>
                <a:ext uri="{FF2B5EF4-FFF2-40B4-BE49-F238E27FC236}">
                  <a16:creationId xmlns:a16="http://schemas.microsoft.com/office/drawing/2014/main" id="{8285AB59-F070-6440-9C96-AF67BDFA5C31}"/>
                </a:ext>
              </a:extLst>
            </p:cNvPr>
            <p:cNvSpPr txBox="1"/>
            <p:nvPr/>
          </p:nvSpPr>
          <p:spPr>
            <a:xfrm>
              <a:off x="811188" y="3863280"/>
              <a:ext cx="2703445" cy="2308324"/>
            </a:xfrm>
            <a:prstGeom prst="rect">
              <a:avLst/>
            </a:prstGeom>
            <a:noFill/>
          </p:spPr>
          <p:txBody>
            <a:bodyPr wrap="square" rtlCol="0">
              <a:spAutoFit/>
            </a:bodyPr>
            <a:lstStyle/>
            <a:p>
              <a:r>
                <a:rPr kumimoji="1" lang="zh-CN" altLang="en-US" b="1" dirty="0">
                  <a:latin typeface="Microsoft YaHei" panose="020B0503020204020204" pitchFamily="34" charset="-122"/>
                  <a:ea typeface="Microsoft YaHei" panose="020B0503020204020204" pitchFamily="34" charset="-122"/>
                </a:rPr>
                <a:t>马太福音太</a:t>
              </a:r>
              <a:r>
                <a:rPr kumimoji="1" lang="en-US" altLang="zh-CN" b="1" dirty="0">
                  <a:latin typeface="Microsoft YaHei" panose="020B0503020204020204" pitchFamily="34" charset="-122"/>
                  <a:ea typeface="Microsoft YaHei" panose="020B0503020204020204" pitchFamily="34" charset="-122"/>
                </a:rPr>
                <a:t>1:1 </a:t>
              </a:r>
              <a:r>
                <a:rPr kumimoji="1" lang="zh-CN" altLang="en-US" b="1" dirty="0">
                  <a:latin typeface="Microsoft YaHei" panose="020B0503020204020204" pitchFamily="34" charset="-122"/>
                  <a:ea typeface="Microsoft YaHei" panose="020B0503020204020204" pitchFamily="34" charset="-122"/>
                </a:rPr>
                <a:t>亚伯拉罕的后裔、大卫的子孙、耶稣基督的家谱：</a:t>
              </a:r>
              <a:r>
                <a:rPr kumimoji="1" lang="en-US" altLang="zh-CN" b="1" dirty="0">
                  <a:latin typeface="Microsoft YaHei" panose="020B0503020204020204" pitchFamily="34" charset="-122"/>
                  <a:ea typeface="Microsoft YaHei" panose="020B0503020204020204" pitchFamily="34" charset="-122"/>
                </a:rPr>
                <a:t>2 </a:t>
              </a:r>
              <a:r>
                <a:rPr kumimoji="1" lang="zh-CN" altLang="en-US" b="1" dirty="0">
                  <a:latin typeface="Microsoft YaHei" panose="020B0503020204020204" pitchFamily="34" charset="-122"/>
                  <a:ea typeface="Microsoft YaHei" panose="020B0503020204020204" pitchFamily="34" charset="-122"/>
                </a:rPr>
                <a:t>亚伯拉罕生以撒，以撒生雅各，雅各生犹大和他的弟兄</a:t>
              </a:r>
              <a:r>
                <a:rPr kumimoji="1" lang="en-US" altLang="zh-CN" b="1" dirty="0">
                  <a:latin typeface="Microsoft YaHei" panose="020B0503020204020204" pitchFamily="34" charset="-122"/>
                  <a:ea typeface="Microsoft YaHei" panose="020B0503020204020204" pitchFamily="34" charset="-122"/>
                </a:rPr>
                <a:t>…… 6 </a:t>
              </a:r>
              <a:r>
                <a:rPr kumimoji="1" lang="zh-CN" altLang="en-US" b="1" dirty="0">
                  <a:latin typeface="Microsoft YaHei" panose="020B0503020204020204" pitchFamily="34" charset="-122"/>
                  <a:ea typeface="Microsoft YaHei" panose="020B0503020204020204" pitchFamily="34" charset="-122"/>
                </a:rPr>
                <a:t>耶西生大卫王。大卫从乌利亚的妻子生所罗门；</a:t>
              </a:r>
            </a:p>
          </p:txBody>
        </p:sp>
        <p:sp>
          <p:nvSpPr>
            <p:cNvPr id="21" name="文本框 20">
              <a:extLst>
                <a:ext uri="{FF2B5EF4-FFF2-40B4-BE49-F238E27FC236}">
                  <a16:creationId xmlns:a16="http://schemas.microsoft.com/office/drawing/2014/main" id="{470C10AA-0A87-2C40-9A52-D7957742B4D4}"/>
                </a:ext>
              </a:extLst>
            </p:cNvPr>
            <p:cNvSpPr txBox="1"/>
            <p:nvPr/>
          </p:nvSpPr>
          <p:spPr>
            <a:xfrm>
              <a:off x="312272" y="4180084"/>
              <a:ext cx="461665" cy="1631216"/>
            </a:xfrm>
            <a:prstGeom prst="rect">
              <a:avLst/>
            </a:prstGeom>
            <a:noFill/>
          </p:spPr>
          <p:txBody>
            <a:bodyPr vert="eaVert" wrap="none" rtlCol="0">
              <a:spAutoFit/>
            </a:bodyPr>
            <a:lstStyle/>
            <a:p>
              <a:r>
                <a:rPr kumimoji="1" lang="zh-CN" altLang="en-US" b="1" spc="600" dirty="0">
                  <a:latin typeface="Microsoft YaHei" panose="020B0503020204020204" pitchFamily="34" charset="-122"/>
                  <a:ea typeface="Microsoft YaHei" panose="020B0503020204020204" pitchFamily="34" charset="-122"/>
                </a:rPr>
                <a:t>马太的家谱</a:t>
              </a:r>
            </a:p>
          </p:txBody>
        </p:sp>
        <p:sp>
          <p:nvSpPr>
            <p:cNvPr id="22" name="文本框 21">
              <a:extLst>
                <a:ext uri="{FF2B5EF4-FFF2-40B4-BE49-F238E27FC236}">
                  <a16:creationId xmlns:a16="http://schemas.microsoft.com/office/drawing/2014/main" id="{12DE1231-0DA8-3B46-B77D-FFCC10F3DE16}"/>
                </a:ext>
              </a:extLst>
            </p:cNvPr>
            <p:cNvSpPr txBox="1"/>
            <p:nvPr/>
          </p:nvSpPr>
          <p:spPr>
            <a:xfrm>
              <a:off x="3479287" y="4180084"/>
              <a:ext cx="461665" cy="1631216"/>
            </a:xfrm>
            <a:prstGeom prst="rect">
              <a:avLst/>
            </a:prstGeom>
            <a:noFill/>
          </p:spPr>
          <p:txBody>
            <a:bodyPr vert="eaVert" wrap="none" rtlCol="0">
              <a:spAutoFit/>
            </a:bodyPr>
            <a:lstStyle/>
            <a:p>
              <a:r>
                <a:rPr kumimoji="1" lang="zh-CN" altLang="en-US" b="1" spc="600" dirty="0">
                  <a:latin typeface="Microsoft YaHei" panose="020B0503020204020204" pitchFamily="34" charset="-122"/>
                  <a:ea typeface="Microsoft YaHei" panose="020B0503020204020204" pitchFamily="34" charset="-122"/>
                </a:rPr>
                <a:t>父系的家谱</a:t>
              </a:r>
            </a:p>
          </p:txBody>
        </p:sp>
      </p:grpSp>
    </p:spTree>
    <p:extLst>
      <p:ext uri="{BB962C8B-B14F-4D97-AF65-F5344CB8AC3E}">
        <p14:creationId xmlns:p14="http://schemas.microsoft.com/office/powerpoint/2010/main" val="251944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25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8742348-9573-4A1F-8088-088B843FFB01}"/>
              </a:ext>
            </a:extLst>
          </p:cNvPr>
          <p:cNvSpPr txBox="1"/>
          <p:nvPr/>
        </p:nvSpPr>
        <p:spPr>
          <a:xfrm>
            <a:off x="3935867" y="4067509"/>
            <a:ext cx="4535906" cy="584775"/>
          </a:xfrm>
          <a:prstGeom prst="rect">
            <a:avLst/>
          </a:prstGeom>
          <a:noFill/>
        </p:spPr>
        <p:txBody>
          <a:bodyPr wrap="square">
            <a:spAutoFit/>
          </a:bodyPr>
          <a:lstStyle/>
          <a:p>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当时地球的年龄</a:t>
            </a: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是？</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6" name="AutoShape 10">
            <a:extLst>
              <a:ext uri="{FF2B5EF4-FFF2-40B4-BE49-F238E27FC236}">
                <a16:creationId xmlns:a16="http://schemas.microsoft.com/office/drawing/2014/main" id="{183E4867-58AF-42C1-B08E-D96509F698D4}"/>
              </a:ext>
            </a:extLst>
          </p:cNvPr>
          <p:cNvSpPr>
            <a:spLocks noChangeArrowheads="1"/>
          </p:cNvSpPr>
          <p:nvPr/>
        </p:nvSpPr>
        <p:spPr bwMode="auto">
          <a:xfrm>
            <a:off x="539750" y="3232484"/>
            <a:ext cx="8604250" cy="503238"/>
          </a:xfrm>
          <a:prstGeom prst="rightArrow">
            <a:avLst>
              <a:gd name="adj1" fmla="val 55833"/>
              <a:gd name="adj2" fmla="val 100840"/>
            </a:avLst>
          </a:prstGeom>
          <a:solidFill>
            <a:schemeClr val="accent6">
              <a:lumMod val="50000"/>
            </a:schemeClr>
          </a:solidFill>
          <a:ln w="9525">
            <a:noFill/>
            <a:miter lim="800000"/>
            <a:headEnd/>
            <a:tailEnd/>
          </a:ln>
        </p:spPr>
        <p:txBody>
          <a:bodyPr wrap="none" anchor="ctr"/>
          <a:lstStyle/>
          <a:p>
            <a:endParaRPr lang="en-US" altLang="zh-CN" dirty="0">
              <a:solidFill>
                <a:prstClr val="black"/>
              </a:solidFill>
              <a:latin typeface="微软雅黑" panose="020B0503020204020204" pitchFamily="34" charset="-122"/>
              <a:ea typeface="微软雅黑" panose="020B0503020204020204" pitchFamily="34" charset="-122"/>
              <a:cs typeface="Songti TC"/>
            </a:endParaRPr>
          </a:p>
        </p:txBody>
      </p:sp>
      <p:grpSp>
        <p:nvGrpSpPr>
          <p:cNvPr id="7" name="Group 11">
            <a:extLst>
              <a:ext uri="{FF2B5EF4-FFF2-40B4-BE49-F238E27FC236}">
                <a16:creationId xmlns:a16="http://schemas.microsoft.com/office/drawing/2014/main" id="{0D443447-B7A4-4EFA-9F30-BC95E865A5FB}"/>
              </a:ext>
            </a:extLst>
          </p:cNvPr>
          <p:cNvGrpSpPr>
            <a:grpSpLocks/>
          </p:cNvGrpSpPr>
          <p:nvPr/>
        </p:nvGrpSpPr>
        <p:grpSpPr bwMode="auto">
          <a:xfrm>
            <a:off x="250825" y="3664284"/>
            <a:ext cx="2340272" cy="1470025"/>
            <a:chOff x="158" y="1842"/>
            <a:chExt cx="1304" cy="926"/>
          </a:xfrm>
        </p:grpSpPr>
        <p:sp>
          <p:nvSpPr>
            <p:cNvPr id="8" name="Text Box 12">
              <a:extLst>
                <a:ext uri="{FF2B5EF4-FFF2-40B4-BE49-F238E27FC236}">
                  <a16:creationId xmlns:a16="http://schemas.microsoft.com/office/drawing/2014/main" id="{ACAB2A9D-EE02-47B8-9328-2CA4A542D40A}"/>
                </a:ext>
              </a:extLst>
            </p:cNvPr>
            <p:cNvSpPr txBox="1">
              <a:spLocks noChangeArrowheads="1"/>
            </p:cNvSpPr>
            <p:nvPr/>
          </p:nvSpPr>
          <p:spPr bwMode="auto">
            <a:xfrm>
              <a:off x="158" y="2096"/>
              <a:ext cx="1304" cy="672"/>
            </a:xfrm>
            <a:prstGeom prst="rect">
              <a:avLst/>
            </a:prstGeom>
            <a:noFill/>
            <a:ln w="9525">
              <a:noFill/>
              <a:miter lim="800000"/>
              <a:headEnd/>
              <a:tailEnd/>
            </a:ln>
            <a:effectLst/>
          </p:spPr>
          <p:txBody>
            <a:bodyPr wrap="square">
              <a:spAutoFit/>
            </a:bodyPr>
            <a:lstStyle/>
            <a:p>
              <a:pPr>
                <a:spcBef>
                  <a:spcPct val="50000"/>
                </a:spcBef>
              </a:pPr>
              <a:r>
                <a:rPr lang="zh-CN" altLang="en-US" sz="3200" b="1" dirty="0">
                  <a:solidFill>
                    <a:prstClr val="black"/>
                  </a:solidFill>
                  <a:latin typeface="Microsoft YaHei" panose="020B0503020204020204" pitchFamily="34" charset="-122"/>
                  <a:ea typeface="Microsoft YaHei" panose="020B0503020204020204" pitchFamily="34" charset="-122"/>
                  <a:cs typeface="Songti TC"/>
                </a:rPr>
                <a:t>亚当和夏娃</a:t>
              </a:r>
              <a:r>
                <a:rPr lang="en-US" altLang="zh-CN" sz="3200" b="1" dirty="0">
                  <a:solidFill>
                    <a:prstClr val="black"/>
                  </a:solidFill>
                  <a:latin typeface="Microsoft YaHei" panose="020B0503020204020204" pitchFamily="34" charset="-122"/>
                  <a:ea typeface="Microsoft YaHei" panose="020B0503020204020204" pitchFamily="34" charset="-122"/>
                  <a:cs typeface="Songti TC"/>
                </a:rPr>
                <a:t>(</a:t>
              </a:r>
              <a:r>
                <a:rPr lang="zh-CN" altLang="en-US" sz="3200" b="1" dirty="0">
                  <a:solidFill>
                    <a:prstClr val="black"/>
                  </a:solidFill>
                  <a:latin typeface="Microsoft YaHei" panose="020B0503020204020204" pitchFamily="34" charset="-122"/>
                  <a:ea typeface="Microsoft YaHei" panose="020B0503020204020204" pitchFamily="34" charset="-122"/>
                  <a:cs typeface="Songti TC"/>
                </a:rPr>
                <a:t>第六日</a:t>
              </a:r>
              <a:r>
                <a:rPr lang="en-US" altLang="zh-CN" sz="3200" b="1" dirty="0">
                  <a:solidFill>
                    <a:prstClr val="black"/>
                  </a:solidFill>
                  <a:latin typeface="Microsoft YaHei" panose="020B0503020204020204" pitchFamily="34" charset="-122"/>
                  <a:ea typeface="Microsoft YaHei" panose="020B0503020204020204" pitchFamily="34" charset="-122"/>
                  <a:cs typeface="Songti TC"/>
                </a:rPr>
                <a:t>)</a:t>
              </a:r>
              <a:endParaRPr lang="zh-CN" altLang="en-US" sz="3200" b="1" dirty="0">
                <a:solidFill>
                  <a:prstClr val="black"/>
                </a:solidFill>
                <a:latin typeface="Microsoft YaHei" panose="020B0503020204020204" pitchFamily="34" charset="-122"/>
                <a:ea typeface="Microsoft YaHei" panose="020B0503020204020204" pitchFamily="34" charset="-122"/>
                <a:cs typeface="Songti TC"/>
              </a:endParaRPr>
            </a:p>
          </p:txBody>
        </p:sp>
        <p:sp>
          <p:nvSpPr>
            <p:cNvPr id="9" name="AutoShape 13">
              <a:extLst>
                <a:ext uri="{FF2B5EF4-FFF2-40B4-BE49-F238E27FC236}">
                  <a16:creationId xmlns:a16="http://schemas.microsoft.com/office/drawing/2014/main" id="{6F65D016-4F28-4237-B3D5-FBD5239BDD97}"/>
                </a:ext>
              </a:extLst>
            </p:cNvPr>
            <p:cNvSpPr>
              <a:spLocks noChangeArrowheads="1"/>
            </p:cNvSpPr>
            <p:nvPr/>
          </p:nvSpPr>
          <p:spPr bwMode="auto">
            <a:xfrm>
              <a:off x="250" y="1842"/>
              <a:ext cx="149" cy="272"/>
            </a:xfrm>
            <a:prstGeom prst="upArrow">
              <a:avLst>
                <a:gd name="adj1" fmla="val 50000"/>
                <a:gd name="adj2" fmla="val 37569"/>
              </a:avLst>
            </a:prstGeom>
            <a:solidFill>
              <a:schemeClr val="accent6">
                <a:lumMod val="50000"/>
              </a:schemeClr>
            </a:solidFill>
            <a:ln w="9525">
              <a:noFill/>
              <a:miter lim="800000"/>
              <a:headEnd/>
              <a:tailEnd/>
            </a:ln>
          </p:spPr>
          <p:txBody>
            <a:bodyPr wrap="none" anchor="ctr"/>
            <a:lstStyle/>
            <a:p>
              <a:endParaRPr lang="en-US" altLang="zh-CN" dirty="0">
                <a:solidFill>
                  <a:prstClr val="black"/>
                </a:solidFill>
                <a:latin typeface="微软雅黑" panose="020B0503020204020204" pitchFamily="34" charset="-122"/>
                <a:ea typeface="微软雅黑" panose="020B0503020204020204" pitchFamily="34" charset="-122"/>
                <a:cs typeface="Songti TC"/>
              </a:endParaRPr>
            </a:p>
          </p:txBody>
        </p:sp>
      </p:grpSp>
      <p:grpSp>
        <p:nvGrpSpPr>
          <p:cNvPr id="10" name="Group 39">
            <a:extLst>
              <a:ext uri="{FF2B5EF4-FFF2-40B4-BE49-F238E27FC236}">
                <a16:creationId xmlns:a16="http://schemas.microsoft.com/office/drawing/2014/main" id="{F7839519-D2E4-406B-8563-540405850AF3}"/>
              </a:ext>
            </a:extLst>
          </p:cNvPr>
          <p:cNvGrpSpPr>
            <a:grpSpLocks/>
          </p:cNvGrpSpPr>
          <p:nvPr/>
        </p:nvGrpSpPr>
        <p:grpSpPr bwMode="auto">
          <a:xfrm>
            <a:off x="34925" y="2359358"/>
            <a:ext cx="2017713" cy="952500"/>
            <a:chOff x="22" y="842"/>
            <a:chExt cx="1271" cy="600"/>
          </a:xfrm>
        </p:grpSpPr>
        <p:sp>
          <p:nvSpPr>
            <p:cNvPr id="11" name="AutoShape 22">
              <a:extLst>
                <a:ext uri="{FF2B5EF4-FFF2-40B4-BE49-F238E27FC236}">
                  <a16:creationId xmlns:a16="http://schemas.microsoft.com/office/drawing/2014/main" id="{CA06FB7B-2BF8-45F5-B72D-B1718B959D27}"/>
                </a:ext>
              </a:extLst>
            </p:cNvPr>
            <p:cNvSpPr>
              <a:spLocks noChangeArrowheads="1"/>
            </p:cNvSpPr>
            <p:nvPr/>
          </p:nvSpPr>
          <p:spPr bwMode="auto">
            <a:xfrm rot="10800000">
              <a:off x="250" y="1170"/>
              <a:ext cx="181" cy="272"/>
            </a:xfrm>
            <a:prstGeom prst="upArrow">
              <a:avLst>
                <a:gd name="adj1" fmla="val 50000"/>
                <a:gd name="adj2" fmla="val 37569"/>
              </a:avLst>
            </a:prstGeom>
            <a:solidFill>
              <a:schemeClr val="accent6">
                <a:lumMod val="50000"/>
              </a:schemeClr>
            </a:solidFill>
            <a:ln w="9525">
              <a:noFill/>
              <a:miter lim="800000"/>
              <a:headEnd/>
              <a:tailEnd/>
            </a:ln>
          </p:spPr>
          <p:txBody>
            <a:bodyPr rot="10800000" wrap="none" anchor="ctr"/>
            <a:lstStyle/>
            <a:p>
              <a:endParaRPr lang="en-US" altLang="zh-CN" dirty="0">
                <a:solidFill>
                  <a:prstClr val="black"/>
                </a:solidFill>
                <a:latin typeface="微软雅黑" panose="020B0503020204020204" pitchFamily="34" charset="-122"/>
                <a:ea typeface="微软雅黑" panose="020B0503020204020204" pitchFamily="34" charset="-122"/>
                <a:cs typeface="Songti TC"/>
              </a:endParaRPr>
            </a:p>
          </p:txBody>
        </p:sp>
        <p:sp>
          <p:nvSpPr>
            <p:cNvPr id="12" name="Text Box 23">
              <a:extLst>
                <a:ext uri="{FF2B5EF4-FFF2-40B4-BE49-F238E27FC236}">
                  <a16:creationId xmlns:a16="http://schemas.microsoft.com/office/drawing/2014/main" id="{15ADA484-4193-43CA-B92D-4B4239E9AE9E}"/>
                </a:ext>
              </a:extLst>
            </p:cNvPr>
            <p:cNvSpPr txBox="1">
              <a:spLocks noChangeArrowheads="1"/>
            </p:cNvSpPr>
            <p:nvPr/>
          </p:nvSpPr>
          <p:spPr bwMode="auto">
            <a:xfrm>
              <a:off x="22" y="842"/>
              <a:ext cx="1271" cy="365"/>
            </a:xfrm>
            <a:prstGeom prst="rect">
              <a:avLst/>
            </a:prstGeom>
            <a:noFill/>
            <a:ln>
              <a:noFill/>
            </a:ln>
            <a:effectLst/>
            <a:extLst>
              <a:ext uri="{909E8E84-426E-40dd-AFC4-6F175D3DCCD1}"/>
              <a:ext uri="{91240B29-F687-4f45-9708-019B960494DF}"/>
            </a:extLst>
          </p:spPr>
          <p:txBody>
            <a:bodyPr>
              <a:spAutoFit/>
            </a:bodyPr>
            <a:lstStyle/>
            <a:p>
              <a:pPr>
                <a:spcBef>
                  <a:spcPct val="50000"/>
                </a:spcBef>
                <a:defRPr/>
              </a:pPr>
              <a:r>
                <a:rPr lang="zh-CN" altLang="en-US" sz="3200" b="1" dirty="0">
                  <a:solidFill>
                    <a:prstClr val="black"/>
                  </a:solidFill>
                  <a:latin typeface="Microsoft YaHei" panose="020B0503020204020204" pitchFamily="34" charset="-122"/>
                  <a:ea typeface="Microsoft YaHei" panose="020B0503020204020204" pitchFamily="34" charset="-122"/>
                  <a:cs typeface="Songti TC" charset="-120"/>
                </a:rPr>
                <a:t>起初</a:t>
              </a:r>
              <a:endParaRPr lang="en-US" sz="3200" b="1" dirty="0">
                <a:solidFill>
                  <a:prstClr val="black"/>
                </a:solidFill>
                <a:latin typeface="Microsoft YaHei" panose="020B0503020204020204" pitchFamily="34" charset="-122"/>
                <a:ea typeface="Microsoft YaHei" panose="020B0503020204020204" pitchFamily="34" charset="-122"/>
                <a:cs typeface="Songti TC" charset="-120"/>
              </a:endParaRPr>
            </a:p>
          </p:txBody>
        </p:sp>
      </p:grpSp>
      <p:pic>
        <p:nvPicPr>
          <p:cNvPr id="13" name="图片 12">
            <a:extLst>
              <a:ext uri="{FF2B5EF4-FFF2-40B4-BE49-F238E27FC236}">
                <a16:creationId xmlns:a16="http://schemas.microsoft.com/office/drawing/2014/main" id="{3280301B-E1DD-A140-8D45-5A8EE689F8A4}"/>
              </a:ext>
            </a:extLst>
          </p:cNvPr>
          <p:cNvPicPr>
            <a:picLocks noChangeAspect="1"/>
          </p:cNvPicPr>
          <p:nvPr/>
        </p:nvPicPr>
        <p:blipFill>
          <a:blip r:embed="rId3"/>
          <a:stretch>
            <a:fillRect/>
          </a:stretch>
        </p:blipFill>
        <p:spPr>
          <a:xfrm>
            <a:off x="34925" y="428458"/>
            <a:ext cx="2017714" cy="2022809"/>
          </a:xfrm>
          <a:prstGeom prst="rect">
            <a:avLst/>
          </a:prstGeom>
          <a:effectLst>
            <a:outerShdw blurRad="190500" dist="127000" dir="2700000" algn="tl" rotWithShape="0">
              <a:prstClr val="black">
                <a:alpha val="31000"/>
              </a:prstClr>
            </a:outerShdw>
          </a:effectLst>
        </p:spPr>
      </p:pic>
      <p:pic>
        <p:nvPicPr>
          <p:cNvPr id="2" name="图片 1">
            <a:extLst>
              <a:ext uri="{FF2B5EF4-FFF2-40B4-BE49-F238E27FC236}">
                <a16:creationId xmlns:a16="http://schemas.microsoft.com/office/drawing/2014/main" id="{6F48487A-571C-1E41-AE5C-EC239963C84C}"/>
              </a:ext>
            </a:extLst>
          </p:cNvPr>
          <p:cNvPicPr>
            <a:picLocks noChangeAspect="1"/>
          </p:cNvPicPr>
          <p:nvPr/>
        </p:nvPicPr>
        <p:blipFill>
          <a:blip r:embed="rId4"/>
          <a:stretch>
            <a:fillRect/>
          </a:stretch>
        </p:blipFill>
        <p:spPr>
          <a:xfrm>
            <a:off x="34925" y="5134309"/>
            <a:ext cx="2942492" cy="167253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BED8A72C-7224-0B4D-B3D1-91020B47D371}"/>
              </a:ext>
            </a:extLst>
          </p:cNvPr>
          <p:cNvSpPr txBox="1"/>
          <p:nvPr/>
        </p:nvSpPr>
        <p:spPr>
          <a:xfrm>
            <a:off x="3935867" y="4767629"/>
            <a:ext cx="4535906" cy="584775"/>
          </a:xfrm>
          <a:prstGeom prst="rect">
            <a:avLst/>
          </a:prstGeom>
          <a:noFill/>
        </p:spPr>
        <p:txBody>
          <a:bodyPr wrap="square">
            <a:spAutoFit/>
          </a:bodyPr>
          <a:lstStyle/>
          <a:p>
            <a:r>
              <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0</a:t>
            </a: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岁！</a:t>
            </a:r>
            <a:endParaRPr lang="zh-CN" altLang="en-US" sz="32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568085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1"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par>
                          <p:cTn id="17" fill="hold">
                            <p:stCondLst>
                              <p:cond delay="1000"/>
                            </p:stCondLst>
                            <p:childTnLst>
                              <p:par>
                                <p:cTn id="18" presetID="2" presetClass="entr" presetSubtype="4" fill="hold" nodeType="afterEffect">
                                  <p:stCondLst>
                                    <p:cond delay="200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3500"/>
                            </p:stCondLst>
                            <p:childTnLst>
                              <p:par>
                                <p:cTn id="23" presetID="1"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par>
                          <p:cTn id="25" fill="hold">
                            <p:stCondLst>
                              <p:cond delay="3500"/>
                            </p:stCondLst>
                            <p:childTnLst>
                              <p:par>
                                <p:cTn id="26" presetID="1" presetClass="entr" presetSubtype="0" fill="hold" grpId="0" nodeType="afterEffect">
                                  <p:stCondLst>
                                    <p:cond delay="100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1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0F6F0C-4DFB-A341-AF82-248602662264}"/>
              </a:ext>
            </a:extLst>
          </p:cNvPr>
          <p:cNvSpPr>
            <a:spLocks noGrp="1"/>
          </p:cNvSpPr>
          <p:nvPr>
            <p:ph type="title"/>
          </p:nvPr>
        </p:nvSpPr>
        <p:spPr/>
        <p:txBody>
          <a:bodyPr/>
          <a:lstStyle/>
          <a:p>
            <a:r>
              <a:rPr lang="en-US" altLang="zh-CN" dirty="0"/>
              <a:t>《</a:t>
            </a:r>
            <a:r>
              <a:rPr lang="zh-CN" altLang="en-US" dirty="0"/>
              <a:t>创世记</a:t>
            </a:r>
            <a:r>
              <a:rPr lang="en-US" altLang="zh-CN" dirty="0"/>
              <a:t>》</a:t>
            </a:r>
            <a:r>
              <a:rPr lang="zh-CN" altLang="en-US" dirty="0"/>
              <a:t>第五章的家谱计算</a:t>
            </a:r>
          </a:p>
        </p:txBody>
      </p:sp>
      <p:pic>
        <p:nvPicPr>
          <p:cNvPr id="6" name="图片 5">
            <a:extLst>
              <a:ext uri="{FF2B5EF4-FFF2-40B4-BE49-F238E27FC236}">
                <a16:creationId xmlns:a16="http://schemas.microsoft.com/office/drawing/2014/main" id="{61BAAACB-7B7B-6645-A95A-AA459DFDFB86}"/>
              </a:ext>
            </a:extLst>
          </p:cNvPr>
          <p:cNvPicPr>
            <a:picLocks noChangeAspect="1"/>
          </p:cNvPicPr>
          <p:nvPr/>
        </p:nvPicPr>
        <p:blipFill>
          <a:blip r:embed="rId3"/>
          <a:stretch>
            <a:fillRect/>
          </a:stretch>
        </p:blipFill>
        <p:spPr>
          <a:xfrm>
            <a:off x="1054100" y="1251438"/>
            <a:ext cx="7035800" cy="5524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D08C9D4C-6304-8D4E-A897-80A16C698D3D}"/>
              </a:ext>
            </a:extLst>
          </p:cNvPr>
          <p:cNvSpPr txBox="1"/>
          <p:nvPr/>
        </p:nvSpPr>
        <p:spPr>
          <a:xfrm>
            <a:off x="2121877" y="1826523"/>
            <a:ext cx="415498" cy="369332"/>
          </a:xfrm>
          <a:prstGeom prst="rect">
            <a:avLst/>
          </a:prstGeom>
          <a:noFill/>
        </p:spPr>
        <p:txBody>
          <a:bodyPr wrap="none" rtlCol="0">
            <a:spAutoFit/>
          </a:bodyPr>
          <a:lstStyle/>
          <a:p>
            <a:r>
              <a:rPr kumimoji="1" lang="zh-CN" altLang="en-US" dirty="0">
                <a:latin typeface="Microsoft YaHei" panose="020B0503020204020204" pitchFamily="34" charset="-122"/>
                <a:ea typeface="Microsoft YaHei" panose="020B0503020204020204" pitchFamily="34" charset="-122"/>
              </a:rPr>
              <a:t>生</a:t>
            </a:r>
          </a:p>
        </p:txBody>
      </p:sp>
      <p:sp>
        <p:nvSpPr>
          <p:cNvPr id="5" name="文本框 4">
            <a:extLst>
              <a:ext uri="{FF2B5EF4-FFF2-40B4-BE49-F238E27FC236}">
                <a16:creationId xmlns:a16="http://schemas.microsoft.com/office/drawing/2014/main" id="{C9AAE477-93E3-8241-8D47-03108BB8FDB8}"/>
              </a:ext>
            </a:extLst>
          </p:cNvPr>
          <p:cNvSpPr txBox="1"/>
          <p:nvPr/>
        </p:nvSpPr>
        <p:spPr>
          <a:xfrm>
            <a:off x="2110154" y="2096154"/>
            <a:ext cx="415498" cy="369332"/>
          </a:xfrm>
          <a:prstGeom prst="rect">
            <a:avLst/>
          </a:prstGeom>
          <a:noFill/>
        </p:spPr>
        <p:txBody>
          <a:bodyPr wrap="none" rtlCol="0">
            <a:spAutoFit/>
          </a:bodyPr>
          <a:lstStyle/>
          <a:p>
            <a:r>
              <a:rPr kumimoji="1" lang="zh-CN" altLang="en-US" dirty="0">
                <a:latin typeface="Microsoft YaHei" panose="020B0503020204020204" pitchFamily="34" charset="-122"/>
                <a:ea typeface="Microsoft YaHei" panose="020B0503020204020204" pitchFamily="34" charset="-122"/>
              </a:rPr>
              <a:t>生</a:t>
            </a:r>
          </a:p>
        </p:txBody>
      </p:sp>
      <p:sp>
        <p:nvSpPr>
          <p:cNvPr id="7" name="文本框 6">
            <a:extLst>
              <a:ext uri="{FF2B5EF4-FFF2-40B4-BE49-F238E27FC236}">
                <a16:creationId xmlns:a16="http://schemas.microsoft.com/office/drawing/2014/main" id="{3CF653C3-A548-EE4A-A9F9-A02D536CCDAC}"/>
              </a:ext>
            </a:extLst>
          </p:cNvPr>
          <p:cNvSpPr txBox="1"/>
          <p:nvPr/>
        </p:nvSpPr>
        <p:spPr>
          <a:xfrm>
            <a:off x="2344616" y="2377508"/>
            <a:ext cx="415498" cy="369332"/>
          </a:xfrm>
          <a:prstGeom prst="rect">
            <a:avLst/>
          </a:prstGeom>
          <a:noFill/>
        </p:spPr>
        <p:txBody>
          <a:bodyPr wrap="none" rtlCol="0">
            <a:spAutoFit/>
          </a:bodyPr>
          <a:lstStyle/>
          <a:p>
            <a:r>
              <a:rPr kumimoji="1" lang="zh-CN" altLang="en-US" dirty="0">
                <a:latin typeface="Microsoft YaHei" panose="020B0503020204020204" pitchFamily="34" charset="-122"/>
                <a:ea typeface="Microsoft YaHei" panose="020B0503020204020204" pitchFamily="34" charset="-122"/>
              </a:rPr>
              <a:t>生</a:t>
            </a:r>
          </a:p>
        </p:txBody>
      </p:sp>
      <p:sp>
        <p:nvSpPr>
          <p:cNvPr id="8" name="文本框 7">
            <a:extLst>
              <a:ext uri="{FF2B5EF4-FFF2-40B4-BE49-F238E27FC236}">
                <a16:creationId xmlns:a16="http://schemas.microsoft.com/office/drawing/2014/main" id="{0BF6D9D7-E303-094F-BEEF-1DE78446BA52}"/>
              </a:ext>
            </a:extLst>
          </p:cNvPr>
          <p:cNvSpPr txBox="1"/>
          <p:nvPr/>
        </p:nvSpPr>
        <p:spPr>
          <a:xfrm>
            <a:off x="2098431" y="2647138"/>
            <a:ext cx="415498" cy="369332"/>
          </a:xfrm>
          <a:prstGeom prst="rect">
            <a:avLst/>
          </a:prstGeom>
          <a:noFill/>
        </p:spPr>
        <p:txBody>
          <a:bodyPr wrap="none" rtlCol="0">
            <a:spAutoFit/>
          </a:bodyPr>
          <a:lstStyle/>
          <a:p>
            <a:r>
              <a:rPr kumimoji="1" lang="zh-CN" altLang="en-US" dirty="0">
                <a:latin typeface="Microsoft YaHei" panose="020B0503020204020204" pitchFamily="34" charset="-122"/>
                <a:ea typeface="Microsoft YaHei" panose="020B0503020204020204" pitchFamily="34" charset="-122"/>
              </a:rPr>
              <a:t>生</a:t>
            </a:r>
          </a:p>
        </p:txBody>
      </p:sp>
      <p:sp>
        <p:nvSpPr>
          <p:cNvPr id="9" name="文本框 8">
            <a:extLst>
              <a:ext uri="{FF2B5EF4-FFF2-40B4-BE49-F238E27FC236}">
                <a16:creationId xmlns:a16="http://schemas.microsoft.com/office/drawing/2014/main" id="{471A09DF-9DB9-2046-948E-5F635C15E720}"/>
              </a:ext>
            </a:extLst>
          </p:cNvPr>
          <p:cNvSpPr txBox="1"/>
          <p:nvPr/>
        </p:nvSpPr>
        <p:spPr>
          <a:xfrm>
            <a:off x="2379785" y="2905046"/>
            <a:ext cx="415498" cy="369332"/>
          </a:xfrm>
          <a:prstGeom prst="rect">
            <a:avLst/>
          </a:prstGeom>
          <a:noFill/>
        </p:spPr>
        <p:txBody>
          <a:bodyPr wrap="none" rtlCol="0">
            <a:spAutoFit/>
          </a:bodyPr>
          <a:lstStyle/>
          <a:p>
            <a:r>
              <a:rPr kumimoji="1" lang="zh-CN" altLang="en-US" dirty="0">
                <a:latin typeface="Microsoft YaHei" panose="020B0503020204020204" pitchFamily="34" charset="-122"/>
                <a:ea typeface="Microsoft YaHei" panose="020B0503020204020204" pitchFamily="34" charset="-122"/>
              </a:rPr>
              <a:t>生</a:t>
            </a:r>
          </a:p>
        </p:txBody>
      </p:sp>
      <p:sp>
        <p:nvSpPr>
          <p:cNvPr id="10" name="文本框 9">
            <a:extLst>
              <a:ext uri="{FF2B5EF4-FFF2-40B4-BE49-F238E27FC236}">
                <a16:creationId xmlns:a16="http://schemas.microsoft.com/office/drawing/2014/main" id="{E2E3A5A6-2264-0D47-9C39-2817B25E276B}"/>
              </a:ext>
            </a:extLst>
          </p:cNvPr>
          <p:cNvSpPr txBox="1"/>
          <p:nvPr/>
        </p:nvSpPr>
        <p:spPr>
          <a:xfrm>
            <a:off x="2098431" y="3174677"/>
            <a:ext cx="415498" cy="369332"/>
          </a:xfrm>
          <a:prstGeom prst="rect">
            <a:avLst/>
          </a:prstGeom>
          <a:noFill/>
        </p:spPr>
        <p:txBody>
          <a:bodyPr wrap="none" rtlCol="0">
            <a:spAutoFit/>
          </a:bodyPr>
          <a:lstStyle/>
          <a:p>
            <a:r>
              <a:rPr kumimoji="1" lang="zh-CN" altLang="en-US" dirty="0">
                <a:latin typeface="Microsoft YaHei" panose="020B0503020204020204" pitchFamily="34" charset="-122"/>
                <a:ea typeface="Microsoft YaHei" panose="020B0503020204020204" pitchFamily="34" charset="-122"/>
              </a:rPr>
              <a:t>生</a:t>
            </a:r>
          </a:p>
        </p:txBody>
      </p:sp>
      <p:sp>
        <p:nvSpPr>
          <p:cNvPr id="11" name="文本框 10">
            <a:extLst>
              <a:ext uri="{FF2B5EF4-FFF2-40B4-BE49-F238E27FC236}">
                <a16:creationId xmlns:a16="http://schemas.microsoft.com/office/drawing/2014/main" id="{081FDF15-4E58-AD42-B8D8-6BE614FD4BE4}"/>
              </a:ext>
            </a:extLst>
          </p:cNvPr>
          <p:cNvSpPr txBox="1"/>
          <p:nvPr/>
        </p:nvSpPr>
        <p:spPr>
          <a:xfrm>
            <a:off x="2098431" y="3432585"/>
            <a:ext cx="415498" cy="369332"/>
          </a:xfrm>
          <a:prstGeom prst="rect">
            <a:avLst/>
          </a:prstGeom>
          <a:noFill/>
        </p:spPr>
        <p:txBody>
          <a:bodyPr wrap="none" rtlCol="0">
            <a:spAutoFit/>
          </a:bodyPr>
          <a:lstStyle/>
          <a:p>
            <a:r>
              <a:rPr kumimoji="1" lang="zh-CN" altLang="en-US" dirty="0">
                <a:latin typeface="Microsoft YaHei" panose="020B0503020204020204" pitchFamily="34" charset="-122"/>
                <a:ea typeface="Microsoft YaHei" panose="020B0503020204020204" pitchFamily="34" charset="-122"/>
              </a:rPr>
              <a:t>生</a:t>
            </a:r>
          </a:p>
        </p:txBody>
      </p:sp>
      <p:sp>
        <p:nvSpPr>
          <p:cNvPr id="12" name="文本框 11">
            <a:extLst>
              <a:ext uri="{FF2B5EF4-FFF2-40B4-BE49-F238E27FC236}">
                <a16:creationId xmlns:a16="http://schemas.microsoft.com/office/drawing/2014/main" id="{382CDF53-4FCB-F847-B3F1-986AEF694289}"/>
              </a:ext>
            </a:extLst>
          </p:cNvPr>
          <p:cNvSpPr txBox="1"/>
          <p:nvPr/>
        </p:nvSpPr>
        <p:spPr>
          <a:xfrm>
            <a:off x="2098431" y="3971847"/>
            <a:ext cx="415498" cy="369332"/>
          </a:xfrm>
          <a:prstGeom prst="rect">
            <a:avLst/>
          </a:prstGeom>
          <a:noFill/>
        </p:spPr>
        <p:txBody>
          <a:bodyPr wrap="none" rtlCol="0">
            <a:spAutoFit/>
          </a:bodyPr>
          <a:lstStyle/>
          <a:p>
            <a:r>
              <a:rPr kumimoji="1" lang="zh-CN" altLang="en-US" dirty="0">
                <a:latin typeface="Microsoft YaHei" panose="020B0503020204020204" pitchFamily="34" charset="-122"/>
                <a:ea typeface="Microsoft YaHei" panose="020B0503020204020204" pitchFamily="34" charset="-122"/>
              </a:rPr>
              <a:t>生</a:t>
            </a:r>
          </a:p>
        </p:txBody>
      </p:sp>
      <p:sp>
        <p:nvSpPr>
          <p:cNvPr id="13" name="文本框 12">
            <a:extLst>
              <a:ext uri="{FF2B5EF4-FFF2-40B4-BE49-F238E27FC236}">
                <a16:creationId xmlns:a16="http://schemas.microsoft.com/office/drawing/2014/main" id="{C112814D-0FF2-B749-8806-0F15DF7B3473}"/>
              </a:ext>
            </a:extLst>
          </p:cNvPr>
          <p:cNvSpPr txBox="1"/>
          <p:nvPr/>
        </p:nvSpPr>
        <p:spPr>
          <a:xfrm>
            <a:off x="2098431" y="4229755"/>
            <a:ext cx="559769" cy="369332"/>
          </a:xfrm>
          <a:prstGeom prst="rect">
            <a:avLst/>
          </a:prstGeom>
          <a:noFill/>
        </p:spPr>
        <p:txBody>
          <a:bodyPr wrap="none" rtlCol="0">
            <a:spAutoFit/>
          </a:bodyPr>
          <a:lstStyle/>
          <a:p>
            <a:r>
              <a:rPr kumimoji="1" lang="en-US" altLang="zh-CN" dirty="0">
                <a:latin typeface="Microsoft YaHei" panose="020B0503020204020204" pitchFamily="34" charset="-122"/>
                <a:ea typeface="Microsoft YaHei" panose="020B0503020204020204" pitchFamily="34" charset="-122"/>
              </a:rPr>
              <a:t>……</a:t>
            </a:r>
            <a:endParaRPr kumimoji="1" lang="zh-CN" altLang="en-US" dirty="0">
              <a:latin typeface="Microsoft YaHei" panose="020B0503020204020204" pitchFamily="34" charset="-122"/>
              <a:ea typeface="Microsoft YaHei" panose="020B0503020204020204" pitchFamily="34" charset="-122"/>
            </a:endParaRPr>
          </a:p>
        </p:txBody>
      </p:sp>
      <p:sp>
        <p:nvSpPr>
          <p:cNvPr id="14" name="文本框 13">
            <a:extLst>
              <a:ext uri="{FF2B5EF4-FFF2-40B4-BE49-F238E27FC236}">
                <a16:creationId xmlns:a16="http://schemas.microsoft.com/office/drawing/2014/main" id="{D80EAB62-F49F-3542-9897-70176D94E23B}"/>
              </a:ext>
            </a:extLst>
          </p:cNvPr>
          <p:cNvSpPr txBox="1"/>
          <p:nvPr/>
        </p:nvSpPr>
        <p:spPr>
          <a:xfrm>
            <a:off x="2614247" y="3690493"/>
            <a:ext cx="415498" cy="369332"/>
          </a:xfrm>
          <a:prstGeom prst="rect">
            <a:avLst/>
          </a:prstGeom>
          <a:noFill/>
        </p:spPr>
        <p:txBody>
          <a:bodyPr wrap="none" rtlCol="0">
            <a:spAutoFit/>
          </a:bodyPr>
          <a:lstStyle/>
          <a:p>
            <a:r>
              <a:rPr kumimoji="1" lang="zh-CN" altLang="en-US" dirty="0">
                <a:latin typeface="Microsoft YaHei" panose="020B0503020204020204" pitchFamily="34" charset="-122"/>
                <a:ea typeface="Microsoft YaHei" panose="020B0503020204020204" pitchFamily="34" charset="-122"/>
              </a:rPr>
              <a:t>生</a:t>
            </a:r>
          </a:p>
        </p:txBody>
      </p:sp>
    </p:spTree>
    <p:extLst>
      <p:ext uri="{BB962C8B-B14F-4D97-AF65-F5344CB8AC3E}">
        <p14:creationId xmlns:p14="http://schemas.microsoft.com/office/powerpoint/2010/main" val="35715260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4B365C10-C38C-A141-B1EA-60736BA1379A}"/>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E1550176-09B3-7A4C-8B4E-FE4B5979E50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B3D91DB8-7004-F64A-BBCE-6226A0363D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B73CA1F9-7A2F-874B-8FA6-A5592F3106DA}"/>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A0B0CBB2-896E-7140-B78D-4AB64F66616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C48797DD-6D61-D349-B540-E572C826808A}"/>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11" name="Rectangle 2">
            <a:extLst>
              <a:ext uri="{FF2B5EF4-FFF2-40B4-BE49-F238E27FC236}">
                <a16:creationId xmlns:a16="http://schemas.microsoft.com/office/drawing/2014/main" id="{1577F1D2-3489-1B46-863D-F43C6738677C}"/>
              </a:ext>
            </a:extLst>
          </p:cNvPr>
          <p:cNvSpPr/>
          <p:nvPr/>
        </p:nvSpPr>
        <p:spPr>
          <a:xfrm>
            <a:off x="629426" y="3232255"/>
            <a:ext cx="3386981" cy="2101344"/>
          </a:xfrm>
          <a:prstGeom prst="rect">
            <a:avLst/>
          </a:prstGeom>
        </p:spPr>
        <p:txBody>
          <a:bodyPr wrap="square">
            <a:spAutoFit/>
          </a:bodyPr>
          <a:lstStyle/>
          <a:p>
            <a:pPr lvl="0">
              <a:lnSpc>
                <a:spcPts val="4040"/>
              </a:lnSpc>
            </a:pPr>
            <a:r>
              <a:rPr lang="zh-CN" altLang="en-US" sz="2800" dirty="0">
                <a:latin typeface="Microsoft YaHei" panose="020B0503020204020204" pitchFamily="34" charset="-122"/>
                <a:ea typeface="Microsoft YaHei" panose="020B0503020204020204" pitchFamily="34" charset="-122"/>
                <a:cs typeface="微软雅黑"/>
              </a:rPr>
              <a:t>计算地球的年龄</a:t>
            </a:r>
            <a:endParaRPr lang="en-US" altLang="zh-CN" sz="2800" dirty="0">
              <a:latin typeface="Microsoft YaHei" panose="020B0503020204020204" pitchFamily="34" charset="-122"/>
              <a:ea typeface="Microsoft YaHei" panose="020B0503020204020204" pitchFamily="34" charset="-122"/>
              <a:cs typeface="微软雅黑"/>
            </a:endParaRPr>
          </a:p>
          <a:p>
            <a:pPr lvl="0">
              <a:lnSpc>
                <a:spcPts val="404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从世界</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伊始</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到挪亚洪水</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cs typeface="微软雅黑"/>
            </a:endParaRPr>
          </a:p>
          <a:p>
            <a:pPr lvl="0">
              <a:lnSpc>
                <a:spcPts val="4040"/>
              </a:lnSpc>
            </a:pPr>
            <a:r>
              <a:rPr lang="zh-CN" altLang="en-US" sz="2800" dirty="0">
                <a:latin typeface="Microsoft YaHei" panose="020B0503020204020204" pitchFamily="34" charset="-122"/>
                <a:ea typeface="Microsoft YaHei" panose="020B0503020204020204" pitchFamily="34" charset="-122"/>
                <a:cs typeface="微软雅黑"/>
              </a:rPr>
              <a:t>（计时：</a:t>
            </a:r>
            <a:r>
              <a:rPr lang="en-US" altLang="zh-CN" sz="2800" dirty="0">
                <a:latin typeface="Microsoft YaHei" panose="020B0503020204020204" pitchFamily="34" charset="-122"/>
                <a:ea typeface="Microsoft YaHei" panose="020B0503020204020204" pitchFamily="34" charset="-122"/>
                <a:cs typeface="微软雅黑"/>
              </a:rPr>
              <a:t>8</a:t>
            </a:r>
            <a:r>
              <a:rPr lang="zh-CN" altLang="en-US" sz="2800" dirty="0">
                <a:latin typeface="Microsoft YaHei" panose="020B0503020204020204" pitchFamily="34" charset="-122"/>
                <a:ea typeface="Microsoft YaHei" panose="020B0503020204020204" pitchFamily="34" charset="-122"/>
                <a:cs typeface="微软雅黑"/>
              </a:rPr>
              <a:t>分钟）</a:t>
            </a:r>
          </a:p>
        </p:txBody>
      </p:sp>
      <p:sp>
        <p:nvSpPr>
          <p:cNvPr id="2" name="标题 1">
            <a:extLst>
              <a:ext uri="{FF2B5EF4-FFF2-40B4-BE49-F238E27FC236}">
                <a16:creationId xmlns:a16="http://schemas.microsoft.com/office/drawing/2014/main" id="{220F6F0C-4DFB-A341-AF82-248602662264}"/>
              </a:ext>
            </a:extLst>
          </p:cNvPr>
          <p:cNvSpPr>
            <a:spLocks noGrp="1"/>
          </p:cNvSpPr>
          <p:nvPr>
            <p:ph type="title"/>
          </p:nvPr>
        </p:nvSpPr>
        <p:spPr/>
        <p:txBody>
          <a:bodyPr/>
          <a:lstStyle/>
          <a:p>
            <a:r>
              <a:rPr lang="zh-CN" altLang="en-US" dirty="0"/>
              <a:t>任务三</a:t>
            </a:r>
          </a:p>
        </p:txBody>
      </p:sp>
      <p:pic>
        <p:nvPicPr>
          <p:cNvPr id="6" name="图片 5">
            <a:extLst>
              <a:ext uri="{FF2B5EF4-FFF2-40B4-BE49-F238E27FC236}">
                <a16:creationId xmlns:a16="http://schemas.microsoft.com/office/drawing/2014/main" id="{61BAAACB-7B7B-6645-A95A-AA459DFDFB86}"/>
              </a:ext>
            </a:extLst>
          </p:cNvPr>
          <p:cNvPicPr>
            <a:picLocks noChangeAspect="1"/>
          </p:cNvPicPr>
          <p:nvPr/>
        </p:nvPicPr>
        <p:blipFill rotWithShape="1">
          <a:blip r:embed="rId4"/>
          <a:srcRect r="8527"/>
          <a:stretch/>
        </p:blipFill>
        <p:spPr>
          <a:xfrm>
            <a:off x="4099887" y="1668640"/>
            <a:ext cx="4875505" cy="41851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86225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a:extLst>
              <a:ext uri="{FF2B5EF4-FFF2-40B4-BE49-F238E27FC236}">
                <a16:creationId xmlns:a16="http://schemas.microsoft.com/office/drawing/2014/main" id="{77BDEBB4-40DB-4A74-8336-F86037DDCA2B}"/>
              </a:ext>
            </a:extLst>
          </p:cNvPr>
          <p:cNvGraphicFramePr>
            <a:graphicFrameLocks noGrp="1"/>
          </p:cNvGraphicFramePr>
          <p:nvPr>
            <p:extLst>
              <p:ext uri="{D42A27DB-BD31-4B8C-83A1-F6EECF244321}">
                <p14:modId xmlns:p14="http://schemas.microsoft.com/office/powerpoint/2010/main" val="2456428616"/>
              </p:ext>
            </p:extLst>
          </p:nvPr>
        </p:nvGraphicFramePr>
        <p:xfrm>
          <a:off x="0" y="0"/>
          <a:ext cx="9144000" cy="6858000"/>
        </p:xfrm>
        <a:graphic>
          <a:graphicData uri="http://schemas.openxmlformats.org/drawingml/2006/table">
            <a:tbl>
              <a:tblPr firstRow="1" firstCol="1" bandRow="1">
                <a:tableStyleId>{10A1B5D5-9B99-4C35-A422-299274C87663}</a:tableStyleId>
              </a:tblPr>
              <a:tblGrid>
                <a:gridCol w="2110154">
                  <a:extLst>
                    <a:ext uri="{9D8B030D-6E8A-4147-A177-3AD203B41FA5}">
                      <a16:colId xmlns:a16="http://schemas.microsoft.com/office/drawing/2014/main" val="2525382400"/>
                    </a:ext>
                  </a:extLst>
                </a:gridCol>
                <a:gridCol w="3610708">
                  <a:extLst>
                    <a:ext uri="{9D8B030D-6E8A-4147-A177-3AD203B41FA5}">
                      <a16:colId xmlns:a16="http://schemas.microsoft.com/office/drawing/2014/main" val="3239163731"/>
                    </a:ext>
                  </a:extLst>
                </a:gridCol>
                <a:gridCol w="1453661">
                  <a:extLst>
                    <a:ext uri="{9D8B030D-6E8A-4147-A177-3AD203B41FA5}">
                      <a16:colId xmlns:a16="http://schemas.microsoft.com/office/drawing/2014/main" val="1876694399"/>
                    </a:ext>
                  </a:extLst>
                </a:gridCol>
                <a:gridCol w="1969477">
                  <a:extLst>
                    <a:ext uri="{9D8B030D-6E8A-4147-A177-3AD203B41FA5}">
                      <a16:colId xmlns:a16="http://schemas.microsoft.com/office/drawing/2014/main" val="765387732"/>
                    </a:ext>
                  </a:extLst>
                </a:gridCol>
              </a:tblGrid>
              <a:tr h="762000">
                <a:tc>
                  <a:txBody>
                    <a:bodyPr/>
                    <a:lstStyle/>
                    <a:p>
                      <a:pPr algn="ctr">
                        <a:lnSpc>
                          <a:spcPts val="3860"/>
                        </a:lnSpc>
                      </a:pPr>
                      <a:r>
                        <a:rPr lang="zh-CN" sz="2800" b="1" i="0" kern="100" dirty="0">
                          <a:effectLst/>
                          <a:latin typeface="Microsoft YaHei" panose="020B0503020204020204" pitchFamily="34" charset="-122"/>
                          <a:ea typeface="Microsoft YaHei" panose="020B0503020204020204" pitchFamily="34" charset="-122"/>
                        </a:rPr>
                        <a:t>圣经经文</a:t>
                      </a:r>
                    </a:p>
                  </a:txBody>
                  <a:tcPr marL="68580" marR="68580" marT="0" marB="0" anchor="ctr"/>
                </a:tc>
                <a:tc>
                  <a:txBody>
                    <a:bodyPr/>
                    <a:lstStyle/>
                    <a:p>
                      <a:pPr algn="ctr">
                        <a:lnSpc>
                          <a:spcPts val="3860"/>
                        </a:lnSpc>
                      </a:pPr>
                      <a:r>
                        <a:rPr lang="zh-CN" sz="2800" b="1" i="0" kern="100" dirty="0">
                          <a:effectLst/>
                          <a:latin typeface="Microsoft YaHei" panose="020B0503020204020204" pitchFamily="34" charset="-122"/>
                          <a:ea typeface="Microsoft YaHei" panose="020B0503020204020204" pitchFamily="34" charset="-122"/>
                        </a:rPr>
                        <a:t>事件</a:t>
                      </a:r>
                    </a:p>
                  </a:txBody>
                  <a:tcPr marL="68580" marR="68580" marT="0" marB="0" anchor="ctr"/>
                </a:tc>
                <a:tc>
                  <a:txBody>
                    <a:bodyPr/>
                    <a:lstStyle/>
                    <a:p>
                      <a:pPr algn="ctr">
                        <a:lnSpc>
                          <a:spcPts val="3860"/>
                        </a:lnSpc>
                      </a:pPr>
                      <a:r>
                        <a:rPr lang="zh-CN" sz="2800" b="1" i="0" kern="100" dirty="0">
                          <a:effectLst/>
                          <a:latin typeface="Microsoft YaHei" panose="020B0503020204020204" pitchFamily="34" charset="-122"/>
                          <a:ea typeface="Microsoft YaHei" panose="020B0503020204020204" pitchFamily="34" charset="-122"/>
                        </a:rPr>
                        <a:t>时间</a:t>
                      </a:r>
                    </a:p>
                  </a:txBody>
                  <a:tcPr marL="68580" marR="68580" marT="0" marB="0" anchor="ctr"/>
                </a:tc>
                <a:tc>
                  <a:txBody>
                    <a:bodyPr/>
                    <a:lstStyle/>
                    <a:p>
                      <a:pPr algn="ctr">
                        <a:lnSpc>
                          <a:spcPts val="3860"/>
                        </a:lnSpc>
                      </a:pPr>
                      <a:r>
                        <a:rPr lang="zh-CN" sz="2800" b="1" i="0" kern="100" dirty="0">
                          <a:effectLst/>
                          <a:latin typeface="Microsoft YaHei" panose="020B0503020204020204" pitchFamily="34" charset="-122"/>
                          <a:ea typeface="Microsoft YaHei" panose="020B0503020204020204" pitchFamily="34" charset="-122"/>
                        </a:rPr>
                        <a:t>地球年龄</a:t>
                      </a:r>
                    </a:p>
                  </a:txBody>
                  <a:tcPr marL="68580" marR="68580" marT="0" marB="0" anchor="ctr"/>
                </a:tc>
                <a:extLst>
                  <a:ext uri="{0D108BD9-81ED-4DB2-BD59-A6C34878D82A}">
                    <a16:rowId xmlns:a16="http://schemas.microsoft.com/office/drawing/2014/main" val="1459980266"/>
                  </a:ext>
                </a:extLst>
              </a:tr>
              <a:tr h="1524000">
                <a:tc>
                  <a:txBody>
                    <a:bodyPr/>
                    <a:lstStyle/>
                    <a:p>
                      <a:pPr algn="ct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创世记 </a:t>
                      </a:r>
                      <a:r>
                        <a:rPr lang="en-US" sz="2800" b="0" i="0" kern="100" dirty="0">
                          <a:effectLst/>
                          <a:latin typeface="Microsoft YaHei" panose="020B0503020204020204" pitchFamily="34" charset="-122"/>
                          <a:ea typeface="Microsoft YaHei" panose="020B0503020204020204" pitchFamily="34" charset="-122"/>
                        </a:rPr>
                        <a:t>5:3</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亚当</a:t>
                      </a:r>
                      <a:r>
                        <a:rPr lang="zh-CN" sz="2800" b="0" i="0" kern="100" dirty="0">
                          <a:effectLst/>
                          <a:latin typeface="Microsoft YaHei" panose="020B0503020204020204" pitchFamily="34" charset="-122"/>
                          <a:ea typeface="Microsoft YaHei" panose="020B0503020204020204" pitchFamily="34" charset="-122"/>
                        </a:rPr>
                        <a:t>活到一百三十岁，生了</a:t>
                      </a:r>
                      <a:r>
                        <a:rPr lang="en-US" sz="2800" b="0" i="0" kern="100" dirty="0">
                          <a:effectLst/>
                          <a:latin typeface="Microsoft YaHei" panose="020B0503020204020204" pitchFamily="34" charset="-122"/>
                          <a:ea typeface="Microsoft YaHei" panose="020B0503020204020204" pitchFamily="34" charset="-122"/>
                        </a:rPr>
                        <a:t>……</a:t>
                      </a:r>
                      <a:r>
                        <a:rPr lang="zh-CN" altLang="en-US" sz="2800" b="0" i="0" u="none" kern="100" dirty="0">
                          <a:effectLst/>
                          <a:latin typeface="Microsoft YaHei" panose="020B0503020204020204" pitchFamily="34" charset="-122"/>
                          <a:ea typeface="Microsoft YaHei" panose="020B0503020204020204" pitchFamily="34" charset="-122"/>
                        </a:rPr>
                        <a:t>塞特</a:t>
                      </a:r>
                      <a:r>
                        <a:rPr lang="zh-CN" sz="2800" b="0" i="0" kern="100" dirty="0">
                          <a:effectLst/>
                          <a:latin typeface="Microsoft YaHei" panose="020B0503020204020204" pitchFamily="34" charset="-122"/>
                          <a:ea typeface="Microsoft YaHei" panose="020B0503020204020204" pitchFamily="34" charset="-122"/>
                        </a:rPr>
                        <a:t>。</a:t>
                      </a:r>
                    </a:p>
                  </a:txBody>
                  <a:tcPr marL="68580" marR="68580" marT="0" marB="0" anchor="ctr"/>
                </a:tc>
                <a:tc>
                  <a:txBody>
                    <a:bodyPr/>
                    <a:lstStyle/>
                    <a:p>
                      <a:pPr algn="ctr">
                        <a:lnSpc>
                          <a:spcPts val="3860"/>
                        </a:lnSpc>
                      </a:pPr>
                      <a:r>
                        <a:rPr lang="en-US" sz="2800" b="0" i="0" kern="100">
                          <a:effectLst/>
                          <a:latin typeface="Microsoft YaHei" panose="020B0503020204020204" pitchFamily="34" charset="-122"/>
                          <a:ea typeface="Microsoft YaHei" panose="020B0503020204020204" pitchFamily="34" charset="-122"/>
                        </a:rPr>
                        <a:t>130</a:t>
                      </a:r>
                      <a:r>
                        <a:rPr lang="zh-CN" sz="2800" b="0" i="0" kern="100">
                          <a:effectLst/>
                          <a:latin typeface="Microsoft YaHei" panose="020B0503020204020204" pitchFamily="34" charset="-122"/>
                          <a:ea typeface="Microsoft YaHei" panose="020B0503020204020204" pitchFamily="34" charset="-122"/>
                        </a:rPr>
                        <a:t>岁</a:t>
                      </a:r>
                    </a:p>
                  </a:txBody>
                  <a:tcPr marL="68580" marR="68580" marT="0" marB="0" anchor="ctr"/>
                </a:tc>
                <a:tc>
                  <a:txBody>
                    <a:bodyPr/>
                    <a:lstStyle/>
                    <a:p>
                      <a:pPr algn="ctr">
                        <a:lnSpc>
                          <a:spcPts val="3860"/>
                        </a:lnSpc>
                      </a:pPr>
                      <a:r>
                        <a:rPr lang="en-US" sz="2800" b="0" i="0" kern="100" dirty="0">
                          <a:effectLst/>
                          <a:latin typeface="Microsoft YaHei" panose="020B0503020204020204" pitchFamily="34" charset="-122"/>
                          <a:ea typeface="Microsoft YaHei" panose="020B0503020204020204" pitchFamily="34" charset="-122"/>
                        </a:rPr>
                        <a:t>130</a:t>
                      </a:r>
                      <a:r>
                        <a:rPr lang="zh-CN" sz="2800" b="0" i="0" kern="100" dirty="0">
                          <a:effectLst/>
                          <a:latin typeface="Microsoft YaHei" panose="020B0503020204020204" pitchFamily="34" charset="-122"/>
                          <a:ea typeface="Microsoft YaHei" panose="020B0503020204020204" pitchFamily="34" charset="-122"/>
                        </a:rPr>
                        <a:t>年</a:t>
                      </a:r>
                    </a:p>
                  </a:txBody>
                  <a:tcPr marL="68580" marR="68580" marT="0" marB="0" anchor="ctr"/>
                </a:tc>
                <a:extLst>
                  <a:ext uri="{0D108BD9-81ED-4DB2-BD59-A6C34878D82A}">
                    <a16:rowId xmlns:a16="http://schemas.microsoft.com/office/drawing/2014/main" val="250855185"/>
                  </a:ext>
                </a:extLst>
              </a:tr>
              <a:tr h="1143000">
                <a:tc>
                  <a:txBody>
                    <a:bodyPr/>
                    <a:lstStyle/>
                    <a:p>
                      <a:pPr algn="ct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创世记 </a:t>
                      </a:r>
                      <a:r>
                        <a:rPr lang="en-US" sz="2800" b="0" i="0" kern="100" dirty="0">
                          <a:effectLst/>
                          <a:latin typeface="Microsoft YaHei" panose="020B0503020204020204" pitchFamily="34" charset="-122"/>
                          <a:ea typeface="Microsoft YaHei" panose="020B0503020204020204" pitchFamily="34" charset="-122"/>
                        </a:rPr>
                        <a:t>5:6</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塞特</a:t>
                      </a:r>
                      <a:r>
                        <a:rPr lang="zh-CN" sz="2800" b="0" i="0" kern="100" dirty="0">
                          <a:effectLst/>
                          <a:latin typeface="Microsoft YaHei" panose="020B0503020204020204" pitchFamily="34" charset="-122"/>
                          <a:ea typeface="Microsoft YaHei" panose="020B0503020204020204" pitchFamily="34" charset="-122"/>
                        </a:rPr>
                        <a:t>活到一百零五岁，生了</a:t>
                      </a:r>
                      <a:r>
                        <a:rPr lang="zh-CN" altLang="en-US" sz="2800" b="0" i="0" u="none" kern="100" dirty="0">
                          <a:effectLst/>
                          <a:latin typeface="Microsoft YaHei" panose="020B0503020204020204" pitchFamily="34" charset="-122"/>
                          <a:ea typeface="Microsoft YaHei" panose="020B0503020204020204" pitchFamily="34" charset="-122"/>
                        </a:rPr>
                        <a:t>以挪士</a:t>
                      </a:r>
                      <a:r>
                        <a:rPr lang="zh-CN" sz="2800" b="0" i="0" kern="100" dirty="0">
                          <a:effectLst/>
                          <a:latin typeface="Microsoft YaHei" panose="020B0503020204020204" pitchFamily="34" charset="-122"/>
                          <a:ea typeface="Microsoft YaHei" panose="020B0503020204020204" pitchFamily="34" charset="-122"/>
                        </a:rPr>
                        <a:t>。</a:t>
                      </a:r>
                    </a:p>
                  </a:txBody>
                  <a:tcPr marL="68580" marR="68580" marT="0" marB="0" anchor="ctr"/>
                </a:tc>
                <a:tc>
                  <a:txBody>
                    <a:bodyPr/>
                    <a:lstStyle/>
                    <a:p>
                      <a:pPr algn="ctr">
                        <a:lnSpc>
                          <a:spcPts val="3860"/>
                        </a:lnSpc>
                      </a:pPr>
                      <a:r>
                        <a:rPr lang="en-US" sz="2800" b="0" i="0" kern="100">
                          <a:effectLst/>
                          <a:latin typeface="Microsoft YaHei" panose="020B0503020204020204" pitchFamily="34" charset="-122"/>
                          <a:ea typeface="Microsoft YaHei" panose="020B0503020204020204" pitchFamily="34" charset="-122"/>
                        </a:rPr>
                        <a:t>105</a:t>
                      </a:r>
                      <a:r>
                        <a:rPr lang="zh-CN" sz="2800" b="0" i="0" kern="100">
                          <a:effectLst/>
                          <a:latin typeface="Microsoft YaHei" panose="020B0503020204020204" pitchFamily="34" charset="-122"/>
                          <a:ea typeface="Microsoft YaHei" panose="020B0503020204020204" pitchFamily="34" charset="-122"/>
                        </a:rPr>
                        <a:t>岁</a:t>
                      </a:r>
                    </a:p>
                  </a:txBody>
                  <a:tcPr marL="68580" marR="68580" marT="0" marB="0" anchor="ctr"/>
                </a:tc>
                <a:tc>
                  <a:txBody>
                    <a:bodyPr/>
                    <a:lstStyle/>
                    <a:p>
                      <a:pPr algn="ctr">
                        <a:lnSpc>
                          <a:spcPts val="3860"/>
                        </a:lnSpc>
                      </a:pPr>
                      <a:r>
                        <a:rPr lang="en-US" sz="2800" b="0" i="0" kern="100">
                          <a:effectLst/>
                          <a:latin typeface="Microsoft YaHei" panose="020B0503020204020204" pitchFamily="34" charset="-122"/>
                          <a:ea typeface="Microsoft YaHei" panose="020B0503020204020204" pitchFamily="34" charset="-122"/>
                        </a:rPr>
                        <a:t>235</a:t>
                      </a:r>
                      <a:r>
                        <a:rPr lang="zh-CN" sz="2800" b="0" i="0" kern="100">
                          <a:effectLst/>
                          <a:latin typeface="Microsoft YaHei" panose="020B0503020204020204" pitchFamily="34" charset="-122"/>
                          <a:ea typeface="Microsoft YaHei" panose="020B0503020204020204" pitchFamily="34" charset="-122"/>
                        </a:rPr>
                        <a:t>年</a:t>
                      </a:r>
                    </a:p>
                  </a:txBody>
                  <a:tcPr marL="68580" marR="68580" marT="0" marB="0" anchor="ctr"/>
                </a:tc>
                <a:extLst>
                  <a:ext uri="{0D108BD9-81ED-4DB2-BD59-A6C34878D82A}">
                    <a16:rowId xmlns:a16="http://schemas.microsoft.com/office/drawing/2014/main" val="3791062865"/>
                  </a:ext>
                </a:extLst>
              </a:tr>
              <a:tr h="1143000">
                <a:tc>
                  <a:txBody>
                    <a:bodyPr/>
                    <a:lstStyle/>
                    <a:p>
                      <a:pPr algn="ct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创世记 </a:t>
                      </a:r>
                      <a:r>
                        <a:rPr lang="en-US" sz="2800" b="0" i="0" kern="100" dirty="0">
                          <a:effectLst/>
                          <a:latin typeface="Microsoft YaHei" panose="020B0503020204020204" pitchFamily="34" charset="-122"/>
                          <a:ea typeface="Microsoft YaHei" panose="020B0503020204020204" pitchFamily="34" charset="-122"/>
                        </a:rPr>
                        <a:t>5:9</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以挪士</a:t>
                      </a:r>
                      <a:r>
                        <a:rPr lang="zh-CN" sz="2800" b="0" i="0" kern="100" dirty="0">
                          <a:effectLst/>
                          <a:latin typeface="Microsoft YaHei" panose="020B0503020204020204" pitchFamily="34" charset="-122"/>
                          <a:ea typeface="Microsoft YaHei" panose="020B0503020204020204" pitchFamily="34" charset="-122"/>
                        </a:rPr>
                        <a:t>活到九十岁，生了</a:t>
                      </a:r>
                      <a:r>
                        <a:rPr lang="zh-CN" altLang="en-US" sz="2800" b="0" i="0" u="none" kern="100" dirty="0">
                          <a:effectLst/>
                          <a:latin typeface="Microsoft YaHei" panose="020B0503020204020204" pitchFamily="34" charset="-122"/>
                          <a:ea typeface="Microsoft YaHei" panose="020B0503020204020204" pitchFamily="34" charset="-122"/>
                        </a:rPr>
                        <a:t>该南</a:t>
                      </a:r>
                      <a:r>
                        <a:rPr lang="zh-CN" sz="2800" b="0" i="0" kern="100" dirty="0">
                          <a:effectLst/>
                          <a:latin typeface="Microsoft YaHei" panose="020B0503020204020204" pitchFamily="34" charset="-122"/>
                          <a:ea typeface="Microsoft YaHei" panose="020B0503020204020204" pitchFamily="34" charset="-122"/>
                        </a:rPr>
                        <a:t>。</a:t>
                      </a:r>
                    </a:p>
                  </a:txBody>
                  <a:tcPr marL="68580" marR="68580" marT="0" marB="0" anchor="ctr"/>
                </a:tc>
                <a:tc>
                  <a:txBody>
                    <a:bodyPr/>
                    <a:lstStyle/>
                    <a:p>
                      <a:pPr algn="ctr">
                        <a:lnSpc>
                          <a:spcPts val="3860"/>
                        </a:lnSpc>
                      </a:pPr>
                      <a:r>
                        <a:rPr lang="en-US" sz="2800" b="0" i="0" kern="100" dirty="0">
                          <a:effectLst/>
                          <a:latin typeface="Microsoft YaHei" panose="020B0503020204020204" pitchFamily="34" charset="-122"/>
                          <a:ea typeface="Microsoft YaHei" panose="020B0503020204020204" pitchFamily="34" charset="-122"/>
                        </a:rPr>
                        <a:t>90</a:t>
                      </a:r>
                      <a:r>
                        <a:rPr lang="zh-CN" sz="2800" b="0" i="0" kern="100" dirty="0">
                          <a:effectLst/>
                          <a:latin typeface="Microsoft YaHei" panose="020B0503020204020204" pitchFamily="34" charset="-122"/>
                          <a:ea typeface="Microsoft YaHei" panose="020B0503020204020204" pitchFamily="34" charset="-122"/>
                        </a:rPr>
                        <a:t>岁</a:t>
                      </a:r>
                    </a:p>
                  </a:txBody>
                  <a:tcPr marL="68580" marR="68580" marT="0" marB="0" anchor="ctr"/>
                </a:tc>
                <a:tc>
                  <a:txBody>
                    <a:bodyPr/>
                    <a:lstStyle/>
                    <a:p>
                      <a:pPr algn="ctr">
                        <a:lnSpc>
                          <a:spcPts val="3860"/>
                        </a:lnSpc>
                      </a:pPr>
                      <a:r>
                        <a:rPr lang="en-US" sz="2800" b="0" i="0" kern="100">
                          <a:effectLst/>
                          <a:latin typeface="Microsoft YaHei" panose="020B0503020204020204" pitchFamily="34" charset="-122"/>
                          <a:ea typeface="Microsoft YaHei" panose="020B0503020204020204" pitchFamily="34" charset="-122"/>
                        </a:rPr>
                        <a:t>325</a:t>
                      </a:r>
                      <a:r>
                        <a:rPr lang="zh-CN" sz="2800" b="0" i="0" kern="100">
                          <a:effectLst/>
                          <a:latin typeface="Microsoft YaHei" panose="020B0503020204020204" pitchFamily="34" charset="-122"/>
                          <a:ea typeface="Microsoft YaHei" panose="020B0503020204020204" pitchFamily="34" charset="-122"/>
                        </a:rPr>
                        <a:t>年</a:t>
                      </a:r>
                    </a:p>
                  </a:txBody>
                  <a:tcPr marL="68580" marR="68580" marT="0" marB="0" anchor="ctr"/>
                </a:tc>
                <a:extLst>
                  <a:ext uri="{0D108BD9-81ED-4DB2-BD59-A6C34878D82A}">
                    <a16:rowId xmlns:a16="http://schemas.microsoft.com/office/drawing/2014/main" val="1778528258"/>
                  </a:ext>
                </a:extLst>
              </a:tr>
              <a:tr h="1143000">
                <a:tc>
                  <a:txBody>
                    <a:bodyPr/>
                    <a:lstStyle/>
                    <a:p>
                      <a:pPr algn="ct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创世记 </a:t>
                      </a:r>
                      <a:r>
                        <a:rPr lang="en-US" sz="2800" b="0" i="0" kern="100" dirty="0">
                          <a:effectLst/>
                          <a:latin typeface="Microsoft YaHei" panose="020B0503020204020204" pitchFamily="34" charset="-122"/>
                          <a:ea typeface="Microsoft YaHei" panose="020B0503020204020204" pitchFamily="34" charset="-122"/>
                        </a:rPr>
                        <a:t>5:12</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nSpc>
                          <a:spcPts val="3860"/>
                        </a:lnSpc>
                      </a:pPr>
                      <a:r>
                        <a:rPr lang="zh-CN" sz="2800" b="0" i="0" u="none" kern="100" dirty="0">
                          <a:effectLst/>
                          <a:latin typeface="Microsoft YaHei" panose="020B0503020204020204" pitchFamily="34" charset="-122"/>
                          <a:ea typeface="Microsoft YaHei" panose="020B0503020204020204" pitchFamily="34" charset="-122"/>
                        </a:rPr>
                        <a:t>该南</a:t>
                      </a:r>
                      <a:r>
                        <a:rPr lang="zh-CN" sz="2800" b="0" i="0" kern="100" dirty="0">
                          <a:effectLst/>
                          <a:latin typeface="Microsoft YaHei" panose="020B0503020204020204" pitchFamily="34" charset="-122"/>
                          <a:ea typeface="Microsoft YaHei" panose="020B0503020204020204" pitchFamily="34" charset="-122"/>
                        </a:rPr>
                        <a:t>活到七十岁，生了</a:t>
                      </a:r>
                      <a:r>
                        <a:rPr lang="zh-CN" altLang="en-US" sz="2800" b="0" i="0" u="none" kern="100" dirty="0">
                          <a:effectLst/>
                          <a:latin typeface="Microsoft YaHei" panose="020B0503020204020204" pitchFamily="34" charset="-122"/>
                          <a:ea typeface="Microsoft YaHei" panose="020B0503020204020204" pitchFamily="34" charset="-122"/>
                        </a:rPr>
                        <a:t>玛勒列</a:t>
                      </a:r>
                      <a:r>
                        <a:rPr lang="zh-CN" sz="2800" b="0" i="0" kern="100" dirty="0">
                          <a:effectLst/>
                          <a:latin typeface="Microsoft YaHei" panose="020B0503020204020204" pitchFamily="34" charset="-122"/>
                          <a:ea typeface="Microsoft YaHei" panose="020B0503020204020204" pitchFamily="34" charset="-122"/>
                        </a:rPr>
                        <a:t>。</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岁</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年</a:t>
                      </a:r>
                    </a:p>
                  </a:txBody>
                  <a:tcPr marL="68580" marR="68580" marT="0" marB="0" anchor="ctr"/>
                </a:tc>
                <a:extLst>
                  <a:ext uri="{0D108BD9-81ED-4DB2-BD59-A6C34878D82A}">
                    <a16:rowId xmlns:a16="http://schemas.microsoft.com/office/drawing/2014/main" val="1843205114"/>
                  </a:ext>
                </a:extLst>
              </a:tr>
              <a:tr h="1143000">
                <a:tc>
                  <a:txBody>
                    <a:bodyPr/>
                    <a:lstStyle/>
                    <a:p>
                      <a:pPr algn="ct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创世记 </a:t>
                      </a:r>
                      <a:r>
                        <a:rPr lang="en-US" sz="2800" b="0" i="0" kern="100" dirty="0">
                          <a:effectLst/>
                          <a:latin typeface="Microsoft YaHei" panose="020B0503020204020204" pitchFamily="34" charset="-122"/>
                          <a:ea typeface="Microsoft YaHei" panose="020B0503020204020204" pitchFamily="34" charset="-122"/>
                        </a:rPr>
                        <a:t>5:15</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玛勒列</a:t>
                      </a:r>
                      <a:r>
                        <a:rPr lang="zh-CN" sz="2800" b="0" i="0" kern="100" dirty="0">
                          <a:effectLst/>
                          <a:latin typeface="Microsoft YaHei" panose="020B0503020204020204" pitchFamily="34" charset="-122"/>
                          <a:ea typeface="Microsoft YaHei" panose="020B0503020204020204" pitchFamily="34" charset="-122"/>
                        </a:rPr>
                        <a:t>活到六十五岁，生了</a:t>
                      </a:r>
                      <a:r>
                        <a:rPr lang="zh-CN" altLang="en-US" sz="2800" b="0" i="0" u="none" kern="100" dirty="0">
                          <a:effectLst/>
                          <a:latin typeface="Microsoft YaHei" panose="020B0503020204020204" pitchFamily="34" charset="-122"/>
                          <a:ea typeface="Microsoft YaHei" panose="020B0503020204020204" pitchFamily="34" charset="-122"/>
                        </a:rPr>
                        <a:t>雅列</a:t>
                      </a:r>
                      <a:r>
                        <a:rPr lang="zh-CN" sz="2800" b="0" i="0" kern="100" dirty="0">
                          <a:effectLst/>
                          <a:latin typeface="Microsoft YaHei" panose="020B0503020204020204" pitchFamily="34" charset="-122"/>
                          <a:ea typeface="Microsoft YaHei" panose="020B0503020204020204" pitchFamily="34" charset="-122"/>
                        </a:rPr>
                        <a:t>。</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岁</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年</a:t>
                      </a:r>
                    </a:p>
                  </a:txBody>
                  <a:tcPr marL="68580" marR="68580" marT="0" marB="0" anchor="ctr"/>
                </a:tc>
                <a:extLst>
                  <a:ext uri="{0D108BD9-81ED-4DB2-BD59-A6C34878D82A}">
                    <a16:rowId xmlns:a16="http://schemas.microsoft.com/office/drawing/2014/main" val="3343961269"/>
                  </a:ext>
                </a:extLst>
              </a:tr>
            </a:tbl>
          </a:graphicData>
        </a:graphic>
      </p:graphicFrame>
      <p:sp>
        <p:nvSpPr>
          <p:cNvPr id="19" name="文本框 18">
            <a:extLst>
              <a:ext uri="{FF2B5EF4-FFF2-40B4-BE49-F238E27FC236}">
                <a16:creationId xmlns:a16="http://schemas.microsoft.com/office/drawing/2014/main" id="{7A5DB040-42FF-884C-99E4-08E4D3DEB5D9}"/>
              </a:ext>
            </a:extLst>
          </p:cNvPr>
          <p:cNvSpPr txBox="1"/>
          <p:nvPr/>
        </p:nvSpPr>
        <p:spPr>
          <a:xfrm>
            <a:off x="5904522" y="4830936"/>
            <a:ext cx="627095"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70</a:t>
            </a:r>
            <a:endParaRPr kumimoji="1" lang="zh-CN" altLang="en-US" sz="2800" b="1" dirty="0">
              <a:latin typeface="Microsoft YaHei" panose="020B0503020204020204" pitchFamily="34" charset="-122"/>
              <a:ea typeface="Microsoft YaHei" panose="020B0503020204020204" pitchFamily="34" charset="-122"/>
            </a:endParaRPr>
          </a:p>
        </p:txBody>
      </p:sp>
      <p:sp>
        <p:nvSpPr>
          <p:cNvPr id="20" name="文本框 19">
            <a:extLst>
              <a:ext uri="{FF2B5EF4-FFF2-40B4-BE49-F238E27FC236}">
                <a16:creationId xmlns:a16="http://schemas.microsoft.com/office/drawing/2014/main" id="{92738222-DE49-4E48-A4EB-72B0609B41C0}"/>
              </a:ext>
            </a:extLst>
          </p:cNvPr>
          <p:cNvSpPr txBox="1"/>
          <p:nvPr/>
        </p:nvSpPr>
        <p:spPr>
          <a:xfrm>
            <a:off x="5956051" y="5973114"/>
            <a:ext cx="627095"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65</a:t>
            </a:r>
            <a:endParaRPr kumimoji="1" lang="zh-CN" altLang="en-US" sz="2800" b="1" dirty="0">
              <a:latin typeface="Microsoft YaHei" panose="020B0503020204020204" pitchFamily="34" charset="-122"/>
              <a:ea typeface="Microsoft YaHei" panose="020B0503020204020204" pitchFamily="34" charset="-122"/>
            </a:endParaRPr>
          </a:p>
        </p:txBody>
      </p:sp>
      <p:sp>
        <p:nvSpPr>
          <p:cNvPr id="21" name="文本框 20">
            <a:extLst>
              <a:ext uri="{FF2B5EF4-FFF2-40B4-BE49-F238E27FC236}">
                <a16:creationId xmlns:a16="http://schemas.microsoft.com/office/drawing/2014/main" id="{ECBDF24F-AF58-DF41-8A25-4403E742B826}"/>
              </a:ext>
            </a:extLst>
          </p:cNvPr>
          <p:cNvSpPr txBox="1"/>
          <p:nvPr/>
        </p:nvSpPr>
        <p:spPr>
          <a:xfrm>
            <a:off x="7546037" y="4814278"/>
            <a:ext cx="848309"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395</a:t>
            </a:r>
            <a:endParaRPr kumimoji="1" lang="zh-CN" altLang="en-US" sz="2800" b="1" dirty="0">
              <a:latin typeface="Microsoft YaHei" panose="020B0503020204020204" pitchFamily="34" charset="-122"/>
              <a:ea typeface="Microsoft YaHei" panose="020B0503020204020204" pitchFamily="34" charset="-122"/>
            </a:endParaRPr>
          </a:p>
        </p:txBody>
      </p:sp>
      <p:sp>
        <p:nvSpPr>
          <p:cNvPr id="22" name="文本框 21">
            <a:extLst>
              <a:ext uri="{FF2B5EF4-FFF2-40B4-BE49-F238E27FC236}">
                <a16:creationId xmlns:a16="http://schemas.microsoft.com/office/drawing/2014/main" id="{549F5E5E-E331-4143-A188-409377866EF1}"/>
              </a:ext>
            </a:extLst>
          </p:cNvPr>
          <p:cNvSpPr txBox="1"/>
          <p:nvPr/>
        </p:nvSpPr>
        <p:spPr>
          <a:xfrm>
            <a:off x="7521479" y="5963755"/>
            <a:ext cx="848309"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460</a:t>
            </a:r>
            <a:endParaRPr kumimoji="1" lang="zh-CN" altLang="en-US"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28090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21"/>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0"/>
                                          </p:stCondLst>
                                        </p:cTn>
                                        <p:tgtEl>
                                          <p:spTgt spid="20"/>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grpId="0" nodeType="afterEffect">
                                  <p:stCondLst>
                                    <p:cond delay="1000"/>
                                  </p:stCondLst>
                                  <p:childTnLst>
                                    <p:set>
                                      <p:cBhvr>
                                        <p:cTn id="15"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2DDD7E86-3DF1-4B2A-B00A-C4EF9844FB2E}"/>
              </a:ext>
            </a:extLst>
          </p:cNvPr>
          <p:cNvGraphicFramePr>
            <a:graphicFrameLocks noGrp="1"/>
          </p:cNvGraphicFramePr>
          <p:nvPr>
            <p:extLst>
              <p:ext uri="{D42A27DB-BD31-4B8C-83A1-F6EECF244321}">
                <p14:modId xmlns:p14="http://schemas.microsoft.com/office/powerpoint/2010/main" val="4131396414"/>
              </p:ext>
            </p:extLst>
          </p:nvPr>
        </p:nvGraphicFramePr>
        <p:xfrm>
          <a:off x="0" y="0"/>
          <a:ext cx="9144000" cy="6858001"/>
        </p:xfrm>
        <a:graphic>
          <a:graphicData uri="http://schemas.openxmlformats.org/drawingml/2006/table">
            <a:tbl>
              <a:tblPr firstRow="1" firstCol="1" bandRow="1">
                <a:tableStyleId>{10A1B5D5-9B99-4C35-A422-299274C87663}</a:tableStyleId>
              </a:tblPr>
              <a:tblGrid>
                <a:gridCol w="1976827">
                  <a:extLst>
                    <a:ext uri="{9D8B030D-6E8A-4147-A177-3AD203B41FA5}">
                      <a16:colId xmlns:a16="http://schemas.microsoft.com/office/drawing/2014/main" val="3033291767"/>
                    </a:ext>
                  </a:extLst>
                </a:gridCol>
                <a:gridCol w="4016545">
                  <a:extLst>
                    <a:ext uri="{9D8B030D-6E8A-4147-A177-3AD203B41FA5}">
                      <a16:colId xmlns:a16="http://schemas.microsoft.com/office/drawing/2014/main" val="2658443185"/>
                    </a:ext>
                  </a:extLst>
                </a:gridCol>
                <a:gridCol w="1270001">
                  <a:extLst>
                    <a:ext uri="{9D8B030D-6E8A-4147-A177-3AD203B41FA5}">
                      <a16:colId xmlns:a16="http://schemas.microsoft.com/office/drawing/2014/main" val="2062305208"/>
                    </a:ext>
                  </a:extLst>
                </a:gridCol>
                <a:gridCol w="1880627">
                  <a:extLst>
                    <a:ext uri="{9D8B030D-6E8A-4147-A177-3AD203B41FA5}">
                      <a16:colId xmlns:a16="http://schemas.microsoft.com/office/drawing/2014/main" val="124395619"/>
                    </a:ext>
                  </a:extLst>
                </a:gridCol>
              </a:tblGrid>
              <a:tr h="554908">
                <a:tc>
                  <a:txBody>
                    <a:bodyPr/>
                    <a:lstStyle/>
                    <a:p>
                      <a:pPr algn="ctr">
                        <a:lnSpc>
                          <a:spcPts val="3860"/>
                        </a:lnSpc>
                      </a:pPr>
                      <a:r>
                        <a:rPr lang="zh-CN" sz="2800" b="1" i="0" kern="100" dirty="0">
                          <a:effectLst/>
                          <a:latin typeface="Microsoft YaHei" panose="020B0503020204020204" pitchFamily="34" charset="-122"/>
                          <a:ea typeface="Microsoft YaHei" panose="020B0503020204020204" pitchFamily="34" charset="-122"/>
                        </a:rPr>
                        <a:t>圣经经文</a:t>
                      </a:r>
                    </a:p>
                  </a:txBody>
                  <a:tcPr marL="68580" marR="68580" marT="0" marB="0" anchor="ctr"/>
                </a:tc>
                <a:tc>
                  <a:txBody>
                    <a:bodyPr/>
                    <a:lstStyle/>
                    <a:p>
                      <a:pPr algn="ctr">
                        <a:lnSpc>
                          <a:spcPts val="3860"/>
                        </a:lnSpc>
                      </a:pPr>
                      <a:r>
                        <a:rPr lang="zh-CN" sz="2800" b="1" i="0" kern="100" dirty="0">
                          <a:effectLst/>
                          <a:latin typeface="Microsoft YaHei" panose="020B0503020204020204" pitchFamily="34" charset="-122"/>
                          <a:ea typeface="Microsoft YaHei" panose="020B0503020204020204" pitchFamily="34" charset="-122"/>
                        </a:rPr>
                        <a:t>事件</a:t>
                      </a:r>
                    </a:p>
                  </a:txBody>
                  <a:tcPr marL="68580" marR="68580" marT="0" marB="0" anchor="ctr"/>
                </a:tc>
                <a:tc>
                  <a:txBody>
                    <a:bodyPr/>
                    <a:lstStyle/>
                    <a:p>
                      <a:pPr algn="ctr">
                        <a:lnSpc>
                          <a:spcPts val="3860"/>
                        </a:lnSpc>
                      </a:pPr>
                      <a:r>
                        <a:rPr lang="zh-CN" sz="2800" b="1" i="0" kern="100" dirty="0">
                          <a:effectLst/>
                          <a:latin typeface="Microsoft YaHei" panose="020B0503020204020204" pitchFamily="34" charset="-122"/>
                          <a:ea typeface="Microsoft YaHei" panose="020B0503020204020204" pitchFamily="34" charset="-122"/>
                        </a:rPr>
                        <a:t>时间</a:t>
                      </a:r>
                    </a:p>
                  </a:txBody>
                  <a:tcPr marL="68580" marR="68580" marT="0" marB="0" anchor="ctr"/>
                </a:tc>
                <a:tc>
                  <a:txBody>
                    <a:bodyPr/>
                    <a:lstStyle/>
                    <a:p>
                      <a:pPr algn="ctr">
                        <a:lnSpc>
                          <a:spcPts val="3860"/>
                        </a:lnSpc>
                      </a:pPr>
                      <a:r>
                        <a:rPr lang="zh-CN" sz="2800" b="1" i="0" kern="100" dirty="0">
                          <a:effectLst/>
                          <a:latin typeface="Microsoft YaHei" panose="020B0503020204020204" pitchFamily="34" charset="-122"/>
                          <a:ea typeface="Microsoft YaHei" panose="020B0503020204020204" pitchFamily="34" charset="-122"/>
                        </a:rPr>
                        <a:t>地球年龄</a:t>
                      </a:r>
                    </a:p>
                  </a:txBody>
                  <a:tcPr marL="68580" marR="68580" marT="0" marB="0" anchor="ctr"/>
                </a:tc>
                <a:extLst>
                  <a:ext uri="{0D108BD9-81ED-4DB2-BD59-A6C34878D82A}">
                    <a16:rowId xmlns:a16="http://schemas.microsoft.com/office/drawing/2014/main" val="3662103010"/>
                  </a:ext>
                </a:extLst>
              </a:tr>
              <a:tr h="1100812">
                <a:tc>
                  <a:txBody>
                    <a:bodyPr/>
                    <a:lstStyle/>
                    <a:p>
                      <a:pPr algn="ct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创世记</a:t>
                      </a:r>
                      <a:r>
                        <a:rPr lang="en-US" sz="2800" b="0" i="0" kern="100" dirty="0">
                          <a:effectLst/>
                          <a:latin typeface="Microsoft YaHei" panose="020B0503020204020204" pitchFamily="34" charset="-122"/>
                          <a:ea typeface="Microsoft YaHei" panose="020B0503020204020204" pitchFamily="34" charset="-122"/>
                        </a:rPr>
                        <a:t>5:18</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l">
                        <a:lnSpc>
                          <a:spcPts val="3860"/>
                        </a:lnSpc>
                      </a:pPr>
                      <a:r>
                        <a:rPr lang="en-US" sz="2800" b="0" i="0" kern="100" dirty="0">
                          <a:effectLst/>
                          <a:latin typeface="Microsoft YaHei" panose="020B0503020204020204" pitchFamily="34" charset="-122"/>
                          <a:ea typeface="Microsoft YaHei" panose="020B0503020204020204" pitchFamily="34" charset="-122"/>
                        </a:rPr>
                        <a:t> </a:t>
                      </a:r>
                      <a:r>
                        <a:rPr lang="zh-CN" altLang="en-US" sz="2800" b="0" i="0" u="none" kern="100" dirty="0">
                          <a:effectLst/>
                          <a:latin typeface="Microsoft YaHei" panose="020B0503020204020204" pitchFamily="34" charset="-122"/>
                          <a:ea typeface="Microsoft YaHei" panose="020B0503020204020204" pitchFamily="34" charset="-122"/>
                        </a:rPr>
                        <a:t>雅列</a:t>
                      </a:r>
                      <a:r>
                        <a:rPr lang="zh-CN" sz="2800" b="0" i="0" kern="100" dirty="0">
                          <a:effectLst/>
                          <a:latin typeface="Microsoft YaHei" panose="020B0503020204020204" pitchFamily="34" charset="-122"/>
                          <a:ea typeface="Microsoft YaHei" panose="020B0503020204020204" pitchFamily="34" charset="-122"/>
                        </a:rPr>
                        <a:t>活到一百六十二岁，生了</a:t>
                      </a:r>
                      <a:r>
                        <a:rPr lang="zh-CN" altLang="en-US" sz="2800" b="0" i="0" u="none" kern="100" dirty="0">
                          <a:effectLst/>
                          <a:latin typeface="Microsoft YaHei" panose="020B0503020204020204" pitchFamily="34" charset="-122"/>
                          <a:ea typeface="Microsoft YaHei" panose="020B0503020204020204" pitchFamily="34" charset="-122"/>
                        </a:rPr>
                        <a:t>以诺</a:t>
                      </a:r>
                      <a:r>
                        <a:rPr lang="zh-CN" sz="2800" b="0" i="0" kern="100" dirty="0">
                          <a:effectLst/>
                          <a:latin typeface="Microsoft YaHei" panose="020B0503020204020204" pitchFamily="34" charset="-122"/>
                          <a:ea typeface="Microsoft YaHei" panose="020B0503020204020204" pitchFamily="34" charset="-122"/>
                        </a:rPr>
                        <a:t>。</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岁</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年</a:t>
                      </a:r>
                    </a:p>
                  </a:txBody>
                  <a:tcPr marL="68580" marR="68580" marT="0" marB="0" anchor="ctr"/>
                </a:tc>
                <a:extLst>
                  <a:ext uri="{0D108BD9-81ED-4DB2-BD59-A6C34878D82A}">
                    <a16:rowId xmlns:a16="http://schemas.microsoft.com/office/drawing/2014/main" val="807176580"/>
                  </a:ext>
                </a:extLst>
              </a:tr>
              <a:tr h="1096013">
                <a:tc>
                  <a:txBody>
                    <a:bodyPr/>
                    <a:lstStyle/>
                    <a:p>
                      <a:pPr algn="ct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创世记</a:t>
                      </a:r>
                      <a:r>
                        <a:rPr lang="en-US" sz="2800" b="0" i="0" kern="100" dirty="0">
                          <a:effectLst/>
                          <a:latin typeface="Microsoft YaHei" panose="020B0503020204020204" pitchFamily="34" charset="-122"/>
                          <a:ea typeface="Microsoft YaHei" panose="020B0503020204020204" pitchFamily="34" charset="-122"/>
                        </a:rPr>
                        <a:t>5:21</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l">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以诺</a:t>
                      </a:r>
                      <a:r>
                        <a:rPr lang="zh-CN" sz="2800" b="0" i="0" kern="100" dirty="0">
                          <a:effectLst/>
                          <a:latin typeface="Microsoft YaHei" panose="020B0503020204020204" pitchFamily="34" charset="-122"/>
                          <a:ea typeface="Microsoft YaHei" panose="020B0503020204020204" pitchFamily="34" charset="-122"/>
                        </a:rPr>
                        <a:t>活到六十五岁，生了</a:t>
                      </a:r>
                      <a:r>
                        <a:rPr lang="zh-CN" altLang="en-US" sz="2800" b="0" i="0" u="none" kern="100" dirty="0">
                          <a:effectLst/>
                          <a:latin typeface="Microsoft YaHei" panose="020B0503020204020204" pitchFamily="34" charset="-122"/>
                          <a:ea typeface="Microsoft YaHei" panose="020B0503020204020204" pitchFamily="34" charset="-122"/>
                        </a:rPr>
                        <a:t>玛氏撒拉</a:t>
                      </a:r>
                      <a:r>
                        <a:rPr lang="zh-CN" sz="2800" b="0" i="0" kern="100" dirty="0">
                          <a:effectLst/>
                          <a:latin typeface="Microsoft YaHei" panose="020B0503020204020204" pitchFamily="34" charset="-122"/>
                          <a:ea typeface="Microsoft YaHei" panose="020B0503020204020204" pitchFamily="34" charset="-122"/>
                        </a:rPr>
                        <a:t>。</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岁</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年</a:t>
                      </a:r>
                    </a:p>
                  </a:txBody>
                  <a:tcPr marL="68580" marR="68580" marT="0" marB="0" anchor="ctr"/>
                </a:tc>
                <a:extLst>
                  <a:ext uri="{0D108BD9-81ED-4DB2-BD59-A6C34878D82A}">
                    <a16:rowId xmlns:a16="http://schemas.microsoft.com/office/drawing/2014/main" val="1073161506"/>
                  </a:ext>
                </a:extLst>
              </a:tr>
              <a:tr h="1022522">
                <a:tc>
                  <a:txBody>
                    <a:bodyPr/>
                    <a:lstStyle/>
                    <a:p>
                      <a:pPr algn="ct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创世记</a:t>
                      </a:r>
                      <a:r>
                        <a:rPr lang="en-US" sz="2800" b="0" i="0" kern="100" dirty="0">
                          <a:effectLst/>
                          <a:latin typeface="Microsoft YaHei" panose="020B0503020204020204" pitchFamily="34" charset="-122"/>
                          <a:ea typeface="Microsoft YaHei" panose="020B0503020204020204" pitchFamily="34" charset="-122"/>
                        </a:rPr>
                        <a:t>5:25</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l">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玛氏撒拉</a:t>
                      </a:r>
                      <a:r>
                        <a:rPr lang="zh-CN" sz="2800" b="0" i="0" kern="100" dirty="0">
                          <a:effectLst/>
                          <a:latin typeface="Microsoft YaHei" panose="020B0503020204020204" pitchFamily="34" charset="-122"/>
                          <a:ea typeface="Microsoft YaHei" panose="020B0503020204020204" pitchFamily="34" charset="-122"/>
                        </a:rPr>
                        <a:t>活到一百八十七岁，生了</a:t>
                      </a:r>
                      <a:r>
                        <a:rPr lang="zh-CN" altLang="en-US" sz="2800" b="0" i="0" u="none" kern="100" dirty="0">
                          <a:effectLst/>
                          <a:latin typeface="Microsoft YaHei" panose="020B0503020204020204" pitchFamily="34" charset="-122"/>
                          <a:ea typeface="Microsoft YaHei" panose="020B0503020204020204" pitchFamily="34" charset="-122"/>
                        </a:rPr>
                        <a:t>拉麦</a:t>
                      </a:r>
                      <a:r>
                        <a:rPr lang="zh-CN" sz="2800" b="0" i="0" kern="100" dirty="0">
                          <a:effectLst/>
                          <a:latin typeface="Microsoft YaHei" panose="020B0503020204020204" pitchFamily="34" charset="-122"/>
                          <a:ea typeface="Microsoft YaHei" panose="020B0503020204020204" pitchFamily="34" charset="-122"/>
                        </a:rPr>
                        <a:t>。</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岁</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年</a:t>
                      </a:r>
                    </a:p>
                  </a:txBody>
                  <a:tcPr marL="68580" marR="68580" marT="0" marB="0" anchor="ctr"/>
                </a:tc>
                <a:extLst>
                  <a:ext uri="{0D108BD9-81ED-4DB2-BD59-A6C34878D82A}">
                    <a16:rowId xmlns:a16="http://schemas.microsoft.com/office/drawing/2014/main" val="2833937455"/>
                  </a:ext>
                </a:extLst>
              </a:tr>
              <a:tr h="1082736">
                <a:tc>
                  <a:txBody>
                    <a:bodyPr/>
                    <a:lstStyle/>
                    <a:p>
                      <a:pPr algn="ct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创世记 </a:t>
                      </a:r>
                      <a:r>
                        <a:rPr lang="en-US" sz="2800" b="0" i="0" kern="100" dirty="0">
                          <a:effectLst/>
                          <a:latin typeface="Microsoft YaHei" panose="020B0503020204020204" pitchFamily="34" charset="-122"/>
                          <a:ea typeface="Microsoft YaHei" panose="020B0503020204020204" pitchFamily="34" charset="-122"/>
                        </a:rPr>
                        <a:t>5:28-29</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l">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拉麦</a:t>
                      </a:r>
                      <a:r>
                        <a:rPr lang="zh-CN" sz="2800" b="0" i="0" kern="100" dirty="0">
                          <a:effectLst/>
                          <a:latin typeface="Microsoft YaHei" panose="020B0503020204020204" pitchFamily="34" charset="-122"/>
                          <a:ea typeface="Microsoft YaHei" panose="020B0503020204020204" pitchFamily="34" charset="-122"/>
                        </a:rPr>
                        <a:t>活到一百八十二岁，生了</a:t>
                      </a:r>
                      <a:r>
                        <a:rPr lang="en-US" sz="2800" b="0" i="0" kern="100" dirty="0">
                          <a:effectLst/>
                          <a:latin typeface="Microsoft YaHei" panose="020B0503020204020204" pitchFamily="34" charset="-122"/>
                          <a:ea typeface="Microsoft YaHei" panose="020B0503020204020204" pitchFamily="34" charset="-122"/>
                        </a:rPr>
                        <a:t>……</a:t>
                      </a:r>
                      <a:r>
                        <a:rPr lang="zh-CN" sz="2800" b="0" i="0" kern="100" dirty="0">
                          <a:effectLst/>
                          <a:latin typeface="Microsoft YaHei" panose="020B0503020204020204" pitchFamily="34" charset="-122"/>
                          <a:ea typeface="Microsoft YaHei" panose="020B0503020204020204" pitchFamily="34" charset="-122"/>
                        </a:rPr>
                        <a:t>挪亚</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岁</a:t>
                      </a:r>
                    </a:p>
                  </a:txBody>
                  <a:tcPr marL="68580" marR="68580" marT="0" marB="0" anchor="ctr"/>
                </a:tc>
                <a:tc>
                  <a:txBody>
                    <a:bodyPr/>
                    <a:lstStyle/>
                    <a:p>
                      <a:pPr algn="ctr">
                        <a:lnSpc>
                          <a:spcPts val="3860"/>
                        </a:lnSpc>
                      </a:pPr>
                      <a:r>
                        <a:rPr lang="zh-CN" altLang="en-US" sz="2800" b="0" i="0" u="sng" kern="100" dirty="0">
                          <a:effectLst/>
                          <a:latin typeface="Microsoft YaHei" panose="020B0503020204020204" pitchFamily="34" charset="-122"/>
                          <a:ea typeface="Microsoft YaHei" panose="020B0503020204020204" pitchFamily="34" charset="-122"/>
                        </a:rPr>
                        <a:t>          </a:t>
                      </a:r>
                      <a:r>
                        <a:rPr lang="zh-CN" sz="2800" b="0" i="0" kern="100" dirty="0">
                          <a:effectLst/>
                          <a:latin typeface="Microsoft YaHei" panose="020B0503020204020204" pitchFamily="34" charset="-122"/>
                          <a:ea typeface="Microsoft YaHei" panose="020B0503020204020204" pitchFamily="34" charset="-122"/>
                        </a:rPr>
                        <a:t>年</a:t>
                      </a:r>
                    </a:p>
                  </a:txBody>
                  <a:tcPr marL="68580" marR="68580" marT="0" marB="0" anchor="ctr"/>
                </a:tc>
                <a:extLst>
                  <a:ext uri="{0D108BD9-81ED-4DB2-BD59-A6C34878D82A}">
                    <a16:rowId xmlns:a16="http://schemas.microsoft.com/office/drawing/2014/main" val="1426734012"/>
                  </a:ext>
                </a:extLst>
              </a:tr>
              <a:tr h="1160290">
                <a:tc>
                  <a:txBody>
                    <a:bodyPr/>
                    <a:lstStyle/>
                    <a:p>
                      <a:pPr algn="ctr">
                        <a:lnSpc>
                          <a:spcPts val="3860"/>
                        </a:lnSpc>
                      </a:pPr>
                      <a:r>
                        <a:rPr lang="zh-CN" altLang="en-US" sz="2800" b="0" i="0" u="none" kern="100" dirty="0">
                          <a:effectLst/>
                          <a:latin typeface="Microsoft YaHei" panose="020B0503020204020204" pitchFamily="34" charset="-122"/>
                          <a:ea typeface="Microsoft YaHei" panose="020B0503020204020204" pitchFamily="34" charset="-122"/>
                        </a:rPr>
                        <a:t>创世记</a:t>
                      </a:r>
                      <a:r>
                        <a:rPr lang="en-US" sz="2800" b="0" i="0" kern="100" dirty="0">
                          <a:solidFill>
                            <a:srgbClr val="000000"/>
                          </a:solidFill>
                          <a:effectLst/>
                          <a:latin typeface="Microsoft YaHei" panose="020B0503020204020204" pitchFamily="34" charset="-122"/>
                          <a:ea typeface="Microsoft YaHei" panose="020B0503020204020204" pitchFamily="34" charset="-122"/>
                        </a:rPr>
                        <a:t>7:6</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l">
                        <a:lnSpc>
                          <a:spcPts val="3860"/>
                        </a:lnSpc>
                      </a:pPr>
                      <a:r>
                        <a:rPr lang="zh-CN" sz="2800" b="0" i="0" kern="100" dirty="0">
                          <a:solidFill>
                            <a:srgbClr val="000000"/>
                          </a:solidFill>
                          <a:effectLst/>
                          <a:latin typeface="Microsoft YaHei" panose="020B0503020204020204" pitchFamily="34" charset="-122"/>
                          <a:ea typeface="Microsoft YaHei" panose="020B0503020204020204" pitchFamily="34" charset="-122"/>
                        </a:rPr>
                        <a:t>当洪水泛滥在地上的时候，</a:t>
                      </a:r>
                      <a:r>
                        <a:rPr lang="zh-CN" altLang="en-US" sz="2800" b="0" i="0" u="none" kern="100" dirty="0">
                          <a:solidFill>
                            <a:srgbClr val="000000"/>
                          </a:solidFill>
                          <a:effectLst/>
                          <a:latin typeface="Microsoft YaHei" panose="020B0503020204020204" pitchFamily="34" charset="-122"/>
                          <a:ea typeface="Microsoft YaHei" panose="020B0503020204020204" pitchFamily="34" charset="-122"/>
                        </a:rPr>
                        <a:t>挪亚</a:t>
                      </a:r>
                      <a:r>
                        <a:rPr lang="zh-CN" sz="2800" b="0" i="0" kern="100" dirty="0">
                          <a:solidFill>
                            <a:srgbClr val="000000"/>
                          </a:solidFill>
                          <a:effectLst/>
                          <a:latin typeface="Microsoft YaHei" panose="020B0503020204020204" pitchFamily="34" charset="-122"/>
                          <a:ea typeface="Microsoft YaHei" panose="020B0503020204020204" pitchFamily="34" charset="-122"/>
                        </a:rPr>
                        <a:t>整六百岁。</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lnSpc>
                          <a:spcPts val="3860"/>
                        </a:lnSpc>
                      </a:pPr>
                      <a:r>
                        <a:rPr lang="zh-CN" altLang="en-US" sz="2800" b="0" i="0" u="sng" kern="100" dirty="0">
                          <a:solidFill>
                            <a:srgbClr val="000000"/>
                          </a:solidFill>
                          <a:effectLst/>
                          <a:latin typeface="Microsoft YaHei" panose="020B0503020204020204" pitchFamily="34" charset="-122"/>
                          <a:ea typeface="Microsoft YaHei" panose="020B0503020204020204" pitchFamily="34" charset="-122"/>
                        </a:rPr>
                        <a:t>       </a:t>
                      </a:r>
                      <a:r>
                        <a:rPr lang="zh-CN" sz="2800" b="0" i="0" kern="100" dirty="0">
                          <a:solidFill>
                            <a:srgbClr val="000000"/>
                          </a:solidFill>
                          <a:effectLst/>
                          <a:latin typeface="Microsoft YaHei" panose="020B0503020204020204" pitchFamily="34" charset="-122"/>
                          <a:ea typeface="Microsoft YaHei" panose="020B0503020204020204" pitchFamily="34" charset="-122"/>
                        </a:rPr>
                        <a:t>年</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a:txBody>
                    <a:bodyPr/>
                    <a:lstStyle/>
                    <a:p>
                      <a:pPr algn="ctr">
                        <a:lnSpc>
                          <a:spcPts val="3860"/>
                        </a:lnSpc>
                      </a:pPr>
                      <a:r>
                        <a:rPr lang="zh-CN" altLang="en-US" sz="2800" b="0" i="0" u="sng" kern="100" dirty="0">
                          <a:solidFill>
                            <a:srgbClr val="000000"/>
                          </a:solidFill>
                          <a:effectLst/>
                          <a:latin typeface="Microsoft YaHei" panose="020B0503020204020204" pitchFamily="34" charset="-122"/>
                          <a:ea typeface="Microsoft YaHei" panose="020B0503020204020204" pitchFamily="34" charset="-122"/>
                        </a:rPr>
                        <a:t>         </a:t>
                      </a:r>
                      <a:r>
                        <a:rPr lang="zh-CN" sz="2800" b="0" i="0" kern="100" dirty="0">
                          <a:solidFill>
                            <a:srgbClr val="000000"/>
                          </a:solidFill>
                          <a:effectLst/>
                          <a:latin typeface="Microsoft YaHei" panose="020B0503020204020204" pitchFamily="34" charset="-122"/>
                          <a:ea typeface="Microsoft YaHei" panose="020B0503020204020204" pitchFamily="34" charset="-122"/>
                        </a:rPr>
                        <a:t>年</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extLst>
                  <a:ext uri="{0D108BD9-81ED-4DB2-BD59-A6C34878D82A}">
                    <a16:rowId xmlns:a16="http://schemas.microsoft.com/office/drawing/2014/main" val="4289024458"/>
                  </a:ext>
                </a:extLst>
              </a:tr>
              <a:tr h="840720">
                <a:tc gridSpan="4">
                  <a:txBody>
                    <a:bodyPr/>
                    <a:lstStyle/>
                    <a:p>
                      <a:pPr algn="ctr">
                        <a:lnSpc>
                          <a:spcPts val="3860"/>
                        </a:lnSpc>
                      </a:pPr>
                      <a:r>
                        <a:rPr lang="zh-CN" sz="2800" b="0" i="0" kern="100" dirty="0">
                          <a:solidFill>
                            <a:srgbClr val="000000"/>
                          </a:solidFill>
                          <a:effectLst/>
                          <a:latin typeface="Microsoft YaHei" panose="020B0503020204020204" pitchFamily="34" charset="-122"/>
                          <a:ea typeface="Microsoft YaHei" panose="020B0503020204020204" pitchFamily="34" charset="-122"/>
                        </a:rPr>
                        <a:t>从起初神创造天地，到挪亚洪水，</a:t>
                      </a:r>
                      <a:r>
                        <a:rPr lang="zh-CN" altLang="en-US" sz="2800" b="0" i="0" kern="100" dirty="0">
                          <a:solidFill>
                            <a:srgbClr val="000000"/>
                          </a:solidFill>
                          <a:effectLst/>
                          <a:latin typeface="Microsoft YaHei" panose="020B0503020204020204" pitchFamily="34" charset="-122"/>
                          <a:ea typeface="Microsoft YaHei" panose="020B0503020204020204" pitchFamily="34" charset="-122"/>
                        </a:rPr>
                        <a:t>历时</a:t>
                      </a:r>
                      <a:r>
                        <a:rPr lang="zh-CN" sz="2800" b="0" i="0" kern="100" dirty="0">
                          <a:solidFill>
                            <a:srgbClr val="000000"/>
                          </a:solidFill>
                          <a:effectLst/>
                          <a:latin typeface="Microsoft YaHei" panose="020B0503020204020204" pitchFamily="34" charset="-122"/>
                          <a:ea typeface="Microsoft YaHei" panose="020B0503020204020204" pitchFamily="34" charset="-122"/>
                        </a:rPr>
                        <a:t>：</a:t>
                      </a:r>
                      <a:r>
                        <a:rPr lang="zh-CN" altLang="en-US" sz="2800" b="0" i="0" u="sng" kern="100" dirty="0">
                          <a:solidFill>
                            <a:srgbClr val="000000"/>
                          </a:solidFill>
                          <a:effectLst/>
                          <a:latin typeface="Microsoft YaHei" panose="020B0503020204020204" pitchFamily="34" charset="-122"/>
                          <a:ea typeface="Microsoft YaHei" panose="020B0503020204020204" pitchFamily="34" charset="-122"/>
                        </a:rPr>
                        <a:t>          </a:t>
                      </a:r>
                      <a:r>
                        <a:rPr lang="zh-CN" sz="2800" b="0" i="0" kern="100" dirty="0">
                          <a:solidFill>
                            <a:srgbClr val="000000"/>
                          </a:solidFill>
                          <a:effectLst/>
                          <a:latin typeface="Microsoft YaHei" panose="020B0503020204020204" pitchFamily="34" charset="-122"/>
                          <a:ea typeface="Microsoft YaHei" panose="020B0503020204020204" pitchFamily="34" charset="-122"/>
                        </a:rPr>
                        <a:t>年</a:t>
                      </a:r>
                      <a:endParaRPr lang="zh-CN" sz="2800" b="0" i="0" kern="100" dirty="0">
                        <a:effectLst/>
                        <a:latin typeface="Microsoft YaHei" panose="020B0503020204020204" pitchFamily="34" charset="-122"/>
                        <a:ea typeface="Microsoft YaHei" panose="020B0503020204020204" pitchFamily="34" charset="-122"/>
                      </a:endParaRPr>
                    </a:p>
                  </a:txBody>
                  <a:tcPr marL="68580" marR="68580" marT="0"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603729892"/>
                  </a:ext>
                </a:extLst>
              </a:tr>
            </a:tbl>
          </a:graphicData>
        </a:graphic>
      </p:graphicFrame>
      <p:sp>
        <p:nvSpPr>
          <p:cNvPr id="14" name="文本框 13">
            <a:extLst>
              <a:ext uri="{FF2B5EF4-FFF2-40B4-BE49-F238E27FC236}">
                <a16:creationId xmlns:a16="http://schemas.microsoft.com/office/drawing/2014/main" id="{90C0738E-AE8A-6647-8ABA-9181FC55DAA7}"/>
              </a:ext>
            </a:extLst>
          </p:cNvPr>
          <p:cNvSpPr txBox="1"/>
          <p:nvPr/>
        </p:nvSpPr>
        <p:spPr>
          <a:xfrm>
            <a:off x="5974098" y="787812"/>
            <a:ext cx="848309"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162</a:t>
            </a:r>
            <a:endParaRPr kumimoji="1" lang="zh-CN" altLang="en-US" sz="2800" b="1" dirty="0">
              <a:latin typeface="Microsoft YaHei" panose="020B0503020204020204" pitchFamily="34" charset="-122"/>
              <a:ea typeface="Microsoft YaHei" panose="020B0503020204020204" pitchFamily="34" charset="-122"/>
            </a:endParaRPr>
          </a:p>
        </p:txBody>
      </p:sp>
      <p:sp>
        <p:nvSpPr>
          <p:cNvPr id="15" name="文本框 14">
            <a:extLst>
              <a:ext uri="{FF2B5EF4-FFF2-40B4-BE49-F238E27FC236}">
                <a16:creationId xmlns:a16="http://schemas.microsoft.com/office/drawing/2014/main" id="{173E13FD-90C0-6147-978B-9BBE0F5E1409}"/>
              </a:ext>
            </a:extLst>
          </p:cNvPr>
          <p:cNvSpPr txBox="1"/>
          <p:nvPr/>
        </p:nvSpPr>
        <p:spPr>
          <a:xfrm>
            <a:off x="7559049" y="779071"/>
            <a:ext cx="848309"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622</a:t>
            </a:r>
            <a:endParaRPr kumimoji="1" lang="zh-CN" altLang="en-US" sz="2800" b="1" dirty="0">
              <a:latin typeface="Microsoft YaHei" panose="020B0503020204020204" pitchFamily="34" charset="-122"/>
              <a:ea typeface="Microsoft YaHei" panose="020B0503020204020204" pitchFamily="34" charset="-122"/>
            </a:endParaRPr>
          </a:p>
        </p:txBody>
      </p:sp>
      <p:sp>
        <p:nvSpPr>
          <p:cNvPr id="22" name="文本框 21">
            <a:extLst>
              <a:ext uri="{FF2B5EF4-FFF2-40B4-BE49-F238E27FC236}">
                <a16:creationId xmlns:a16="http://schemas.microsoft.com/office/drawing/2014/main" id="{8F9C6425-4887-014E-B03C-6A31A6C38564}"/>
              </a:ext>
            </a:extLst>
          </p:cNvPr>
          <p:cNvSpPr txBox="1"/>
          <p:nvPr/>
        </p:nvSpPr>
        <p:spPr>
          <a:xfrm>
            <a:off x="6107939" y="1904026"/>
            <a:ext cx="627095"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65</a:t>
            </a:r>
            <a:endParaRPr kumimoji="1" lang="zh-CN" altLang="en-US" sz="2800" b="1" dirty="0">
              <a:latin typeface="Microsoft YaHei" panose="020B0503020204020204" pitchFamily="34" charset="-122"/>
              <a:ea typeface="Microsoft YaHei" panose="020B0503020204020204" pitchFamily="34" charset="-122"/>
            </a:endParaRPr>
          </a:p>
        </p:txBody>
      </p:sp>
      <p:sp>
        <p:nvSpPr>
          <p:cNvPr id="23" name="文本框 22">
            <a:extLst>
              <a:ext uri="{FF2B5EF4-FFF2-40B4-BE49-F238E27FC236}">
                <a16:creationId xmlns:a16="http://schemas.microsoft.com/office/drawing/2014/main" id="{C3BA8F6E-E546-FD46-A8C3-900AF5CDB4DC}"/>
              </a:ext>
            </a:extLst>
          </p:cNvPr>
          <p:cNvSpPr txBox="1"/>
          <p:nvPr/>
        </p:nvSpPr>
        <p:spPr>
          <a:xfrm>
            <a:off x="7587383" y="1895285"/>
            <a:ext cx="848309"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687</a:t>
            </a:r>
            <a:endParaRPr kumimoji="1" lang="zh-CN" altLang="en-US" sz="2800" b="1" dirty="0">
              <a:latin typeface="Microsoft YaHei" panose="020B0503020204020204" pitchFamily="34" charset="-122"/>
              <a:ea typeface="Microsoft YaHei" panose="020B0503020204020204" pitchFamily="34" charset="-122"/>
            </a:endParaRPr>
          </a:p>
        </p:txBody>
      </p:sp>
      <p:sp>
        <p:nvSpPr>
          <p:cNvPr id="24" name="文本框 23">
            <a:extLst>
              <a:ext uri="{FF2B5EF4-FFF2-40B4-BE49-F238E27FC236}">
                <a16:creationId xmlns:a16="http://schemas.microsoft.com/office/drawing/2014/main" id="{B48157E3-6B8F-2F41-91E9-B63A49D5152C}"/>
              </a:ext>
            </a:extLst>
          </p:cNvPr>
          <p:cNvSpPr txBox="1"/>
          <p:nvPr/>
        </p:nvSpPr>
        <p:spPr>
          <a:xfrm>
            <a:off x="6009267" y="2950154"/>
            <a:ext cx="848309"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187</a:t>
            </a:r>
            <a:endParaRPr kumimoji="1" lang="zh-CN" altLang="en-US" sz="2800" b="1" dirty="0">
              <a:latin typeface="Microsoft YaHei" panose="020B0503020204020204" pitchFamily="34" charset="-122"/>
              <a:ea typeface="Microsoft YaHei" panose="020B0503020204020204" pitchFamily="34" charset="-122"/>
            </a:endParaRPr>
          </a:p>
        </p:txBody>
      </p:sp>
      <p:sp>
        <p:nvSpPr>
          <p:cNvPr id="25" name="文本框 24">
            <a:extLst>
              <a:ext uri="{FF2B5EF4-FFF2-40B4-BE49-F238E27FC236}">
                <a16:creationId xmlns:a16="http://schemas.microsoft.com/office/drawing/2014/main" id="{6E117FD4-46B2-0242-ACA3-2901D3F099BB}"/>
              </a:ext>
            </a:extLst>
          </p:cNvPr>
          <p:cNvSpPr txBox="1"/>
          <p:nvPr/>
        </p:nvSpPr>
        <p:spPr>
          <a:xfrm>
            <a:off x="7559048" y="2950154"/>
            <a:ext cx="848309"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874</a:t>
            </a:r>
            <a:endParaRPr kumimoji="1" lang="zh-CN" altLang="en-US" sz="2800" b="1" dirty="0">
              <a:latin typeface="Microsoft YaHei" panose="020B0503020204020204" pitchFamily="34" charset="-122"/>
              <a:ea typeface="Microsoft YaHei" panose="020B0503020204020204" pitchFamily="34" charset="-122"/>
            </a:endParaRPr>
          </a:p>
        </p:txBody>
      </p:sp>
      <p:sp>
        <p:nvSpPr>
          <p:cNvPr id="26" name="文本框 25">
            <a:extLst>
              <a:ext uri="{FF2B5EF4-FFF2-40B4-BE49-F238E27FC236}">
                <a16:creationId xmlns:a16="http://schemas.microsoft.com/office/drawing/2014/main" id="{1FB29805-0EAC-B04E-9903-F96BB7B4ADB7}"/>
              </a:ext>
            </a:extLst>
          </p:cNvPr>
          <p:cNvSpPr txBox="1"/>
          <p:nvPr/>
        </p:nvSpPr>
        <p:spPr>
          <a:xfrm>
            <a:off x="6009267" y="4006003"/>
            <a:ext cx="848309"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182</a:t>
            </a:r>
            <a:endParaRPr kumimoji="1" lang="zh-CN" altLang="en-US" sz="2800" b="1" dirty="0">
              <a:latin typeface="Microsoft YaHei" panose="020B0503020204020204" pitchFamily="34" charset="-122"/>
              <a:ea typeface="Microsoft YaHei" panose="020B0503020204020204" pitchFamily="34" charset="-122"/>
            </a:endParaRPr>
          </a:p>
        </p:txBody>
      </p:sp>
      <p:sp>
        <p:nvSpPr>
          <p:cNvPr id="27" name="文本框 26">
            <a:extLst>
              <a:ext uri="{FF2B5EF4-FFF2-40B4-BE49-F238E27FC236}">
                <a16:creationId xmlns:a16="http://schemas.microsoft.com/office/drawing/2014/main" id="{C7FB3D0A-2BAB-6D40-B3DE-79BCFC09F9CD}"/>
              </a:ext>
            </a:extLst>
          </p:cNvPr>
          <p:cNvSpPr txBox="1"/>
          <p:nvPr/>
        </p:nvSpPr>
        <p:spPr>
          <a:xfrm>
            <a:off x="7570772" y="3997262"/>
            <a:ext cx="1069524"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1056</a:t>
            </a:r>
            <a:endParaRPr kumimoji="1" lang="zh-CN" altLang="en-US" sz="2800" b="1" dirty="0">
              <a:latin typeface="Microsoft YaHei" panose="020B0503020204020204" pitchFamily="34" charset="-122"/>
              <a:ea typeface="Microsoft YaHei" panose="020B0503020204020204" pitchFamily="34" charset="-122"/>
            </a:endParaRPr>
          </a:p>
        </p:txBody>
      </p:sp>
      <p:sp>
        <p:nvSpPr>
          <p:cNvPr id="28" name="文本框 27">
            <a:extLst>
              <a:ext uri="{FF2B5EF4-FFF2-40B4-BE49-F238E27FC236}">
                <a16:creationId xmlns:a16="http://schemas.microsoft.com/office/drawing/2014/main" id="{CE65FEAD-F488-B846-B2D1-2A92E32E3FE6}"/>
              </a:ext>
            </a:extLst>
          </p:cNvPr>
          <p:cNvSpPr txBox="1"/>
          <p:nvPr/>
        </p:nvSpPr>
        <p:spPr>
          <a:xfrm>
            <a:off x="6020990" y="5141496"/>
            <a:ext cx="848309"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600</a:t>
            </a:r>
            <a:endParaRPr kumimoji="1" lang="zh-CN" altLang="en-US" sz="2800" b="1" dirty="0">
              <a:latin typeface="Microsoft YaHei" panose="020B0503020204020204" pitchFamily="34" charset="-122"/>
              <a:ea typeface="Microsoft YaHei" panose="020B0503020204020204" pitchFamily="34" charset="-122"/>
            </a:endParaRPr>
          </a:p>
        </p:txBody>
      </p:sp>
      <p:sp>
        <p:nvSpPr>
          <p:cNvPr id="29" name="文本框 28">
            <a:extLst>
              <a:ext uri="{FF2B5EF4-FFF2-40B4-BE49-F238E27FC236}">
                <a16:creationId xmlns:a16="http://schemas.microsoft.com/office/drawing/2014/main" id="{2DA1684D-7457-A54F-A7FB-3B2B032D03CF}"/>
              </a:ext>
            </a:extLst>
          </p:cNvPr>
          <p:cNvSpPr txBox="1"/>
          <p:nvPr/>
        </p:nvSpPr>
        <p:spPr>
          <a:xfrm>
            <a:off x="7488711" y="5132755"/>
            <a:ext cx="1069524"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1656</a:t>
            </a:r>
            <a:endParaRPr kumimoji="1" lang="zh-CN" altLang="en-US" sz="2800" b="1" dirty="0">
              <a:latin typeface="Microsoft YaHei" panose="020B0503020204020204" pitchFamily="34" charset="-122"/>
              <a:ea typeface="Microsoft YaHei" panose="020B0503020204020204" pitchFamily="34" charset="-122"/>
            </a:endParaRPr>
          </a:p>
        </p:txBody>
      </p:sp>
      <p:sp>
        <p:nvSpPr>
          <p:cNvPr id="32" name="文本框 31">
            <a:extLst>
              <a:ext uri="{FF2B5EF4-FFF2-40B4-BE49-F238E27FC236}">
                <a16:creationId xmlns:a16="http://schemas.microsoft.com/office/drawing/2014/main" id="{9FD64ABA-1560-8B43-9BD7-D989C4076964}"/>
              </a:ext>
            </a:extLst>
          </p:cNvPr>
          <p:cNvSpPr txBox="1"/>
          <p:nvPr/>
        </p:nvSpPr>
        <p:spPr>
          <a:xfrm>
            <a:off x="7036010" y="6114098"/>
            <a:ext cx="1069524" cy="523220"/>
          </a:xfrm>
          <a:prstGeom prst="rect">
            <a:avLst/>
          </a:prstGeom>
          <a:noFill/>
        </p:spPr>
        <p:txBody>
          <a:bodyPr wrap="none" rtlCol="0">
            <a:spAutoFit/>
          </a:bodyPr>
          <a:lstStyle/>
          <a:p>
            <a:r>
              <a:rPr kumimoji="1" lang="en-US" altLang="zh-CN" sz="2800" b="1" dirty="0">
                <a:solidFill>
                  <a:prstClr val="black"/>
                </a:solidFill>
                <a:latin typeface="Microsoft YaHei" panose="020B0503020204020204" pitchFamily="34" charset="-122"/>
                <a:ea typeface="Microsoft YaHei" panose="020B0503020204020204" pitchFamily="34" charset="-122"/>
                <a:cs typeface="Arial" panose="020B0604020202020204" pitchFamily="34" charset="0"/>
              </a:rPr>
              <a:t>1656</a:t>
            </a:r>
            <a:endParaRPr kumimoji="1" lang="zh-CN" altLang="en-US" sz="28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5951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000"/>
                                  </p:stCondLst>
                                  <p:childTnLst>
                                    <p:set>
                                      <p:cBhvr>
                                        <p:cTn id="6" dur="1" fill="hold">
                                          <p:stCondLst>
                                            <p:cond delay="0"/>
                                          </p:stCondLst>
                                        </p:cTn>
                                        <p:tgtEl>
                                          <p:spTgt spid="14"/>
                                        </p:tgtEl>
                                        <p:attrNameLst>
                                          <p:attrName>style.visibility</p:attrName>
                                        </p:attrNameLst>
                                      </p:cBhvr>
                                      <p:to>
                                        <p:strVal val="visible"/>
                                      </p:to>
                                    </p:set>
                                  </p:childTnLst>
                                </p:cTn>
                              </p:par>
                            </p:childTnLst>
                          </p:cTn>
                        </p:par>
                        <p:par>
                          <p:cTn id="7" fill="hold">
                            <p:stCondLst>
                              <p:cond delay="1000"/>
                            </p:stCondLst>
                            <p:childTnLst>
                              <p:par>
                                <p:cTn id="8" presetID="1" presetClass="entr" presetSubtype="0" fill="hold" grpId="0" nodeType="afterEffect">
                                  <p:stCondLst>
                                    <p:cond delay="1000"/>
                                  </p:stCondLst>
                                  <p:childTnLst>
                                    <p:set>
                                      <p:cBhvr>
                                        <p:cTn id="9" dur="1" fill="hold">
                                          <p:stCondLst>
                                            <p:cond delay="0"/>
                                          </p:stCondLst>
                                        </p:cTn>
                                        <p:tgtEl>
                                          <p:spTgt spid="15"/>
                                        </p:tgtEl>
                                        <p:attrNameLst>
                                          <p:attrName>style.visibility</p:attrName>
                                        </p:attrNameLst>
                                      </p:cBhvr>
                                      <p:to>
                                        <p:strVal val="visible"/>
                                      </p:to>
                                    </p:set>
                                  </p:childTnLst>
                                </p:cTn>
                              </p:par>
                            </p:childTnLst>
                          </p:cTn>
                        </p:par>
                        <p:par>
                          <p:cTn id="10" fill="hold">
                            <p:stCondLst>
                              <p:cond delay="2000"/>
                            </p:stCondLst>
                            <p:childTnLst>
                              <p:par>
                                <p:cTn id="11" presetID="1" presetClass="entr" presetSubtype="0" fill="hold" grpId="0" nodeType="afterEffect">
                                  <p:stCondLst>
                                    <p:cond delay="1000"/>
                                  </p:stCondLst>
                                  <p:childTnLst>
                                    <p:set>
                                      <p:cBhvr>
                                        <p:cTn id="12" dur="1" fill="hold">
                                          <p:stCondLst>
                                            <p:cond delay="0"/>
                                          </p:stCondLst>
                                        </p:cTn>
                                        <p:tgtEl>
                                          <p:spTgt spid="22"/>
                                        </p:tgtEl>
                                        <p:attrNameLst>
                                          <p:attrName>style.visibility</p:attrName>
                                        </p:attrNameLst>
                                      </p:cBhvr>
                                      <p:to>
                                        <p:strVal val="visible"/>
                                      </p:to>
                                    </p:set>
                                  </p:childTnLst>
                                </p:cTn>
                              </p:par>
                            </p:childTnLst>
                          </p:cTn>
                        </p:par>
                        <p:par>
                          <p:cTn id="13" fill="hold">
                            <p:stCondLst>
                              <p:cond delay="3000"/>
                            </p:stCondLst>
                            <p:childTnLst>
                              <p:par>
                                <p:cTn id="14" presetID="1" presetClass="entr" presetSubtype="0" fill="hold" grpId="0" nodeType="afterEffect">
                                  <p:stCondLst>
                                    <p:cond delay="1000"/>
                                  </p:stCondLst>
                                  <p:childTnLst>
                                    <p:set>
                                      <p:cBhvr>
                                        <p:cTn id="15" dur="1" fill="hold">
                                          <p:stCondLst>
                                            <p:cond delay="0"/>
                                          </p:stCondLst>
                                        </p:cTn>
                                        <p:tgtEl>
                                          <p:spTgt spid="23"/>
                                        </p:tgtEl>
                                        <p:attrNameLst>
                                          <p:attrName>style.visibility</p:attrName>
                                        </p:attrNameLst>
                                      </p:cBhvr>
                                      <p:to>
                                        <p:strVal val="visible"/>
                                      </p:to>
                                    </p:set>
                                  </p:childTnLst>
                                </p:cTn>
                              </p:par>
                            </p:childTnLst>
                          </p:cTn>
                        </p:par>
                        <p:par>
                          <p:cTn id="16" fill="hold">
                            <p:stCondLst>
                              <p:cond delay="4000"/>
                            </p:stCondLst>
                            <p:childTnLst>
                              <p:par>
                                <p:cTn id="17" presetID="1" presetClass="entr" presetSubtype="0" fill="hold" grpId="0" nodeType="afterEffect">
                                  <p:stCondLst>
                                    <p:cond delay="1000"/>
                                  </p:stCondLst>
                                  <p:childTnLst>
                                    <p:set>
                                      <p:cBhvr>
                                        <p:cTn id="18" dur="1" fill="hold">
                                          <p:stCondLst>
                                            <p:cond delay="0"/>
                                          </p:stCondLst>
                                        </p:cTn>
                                        <p:tgtEl>
                                          <p:spTgt spid="24"/>
                                        </p:tgtEl>
                                        <p:attrNameLst>
                                          <p:attrName>style.visibility</p:attrName>
                                        </p:attrNameLst>
                                      </p:cBhvr>
                                      <p:to>
                                        <p:strVal val="visible"/>
                                      </p:to>
                                    </p:set>
                                  </p:childTnLst>
                                </p:cTn>
                              </p:par>
                            </p:childTnLst>
                          </p:cTn>
                        </p:par>
                        <p:par>
                          <p:cTn id="19" fill="hold">
                            <p:stCondLst>
                              <p:cond delay="5000"/>
                            </p:stCondLst>
                            <p:childTnLst>
                              <p:par>
                                <p:cTn id="20" presetID="1" presetClass="entr" presetSubtype="0" fill="hold" grpId="0" nodeType="afterEffect">
                                  <p:stCondLst>
                                    <p:cond delay="1000"/>
                                  </p:stCondLst>
                                  <p:childTnLst>
                                    <p:set>
                                      <p:cBhvr>
                                        <p:cTn id="21" dur="1" fill="hold">
                                          <p:stCondLst>
                                            <p:cond delay="0"/>
                                          </p:stCondLst>
                                        </p:cTn>
                                        <p:tgtEl>
                                          <p:spTgt spid="25"/>
                                        </p:tgtEl>
                                        <p:attrNameLst>
                                          <p:attrName>style.visibility</p:attrName>
                                        </p:attrNameLst>
                                      </p:cBhvr>
                                      <p:to>
                                        <p:strVal val="visible"/>
                                      </p:to>
                                    </p:set>
                                  </p:childTnLst>
                                </p:cTn>
                              </p:par>
                            </p:childTnLst>
                          </p:cTn>
                        </p:par>
                        <p:par>
                          <p:cTn id="22" fill="hold">
                            <p:stCondLst>
                              <p:cond delay="6000"/>
                            </p:stCondLst>
                            <p:childTnLst>
                              <p:par>
                                <p:cTn id="23" presetID="1" presetClass="entr" presetSubtype="0" fill="hold" grpId="0" nodeType="afterEffect">
                                  <p:stCondLst>
                                    <p:cond delay="1000"/>
                                  </p:stCondLst>
                                  <p:childTnLst>
                                    <p:set>
                                      <p:cBhvr>
                                        <p:cTn id="24" dur="1" fill="hold">
                                          <p:stCondLst>
                                            <p:cond delay="0"/>
                                          </p:stCondLst>
                                        </p:cTn>
                                        <p:tgtEl>
                                          <p:spTgt spid="26"/>
                                        </p:tgtEl>
                                        <p:attrNameLst>
                                          <p:attrName>style.visibility</p:attrName>
                                        </p:attrNameLst>
                                      </p:cBhvr>
                                      <p:to>
                                        <p:strVal val="visible"/>
                                      </p:to>
                                    </p:set>
                                  </p:childTnLst>
                                </p:cTn>
                              </p:par>
                            </p:childTnLst>
                          </p:cTn>
                        </p:par>
                        <p:par>
                          <p:cTn id="25" fill="hold">
                            <p:stCondLst>
                              <p:cond delay="7000"/>
                            </p:stCondLst>
                            <p:childTnLst>
                              <p:par>
                                <p:cTn id="26" presetID="1" presetClass="entr" presetSubtype="0" fill="hold" grpId="0" nodeType="afterEffect">
                                  <p:stCondLst>
                                    <p:cond delay="1000"/>
                                  </p:stCondLst>
                                  <p:childTnLst>
                                    <p:set>
                                      <p:cBhvr>
                                        <p:cTn id="27" dur="1" fill="hold">
                                          <p:stCondLst>
                                            <p:cond delay="0"/>
                                          </p:stCondLst>
                                        </p:cTn>
                                        <p:tgtEl>
                                          <p:spTgt spid="27"/>
                                        </p:tgtEl>
                                        <p:attrNameLst>
                                          <p:attrName>style.visibility</p:attrName>
                                        </p:attrNameLst>
                                      </p:cBhvr>
                                      <p:to>
                                        <p:strVal val="visible"/>
                                      </p:to>
                                    </p:set>
                                  </p:childTnLst>
                                </p:cTn>
                              </p:par>
                            </p:childTnLst>
                          </p:cTn>
                        </p:par>
                        <p:par>
                          <p:cTn id="28" fill="hold">
                            <p:stCondLst>
                              <p:cond delay="8000"/>
                            </p:stCondLst>
                            <p:childTnLst>
                              <p:par>
                                <p:cTn id="29" presetID="1" presetClass="entr" presetSubtype="0" fill="hold" grpId="0" nodeType="afterEffect">
                                  <p:stCondLst>
                                    <p:cond delay="1000"/>
                                  </p:stCondLst>
                                  <p:childTnLst>
                                    <p:set>
                                      <p:cBhvr>
                                        <p:cTn id="30" dur="1" fill="hold">
                                          <p:stCondLst>
                                            <p:cond delay="0"/>
                                          </p:stCondLst>
                                        </p:cTn>
                                        <p:tgtEl>
                                          <p:spTgt spid="28"/>
                                        </p:tgtEl>
                                        <p:attrNameLst>
                                          <p:attrName>style.visibility</p:attrName>
                                        </p:attrNameLst>
                                      </p:cBhvr>
                                      <p:to>
                                        <p:strVal val="visible"/>
                                      </p:to>
                                    </p:set>
                                  </p:childTnLst>
                                </p:cTn>
                              </p:par>
                            </p:childTnLst>
                          </p:cTn>
                        </p:par>
                        <p:par>
                          <p:cTn id="31" fill="hold">
                            <p:stCondLst>
                              <p:cond delay="9000"/>
                            </p:stCondLst>
                            <p:childTnLst>
                              <p:par>
                                <p:cTn id="32" presetID="1" presetClass="entr" presetSubtype="0" fill="hold" grpId="0" nodeType="afterEffect">
                                  <p:stCondLst>
                                    <p:cond delay="1000"/>
                                  </p:stCondLst>
                                  <p:childTnLst>
                                    <p:set>
                                      <p:cBhvr>
                                        <p:cTn id="33" dur="1" fill="hold">
                                          <p:stCondLst>
                                            <p:cond delay="0"/>
                                          </p:stCondLst>
                                        </p:cTn>
                                        <p:tgtEl>
                                          <p:spTgt spid="29"/>
                                        </p:tgtEl>
                                        <p:attrNameLst>
                                          <p:attrName>style.visibility</p:attrName>
                                        </p:attrNameLst>
                                      </p:cBhvr>
                                      <p:to>
                                        <p:strVal val="visible"/>
                                      </p:to>
                                    </p:set>
                                  </p:childTnLst>
                                </p:cTn>
                              </p:par>
                            </p:childTnLst>
                          </p:cTn>
                        </p:par>
                        <p:par>
                          <p:cTn id="34" fill="hold">
                            <p:stCondLst>
                              <p:cond delay="10000"/>
                            </p:stCondLst>
                            <p:childTnLst>
                              <p:par>
                                <p:cTn id="35" presetID="1" presetClass="entr" presetSubtype="0" fill="hold" grpId="0" nodeType="afterEffect">
                                  <p:stCondLst>
                                    <p:cond delay="1000"/>
                                  </p:stCondLst>
                                  <p:childTnLst>
                                    <p:set>
                                      <p:cBhvr>
                                        <p:cTn id="3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2" grpId="0"/>
      <p:bldP spid="23" grpId="0"/>
      <p:bldP spid="24" grpId="0"/>
      <p:bldP spid="25" grpId="0"/>
      <p:bldP spid="26" grpId="0"/>
      <p:bldP spid="27" grpId="0"/>
      <p:bldP spid="28" grpId="0"/>
      <p:bldP spid="29" grpId="0"/>
      <p:bldP spid="3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870722FA-B373-264E-972D-027A7EA1A938}"/>
              </a:ext>
            </a:extLst>
          </p:cNvPr>
          <p:cNvSpPr txBox="1"/>
          <p:nvPr/>
        </p:nvSpPr>
        <p:spPr>
          <a:xfrm>
            <a:off x="416689" y="1457215"/>
            <a:ext cx="2280211" cy="2554545"/>
          </a:xfrm>
          <a:prstGeom prst="rect">
            <a:avLst/>
          </a:prstGeom>
          <a:solidFill>
            <a:schemeClr val="accent6">
              <a:lumMod val="50000"/>
            </a:schemeClr>
          </a:solidFill>
          <a:ln w="28575">
            <a:noFill/>
          </a:ln>
        </p:spPr>
        <p:txBody>
          <a:bodyPr wrap="square" anchor="ctr">
            <a:spAutoFit/>
          </a:bodyPr>
          <a:lstStyle/>
          <a:p>
            <a:pPr algn="ct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从亚当</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到</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亚伯拉罕</a:t>
            </a:r>
            <a:endParaRPr lang="en-US" altLang="zh-CN" sz="3200" b="1"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endParaRPr>
          </a:p>
          <a:p>
            <a:pPr algn="ct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约</a:t>
            </a:r>
            <a:r>
              <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2000</a:t>
            </a:r>
            <a:r>
              <a:rPr lang="zh-CN" altLang="en-US" sz="3200" b="1"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年</a:t>
            </a:r>
            <a:endParaRPr lang="zh-CN" altLang="en-US" sz="3200" b="1" dirty="0">
              <a:solidFill>
                <a:schemeClr val="bg1"/>
              </a:solidFill>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1125D1FD-71D9-2048-BF28-B18E3FEBD4BD}"/>
              </a:ext>
            </a:extLst>
          </p:cNvPr>
          <p:cNvSpPr txBox="1"/>
          <p:nvPr/>
        </p:nvSpPr>
        <p:spPr>
          <a:xfrm>
            <a:off x="3431894" y="1457215"/>
            <a:ext cx="2280211" cy="2554545"/>
          </a:xfrm>
          <a:prstGeom prst="rect">
            <a:avLst/>
          </a:prstGeom>
          <a:solidFill>
            <a:schemeClr val="accent6">
              <a:lumMod val="50000"/>
            </a:schemeClr>
          </a:solidFill>
          <a:ln w="28575">
            <a:noFill/>
          </a:ln>
        </p:spPr>
        <p:txBody>
          <a:bodyPr wrap="square" anchor="ctr">
            <a:spAutoFit/>
          </a:bodyPr>
          <a:lstStyle/>
          <a:p>
            <a:pPr algn="ct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从</a:t>
            </a: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亚伯拉罕</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到</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耶稣</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约</a:t>
            </a:r>
            <a:r>
              <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2000</a:t>
            </a:r>
            <a:r>
              <a:rPr lang="zh-CN" altLang="en-US" sz="3200" b="1"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年</a:t>
            </a:r>
            <a:endParaRPr lang="zh-CN" altLang="en-US" sz="3200" b="1" dirty="0">
              <a:solidFill>
                <a:schemeClr val="bg1"/>
              </a:solidFill>
              <a:latin typeface="Microsoft YaHei" panose="020B0503020204020204" pitchFamily="34" charset="-122"/>
              <a:ea typeface="Microsoft YaHei" panose="020B0503020204020204" pitchFamily="34" charset="-122"/>
            </a:endParaRPr>
          </a:p>
        </p:txBody>
      </p:sp>
      <p:sp>
        <p:nvSpPr>
          <p:cNvPr id="7" name="文本框 6">
            <a:extLst>
              <a:ext uri="{FF2B5EF4-FFF2-40B4-BE49-F238E27FC236}">
                <a16:creationId xmlns:a16="http://schemas.microsoft.com/office/drawing/2014/main" id="{23A78E08-C67E-944A-8747-354DD1CB2C6E}"/>
              </a:ext>
            </a:extLst>
          </p:cNvPr>
          <p:cNvSpPr txBox="1"/>
          <p:nvPr/>
        </p:nvSpPr>
        <p:spPr>
          <a:xfrm>
            <a:off x="6447100" y="1457215"/>
            <a:ext cx="2280211" cy="2554545"/>
          </a:xfrm>
          <a:prstGeom prst="rect">
            <a:avLst/>
          </a:prstGeom>
          <a:solidFill>
            <a:schemeClr val="accent6">
              <a:lumMod val="50000"/>
            </a:schemeClr>
          </a:solidFill>
          <a:ln w="28575">
            <a:noFill/>
          </a:ln>
        </p:spPr>
        <p:txBody>
          <a:bodyPr wrap="square" anchor="ctr">
            <a:spAutoFit/>
          </a:bodyPr>
          <a:lstStyle/>
          <a:p>
            <a:pPr algn="ct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从</a:t>
            </a: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耶稣出生</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到</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今天</a:t>
            </a: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endPar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en-US"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约</a:t>
            </a:r>
            <a:r>
              <a:rPr lang="en-US" altLang="zh-CN" sz="32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2000</a:t>
            </a:r>
            <a:r>
              <a:rPr lang="zh-CN" altLang="en-US" sz="3200" b="1"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年</a:t>
            </a:r>
            <a:endParaRPr lang="zh-CN" altLang="en-US" sz="3200" b="1" dirty="0">
              <a:solidFill>
                <a:schemeClr val="bg1"/>
              </a:solidFill>
              <a:latin typeface="Microsoft YaHei" panose="020B0503020204020204" pitchFamily="34" charset="-122"/>
              <a:ea typeface="Microsoft YaHei" panose="020B0503020204020204" pitchFamily="34" charset="-122"/>
            </a:endParaRPr>
          </a:p>
        </p:txBody>
      </p:sp>
      <p:sp>
        <p:nvSpPr>
          <p:cNvPr id="9" name="文本框 8">
            <a:extLst>
              <a:ext uri="{FF2B5EF4-FFF2-40B4-BE49-F238E27FC236}">
                <a16:creationId xmlns:a16="http://schemas.microsoft.com/office/drawing/2014/main" id="{FC96FDA7-A064-BA43-A45A-3B029576EA29}"/>
              </a:ext>
            </a:extLst>
          </p:cNvPr>
          <p:cNvSpPr txBox="1"/>
          <p:nvPr/>
        </p:nvSpPr>
        <p:spPr>
          <a:xfrm>
            <a:off x="2649860" y="2180489"/>
            <a:ext cx="829073" cy="1107996"/>
          </a:xfrm>
          <a:prstGeom prst="rect">
            <a:avLst/>
          </a:prstGeom>
          <a:noFill/>
        </p:spPr>
        <p:txBody>
          <a:bodyPr wrap="none" rtlCol="0">
            <a:spAutoFit/>
          </a:bodyPr>
          <a:lstStyle/>
          <a:p>
            <a:r>
              <a:rPr kumimoji="1" lang="en-US" altLang="zh-CN" sz="6600" b="1" dirty="0">
                <a:latin typeface="Microsoft YaHei" panose="020B0503020204020204" pitchFamily="34" charset="-122"/>
                <a:ea typeface="Microsoft YaHei" panose="020B0503020204020204" pitchFamily="34" charset="-122"/>
              </a:rPr>
              <a:t>+</a:t>
            </a:r>
            <a:endParaRPr kumimoji="1" lang="zh-CN" altLang="en-US" sz="6600" b="1" dirty="0">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B056D975-D5C6-6B40-A3E5-374AC39073EE}"/>
              </a:ext>
            </a:extLst>
          </p:cNvPr>
          <p:cNvSpPr txBox="1"/>
          <p:nvPr/>
        </p:nvSpPr>
        <p:spPr>
          <a:xfrm>
            <a:off x="5670852" y="2180489"/>
            <a:ext cx="829073" cy="1107996"/>
          </a:xfrm>
          <a:prstGeom prst="rect">
            <a:avLst/>
          </a:prstGeom>
          <a:noFill/>
        </p:spPr>
        <p:txBody>
          <a:bodyPr wrap="none" rtlCol="0">
            <a:spAutoFit/>
          </a:bodyPr>
          <a:lstStyle/>
          <a:p>
            <a:r>
              <a:rPr kumimoji="1" lang="en-US" altLang="zh-CN" sz="6600" b="1" dirty="0">
                <a:latin typeface="Microsoft YaHei" panose="020B0503020204020204" pitchFamily="34" charset="-122"/>
                <a:ea typeface="Microsoft YaHei" panose="020B0503020204020204" pitchFamily="34" charset="-122"/>
              </a:rPr>
              <a:t>+</a:t>
            </a:r>
            <a:endParaRPr kumimoji="1" lang="zh-CN" altLang="en-US" sz="6600" b="1" dirty="0">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BF531D28-0B43-E34B-8AD5-9A225EAE893D}"/>
              </a:ext>
            </a:extLst>
          </p:cNvPr>
          <p:cNvSpPr txBox="1"/>
          <p:nvPr/>
        </p:nvSpPr>
        <p:spPr>
          <a:xfrm>
            <a:off x="2265919" y="4735034"/>
            <a:ext cx="4612160" cy="1107996"/>
          </a:xfrm>
          <a:prstGeom prst="rect">
            <a:avLst/>
          </a:prstGeom>
          <a:noFill/>
        </p:spPr>
        <p:txBody>
          <a:bodyPr wrap="none" rtlCol="0">
            <a:spAutoFit/>
          </a:bodyPr>
          <a:lstStyle/>
          <a:p>
            <a:r>
              <a:rPr kumimoji="1" lang="en-US" altLang="zh-CN" sz="6600" b="1" dirty="0">
                <a:latin typeface="Microsoft YaHei" panose="020B0503020204020204" pitchFamily="34" charset="-122"/>
                <a:ea typeface="Microsoft YaHei" panose="020B0503020204020204" pitchFamily="34" charset="-122"/>
              </a:rPr>
              <a:t>=</a:t>
            </a:r>
            <a:r>
              <a:rPr kumimoji="1" lang="zh-CN" altLang="en-US" sz="6600" b="1" dirty="0">
                <a:latin typeface="Microsoft YaHei" panose="020B0503020204020204" pitchFamily="34" charset="-122"/>
                <a:ea typeface="Microsoft YaHei" panose="020B0503020204020204" pitchFamily="34" charset="-122"/>
              </a:rPr>
              <a:t>约</a:t>
            </a:r>
            <a:r>
              <a:rPr kumimoji="1" lang="en-US" altLang="zh-CN" sz="6600" b="1" dirty="0">
                <a:latin typeface="Microsoft YaHei" panose="020B0503020204020204" pitchFamily="34" charset="-122"/>
                <a:ea typeface="Microsoft YaHei" panose="020B0503020204020204" pitchFamily="34" charset="-122"/>
              </a:rPr>
              <a:t>6000</a:t>
            </a:r>
            <a:r>
              <a:rPr kumimoji="1" lang="zh-CN" altLang="en-US" sz="6600" b="1" dirty="0">
                <a:latin typeface="Microsoft YaHei" panose="020B0503020204020204" pitchFamily="34" charset="-122"/>
                <a:ea typeface="Microsoft YaHei" panose="020B0503020204020204" pitchFamily="34" charset="-122"/>
              </a:rPr>
              <a:t>年</a:t>
            </a:r>
          </a:p>
        </p:txBody>
      </p:sp>
    </p:spTree>
    <p:extLst>
      <p:ext uri="{BB962C8B-B14F-4D97-AF65-F5344CB8AC3E}">
        <p14:creationId xmlns:p14="http://schemas.microsoft.com/office/powerpoint/2010/main" val="177580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2500"/>
                            </p:stCondLst>
                            <p:childTnLst>
                              <p:par>
                                <p:cTn id="9" presetID="22" presetClass="entr" presetSubtype="8" fill="hold" grpId="0" nodeType="afterEffect">
                                  <p:stCondLst>
                                    <p:cond delay="200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5000"/>
                            </p:stCondLst>
                            <p:childTnLst>
                              <p:par>
                                <p:cTn id="13" presetID="22" presetClass="entr" presetSubtype="8" fill="hold" grpId="0" nodeType="afterEffect">
                                  <p:stCondLst>
                                    <p:cond delay="200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7500"/>
                            </p:stCondLst>
                            <p:childTnLst>
                              <p:par>
                                <p:cTn id="17" presetID="22" presetClass="entr" presetSubtype="8" fill="hold" grpId="0" nodeType="afterEffect">
                                  <p:stCondLst>
                                    <p:cond delay="20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10000"/>
                            </p:stCondLst>
                            <p:childTnLst>
                              <p:par>
                                <p:cTn id="21" presetID="22" presetClass="entr" presetSubtype="8" fill="hold" grpId="0" nodeType="afterEffect">
                                  <p:stCondLst>
                                    <p:cond delay="200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P spid="11"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4B365C10-C38C-A141-B1EA-60736BA1379A}"/>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E1550176-09B3-7A4C-8B4E-FE4B5979E50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B3D91DB8-7004-F64A-BBCE-6226A0363D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B73CA1F9-7A2F-874B-8FA6-A5592F3106DA}"/>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A0B0CBB2-896E-7140-B78D-4AB64F66616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C48797DD-6D61-D349-B540-E572C826808A}"/>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13" name="文本框 12">
            <a:extLst>
              <a:ext uri="{FF2B5EF4-FFF2-40B4-BE49-F238E27FC236}">
                <a16:creationId xmlns:a16="http://schemas.microsoft.com/office/drawing/2014/main" id="{BB836967-1E83-EA45-B05D-AC4A29C5248A}"/>
              </a:ext>
            </a:extLst>
          </p:cNvPr>
          <p:cNvSpPr txBox="1"/>
          <p:nvPr/>
        </p:nvSpPr>
        <p:spPr>
          <a:xfrm>
            <a:off x="593776" y="3234581"/>
            <a:ext cx="7981247" cy="1052981"/>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地球的年龄总共也不过</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6000</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来</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年，为什么</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有些圣经</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学者会</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说是</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6000-10000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年呢？</a:t>
            </a:r>
            <a:endParaRPr lang="zh-CN" altLang="en-US" sz="2800" dirty="0">
              <a:latin typeface="Microsoft YaHei" panose="020B0503020204020204" pitchFamily="34" charset="-122"/>
              <a:ea typeface="Microsoft YaHei" panose="020B0503020204020204" pitchFamily="34" charset="-122"/>
            </a:endParaRPr>
          </a:p>
        </p:txBody>
      </p:sp>
      <p:sp>
        <p:nvSpPr>
          <p:cNvPr id="14" name="文本框 13">
            <a:extLst>
              <a:ext uri="{FF2B5EF4-FFF2-40B4-BE49-F238E27FC236}">
                <a16:creationId xmlns:a16="http://schemas.microsoft.com/office/drawing/2014/main" id="{807E9472-E880-4449-867F-EBDD682138A3}"/>
              </a:ext>
            </a:extLst>
          </p:cNvPr>
          <p:cNvSpPr txBox="1"/>
          <p:nvPr/>
        </p:nvSpPr>
        <p:spPr>
          <a:xfrm>
            <a:off x="593777" y="4605221"/>
            <a:ext cx="7459978" cy="1553117"/>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有些家谱很可能跳过了一些“代”。</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因为经文中“生了”这个词后面接的，可以是儿子，也可以是后代。</a:t>
            </a:r>
            <a:endParaRPr lang="zh-CN" altLang="en-US" sz="2800" dirty="0">
              <a:latin typeface="Microsoft YaHei" panose="020B0503020204020204" pitchFamily="34" charset="-122"/>
              <a:ea typeface="Microsoft YaHei" panose="020B0503020204020204" pitchFamily="34" charset="-122"/>
            </a:endParaRPr>
          </a:p>
        </p:txBody>
      </p:sp>
      <p:pic>
        <p:nvPicPr>
          <p:cNvPr id="15" name="图片 14">
            <a:extLst>
              <a:ext uri="{FF2B5EF4-FFF2-40B4-BE49-F238E27FC236}">
                <a16:creationId xmlns:a16="http://schemas.microsoft.com/office/drawing/2014/main" id="{3E3B7216-EA0A-A84E-98FB-BAB846F32588}"/>
              </a:ext>
            </a:extLst>
          </p:cNvPr>
          <p:cNvPicPr>
            <a:picLocks noChangeAspect="1"/>
          </p:cNvPicPr>
          <p:nvPr/>
        </p:nvPicPr>
        <p:blipFill>
          <a:blip r:embed="rId4"/>
          <a:stretch>
            <a:fillRect/>
          </a:stretch>
        </p:blipFill>
        <p:spPr>
          <a:xfrm>
            <a:off x="2140618" y="117808"/>
            <a:ext cx="4862763" cy="27755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5292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200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up)">
                                      <p:cBhvr>
                                        <p:cTn id="7" dur="2000"/>
                                        <p:tgtEl>
                                          <p:spTgt spid="14">
                                            <p:txEl>
                                              <p:pRg st="0" end="0"/>
                                            </p:txEl>
                                          </p:spTgt>
                                        </p:tgtEl>
                                      </p:cBhvr>
                                    </p:animEffect>
                                  </p:childTnLst>
                                </p:cTn>
                              </p:par>
                            </p:childTnLst>
                          </p:cTn>
                        </p:par>
                        <p:par>
                          <p:cTn id="8" fill="hold">
                            <p:stCondLst>
                              <p:cond delay="4000"/>
                            </p:stCondLst>
                            <p:childTnLst>
                              <p:par>
                                <p:cTn id="9" presetID="22" presetClass="entr" presetSubtype="1" fill="hold" grpId="0" nodeType="afterEffect">
                                  <p:stCondLst>
                                    <p:cond delay="2000"/>
                                  </p:stCondLst>
                                  <p:childTnLst>
                                    <p:set>
                                      <p:cBhvr>
                                        <p:cTn id="10" dur="1" fill="hold">
                                          <p:stCondLst>
                                            <p:cond delay="0"/>
                                          </p:stCondLst>
                                        </p:cTn>
                                        <p:tgtEl>
                                          <p:spTgt spid="14">
                                            <p:txEl>
                                              <p:pRg st="1" end="1"/>
                                            </p:txEl>
                                          </p:spTgt>
                                        </p:tgtEl>
                                        <p:attrNameLst>
                                          <p:attrName>style.visibility</p:attrName>
                                        </p:attrNameLst>
                                      </p:cBhvr>
                                      <p:to>
                                        <p:strVal val="visible"/>
                                      </p:to>
                                    </p:set>
                                    <p:animEffect transition="in" filter="wipe(up)">
                                      <p:cBhvr>
                                        <p:cTn id="11" dur="20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A66C36-01CC-4D56-8ED2-0534463197D8}"/>
              </a:ext>
            </a:extLst>
          </p:cNvPr>
          <p:cNvSpPr txBox="1"/>
          <p:nvPr/>
        </p:nvSpPr>
        <p:spPr>
          <a:xfrm>
            <a:off x="439924" y="298529"/>
            <a:ext cx="3794077" cy="1077218"/>
          </a:xfrm>
          <a:prstGeom prst="rect">
            <a:avLst/>
          </a:prstGeom>
          <a:noFill/>
        </p:spPr>
        <p:txBody>
          <a:bodyPr wrap="square">
            <a:spAutoFit/>
          </a:bodyPr>
          <a:lstStyle/>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马太福音</a:t>
            </a:r>
            <a:r>
              <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1:8</a:t>
            </a: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“约兰生乌西</a:t>
            </a: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雅</a:t>
            </a: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b="1" dirty="0">
              <a:latin typeface="Microsoft YaHei" panose="020B0503020204020204" pitchFamily="34" charset="-122"/>
              <a:ea typeface="Microsoft YaHei" panose="020B0503020204020204" pitchFamily="34" charset="-122"/>
            </a:endParaRPr>
          </a:p>
        </p:txBody>
      </p:sp>
      <p:sp>
        <p:nvSpPr>
          <p:cNvPr id="3" name="文本框 2">
            <a:extLst>
              <a:ext uri="{FF2B5EF4-FFF2-40B4-BE49-F238E27FC236}">
                <a16:creationId xmlns:a16="http://schemas.microsoft.com/office/drawing/2014/main" id="{07E26EEF-B64F-4709-A5D8-96DA3E145FEA}"/>
              </a:ext>
            </a:extLst>
          </p:cNvPr>
          <p:cNvSpPr txBox="1"/>
          <p:nvPr/>
        </p:nvSpPr>
        <p:spPr>
          <a:xfrm>
            <a:off x="4715171" y="352611"/>
            <a:ext cx="3794077" cy="1077218"/>
          </a:xfrm>
          <a:prstGeom prst="rect">
            <a:avLst/>
          </a:prstGeom>
          <a:noFill/>
        </p:spPr>
        <p:txBody>
          <a:bodyPr wrap="square">
            <a:spAutoFit/>
          </a:bodyPr>
          <a:lstStyle/>
          <a:p>
            <a:pPr algn="ct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历代志上</a:t>
            </a: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3:11-12</a:t>
            </a:r>
            <a:endParaRPr lang="zh-CN" altLang="en-US" sz="3200" b="1" dirty="0">
              <a:latin typeface="Microsoft YaHei" panose="020B0503020204020204" pitchFamily="34" charset="-122"/>
              <a:ea typeface="Microsoft YaHei" panose="020B0503020204020204" pitchFamily="34" charset="-122"/>
            </a:endParaRPr>
          </a:p>
        </p:txBody>
      </p:sp>
      <p:graphicFrame>
        <p:nvGraphicFramePr>
          <p:cNvPr id="4" name="图示 3">
            <a:extLst>
              <a:ext uri="{FF2B5EF4-FFF2-40B4-BE49-F238E27FC236}">
                <a16:creationId xmlns:a16="http://schemas.microsoft.com/office/drawing/2014/main" id="{3AF2A594-A9E0-49A4-8A6C-07F93A4E4B7C}"/>
              </a:ext>
            </a:extLst>
          </p:cNvPr>
          <p:cNvGraphicFramePr/>
          <p:nvPr>
            <p:extLst>
              <p:ext uri="{D42A27DB-BD31-4B8C-83A1-F6EECF244321}">
                <p14:modId xmlns:p14="http://schemas.microsoft.com/office/powerpoint/2010/main" val="3326199930"/>
              </p:ext>
            </p:extLst>
          </p:nvPr>
        </p:nvGraphicFramePr>
        <p:xfrm>
          <a:off x="383304" y="1630439"/>
          <a:ext cx="3907317" cy="34176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图示 4">
            <a:extLst>
              <a:ext uri="{FF2B5EF4-FFF2-40B4-BE49-F238E27FC236}">
                <a16:creationId xmlns:a16="http://schemas.microsoft.com/office/drawing/2014/main" id="{CEE6E9D0-AE6F-4236-8882-0F05551DFB5A}"/>
              </a:ext>
            </a:extLst>
          </p:cNvPr>
          <p:cNvGraphicFramePr/>
          <p:nvPr>
            <p:extLst>
              <p:ext uri="{D42A27DB-BD31-4B8C-83A1-F6EECF244321}">
                <p14:modId xmlns:p14="http://schemas.microsoft.com/office/powerpoint/2010/main" val="989291478"/>
              </p:ext>
            </p:extLst>
          </p:nvPr>
        </p:nvGraphicFramePr>
        <p:xfrm>
          <a:off x="3564209" y="1684520"/>
          <a:ext cx="6096000" cy="4874951"/>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cxnSp>
        <p:nvCxnSpPr>
          <p:cNvPr id="19" name="直线连接符 6">
            <a:extLst>
              <a:ext uri="{FF2B5EF4-FFF2-40B4-BE49-F238E27FC236}">
                <a16:creationId xmlns:a16="http://schemas.microsoft.com/office/drawing/2014/main" id="{36586508-7BD1-4336-B0BF-DFBE99F86D45}"/>
              </a:ext>
            </a:extLst>
          </p:cNvPr>
          <p:cNvCxnSpPr>
            <a:cxnSpLocks/>
          </p:cNvCxnSpPr>
          <p:nvPr/>
        </p:nvCxnSpPr>
        <p:spPr>
          <a:xfrm>
            <a:off x="1108276" y="1339651"/>
            <a:ext cx="798653"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直线连接符 23">
            <a:extLst>
              <a:ext uri="{FF2B5EF4-FFF2-40B4-BE49-F238E27FC236}">
                <a16:creationId xmlns:a16="http://schemas.microsoft.com/office/drawing/2014/main" id="{CFD4672C-E4F4-437A-898E-8AAC05D3B364}"/>
              </a:ext>
            </a:extLst>
          </p:cNvPr>
          <p:cNvCxnSpPr/>
          <p:nvPr/>
        </p:nvCxnSpPr>
        <p:spPr>
          <a:xfrm>
            <a:off x="2346767" y="1339651"/>
            <a:ext cx="1228687" cy="0"/>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7875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AsOne/>
      </p:bldGraphic>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4B365C10-C38C-A141-B1EA-60736BA1379A}"/>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E1550176-09B3-7A4C-8B4E-FE4B5979E50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B3D91DB8-7004-F64A-BBCE-6226A0363D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B73CA1F9-7A2F-874B-8FA6-A5592F3106DA}"/>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A0B0CBB2-896E-7140-B78D-4AB64F66616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C48797DD-6D61-D349-B540-E572C826808A}"/>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13" name="文本框 12">
            <a:extLst>
              <a:ext uri="{FF2B5EF4-FFF2-40B4-BE49-F238E27FC236}">
                <a16:creationId xmlns:a16="http://schemas.microsoft.com/office/drawing/2014/main" id="{BB836967-1E83-EA45-B05D-AC4A29C5248A}"/>
              </a:ext>
            </a:extLst>
          </p:cNvPr>
          <p:cNvSpPr txBox="1"/>
          <p:nvPr/>
        </p:nvSpPr>
        <p:spPr>
          <a:xfrm>
            <a:off x="683556" y="2859219"/>
            <a:ext cx="5191910" cy="2707280"/>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为了保持每个家谱都是</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14</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代，因而有意跳过了这三代。</a:t>
            </a:r>
          </a:p>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当时的犹太人都接受这种记载家谱的方式，而且也知道马太的家谱是完全准确的。</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2D653956-7008-FC41-9F2F-69B28D5612CD}"/>
              </a:ext>
            </a:extLst>
          </p:cNvPr>
          <p:cNvSpPr>
            <a:spLocks noGrp="1"/>
          </p:cNvSpPr>
          <p:nvPr>
            <p:ph type="title"/>
          </p:nvPr>
        </p:nvSpPr>
        <p:spPr/>
        <p:txBody>
          <a:bodyPr/>
          <a:lstStyle/>
          <a:p>
            <a:r>
              <a:rPr lang="zh-CN" altLang="en-US" dirty="0"/>
              <a:t>为什么马太的家谱有跨代？</a:t>
            </a:r>
          </a:p>
        </p:txBody>
      </p:sp>
      <p:graphicFrame>
        <p:nvGraphicFramePr>
          <p:cNvPr id="11" name="图示 10">
            <a:extLst>
              <a:ext uri="{FF2B5EF4-FFF2-40B4-BE49-F238E27FC236}">
                <a16:creationId xmlns:a16="http://schemas.microsoft.com/office/drawing/2014/main" id="{D7126C02-CDFC-D044-ADD9-BC48A204094D}"/>
              </a:ext>
            </a:extLst>
          </p:cNvPr>
          <p:cNvGraphicFramePr/>
          <p:nvPr>
            <p:extLst>
              <p:ext uri="{D42A27DB-BD31-4B8C-83A1-F6EECF244321}">
                <p14:modId xmlns:p14="http://schemas.microsoft.com/office/powerpoint/2010/main" val="1599244299"/>
              </p:ext>
            </p:extLst>
          </p:nvPr>
        </p:nvGraphicFramePr>
        <p:xfrm>
          <a:off x="4118462" y="1643264"/>
          <a:ext cx="6096000" cy="430985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文本框 11">
            <a:extLst>
              <a:ext uri="{FF2B5EF4-FFF2-40B4-BE49-F238E27FC236}">
                <a16:creationId xmlns:a16="http://schemas.microsoft.com/office/drawing/2014/main" id="{B59C84CB-40BA-B040-A393-C216374015C7}"/>
              </a:ext>
            </a:extLst>
          </p:cNvPr>
          <p:cNvSpPr txBox="1"/>
          <p:nvPr/>
        </p:nvSpPr>
        <p:spPr>
          <a:xfrm>
            <a:off x="8225158" y="2590800"/>
            <a:ext cx="615553" cy="2145323"/>
          </a:xfrm>
          <a:prstGeom prst="rect">
            <a:avLst/>
          </a:prstGeom>
          <a:solidFill>
            <a:srgbClr val="C00000"/>
          </a:solidFill>
        </p:spPr>
        <p:txBody>
          <a:bodyPr vert="eaVert" wrap="square" rtlCol="0">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有意跳过</a:t>
            </a:r>
          </a:p>
        </p:txBody>
      </p:sp>
    </p:spTree>
    <p:extLst>
      <p:ext uri="{BB962C8B-B14F-4D97-AF65-F5344CB8AC3E}">
        <p14:creationId xmlns:p14="http://schemas.microsoft.com/office/powerpoint/2010/main" val="144391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4B365C10-C38C-A141-B1EA-60736BA1379A}"/>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E1550176-09B3-7A4C-8B4E-FE4B5979E50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B3D91DB8-7004-F64A-BBCE-6226A0363D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B73CA1F9-7A2F-874B-8FA6-A5592F3106DA}"/>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A0B0CBB2-896E-7140-B78D-4AB64F66616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C48797DD-6D61-D349-B540-E572C826808A}"/>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13" name="文本框 12">
            <a:extLst>
              <a:ext uri="{FF2B5EF4-FFF2-40B4-BE49-F238E27FC236}">
                <a16:creationId xmlns:a16="http://schemas.microsoft.com/office/drawing/2014/main" id="{BB836967-1E83-EA45-B05D-AC4A29C5248A}"/>
              </a:ext>
            </a:extLst>
          </p:cNvPr>
          <p:cNvSpPr txBox="1"/>
          <p:nvPr/>
        </p:nvSpPr>
        <p:spPr>
          <a:xfrm>
            <a:off x="683556" y="2859219"/>
            <a:ext cx="5191910" cy="3207481"/>
          </a:xfrm>
          <a:prstGeom prst="rect">
            <a:avLst/>
          </a:prstGeom>
          <a:noFill/>
        </p:spPr>
        <p:txBody>
          <a:bodyPr wrap="square">
            <a:spAutoFit/>
          </a:bodyPr>
          <a:lstStyle/>
          <a:p>
            <a:pPr>
              <a:lnSpc>
                <a:spcPts val="3860"/>
              </a:lnSpc>
              <a:spcBef>
                <a:spcPts val="1200"/>
              </a:spcBef>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家谱中可能存在跨代的地方并不多，而且也不会一次跨过很多代人。</a:t>
            </a:r>
          </a:p>
          <a:p>
            <a:pPr>
              <a:lnSpc>
                <a:spcPts val="3860"/>
              </a:lnSpc>
              <a:spcBef>
                <a:spcPts val="1200"/>
              </a:spcBef>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假设创世记</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5</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章和</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11</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章的家谱有跨代</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从创造到今天只有大概</a:t>
            </a:r>
            <a:r>
              <a:rPr lang="zh-CN" altLang="en-US" sz="2800" b="1" kern="0" dirty="0">
                <a:solidFill>
                  <a:srgbClr val="FF0000"/>
                </a:solidFill>
                <a:latin typeface="Microsoft YaHei" panose="020B0503020204020204" pitchFamily="34" charset="-122"/>
                <a:ea typeface="Microsoft YaHei" panose="020B0503020204020204" pitchFamily="34" charset="-122"/>
                <a:cs typeface="Times New Roman" panose="02020603050405020304" pitchFamily="18" charset="0"/>
              </a:rPr>
              <a:t>一万年</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的时间。</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2D653956-7008-FC41-9F2F-69B28D5612CD}"/>
              </a:ext>
            </a:extLst>
          </p:cNvPr>
          <p:cNvSpPr>
            <a:spLocks noGrp="1"/>
          </p:cNvSpPr>
          <p:nvPr>
            <p:ph type="title"/>
          </p:nvPr>
        </p:nvSpPr>
        <p:spPr/>
        <p:txBody>
          <a:bodyPr/>
          <a:lstStyle/>
          <a:p>
            <a:r>
              <a:rPr lang="zh-CN" altLang="en-US" dirty="0"/>
              <a:t>家谱中的跨代</a:t>
            </a:r>
          </a:p>
        </p:txBody>
      </p:sp>
      <p:pic>
        <p:nvPicPr>
          <p:cNvPr id="11" name="图片 10">
            <a:extLst>
              <a:ext uri="{FF2B5EF4-FFF2-40B4-BE49-F238E27FC236}">
                <a16:creationId xmlns:a16="http://schemas.microsoft.com/office/drawing/2014/main" id="{2A1AFC3F-ACA7-DD43-A633-3B0A13AC8F61}"/>
              </a:ext>
            </a:extLst>
          </p:cNvPr>
          <p:cNvPicPr>
            <a:picLocks noChangeAspect="1"/>
          </p:cNvPicPr>
          <p:nvPr/>
        </p:nvPicPr>
        <p:blipFill rotWithShape="1">
          <a:blip r:embed="rId4"/>
          <a:srcRect l="24609" r="18645"/>
          <a:stretch/>
        </p:blipFill>
        <p:spPr>
          <a:xfrm>
            <a:off x="6026582" y="1756014"/>
            <a:ext cx="3024546" cy="41851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0217AE88-2C15-A541-96B1-EBEB3746A155}"/>
              </a:ext>
            </a:extLst>
          </p:cNvPr>
          <p:cNvSpPr txBox="1"/>
          <p:nvPr/>
        </p:nvSpPr>
        <p:spPr>
          <a:xfrm>
            <a:off x="6026582" y="1232793"/>
            <a:ext cx="3024545" cy="523220"/>
          </a:xfrm>
          <a:prstGeom prst="rect">
            <a:avLst/>
          </a:prstGeom>
          <a:solidFill>
            <a:schemeClr val="accent6">
              <a:lumMod val="50000"/>
            </a:schemeClr>
          </a:solidFill>
        </p:spPr>
        <p:txBody>
          <a:bodyPr wrap="square" rtlCol="0">
            <a:spAutoFit/>
          </a:bodyPr>
          <a:lstStyle/>
          <a:p>
            <a:pPr algn="ctr"/>
            <a:r>
              <a:rPr kumimoji="1" lang="zh-CN" altLang="en-US" sz="2800" b="1" dirty="0">
                <a:solidFill>
                  <a:schemeClr val="bg1"/>
                </a:solidFill>
                <a:latin typeface="Microsoft YaHei" panose="020B0503020204020204" pitchFamily="34" charset="-122"/>
                <a:ea typeface="Microsoft YaHei" panose="020B0503020204020204" pitchFamily="34" charset="-122"/>
              </a:rPr>
              <a:t>有跨代吗？</a:t>
            </a:r>
          </a:p>
        </p:txBody>
      </p:sp>
    </p:spTree>
    <p:extLst>
      <p:ext uri="{BB962C8B-B14F-4D97-AF65-F5344CB8AC3E}">
        <p14:creationId xmlns:p14="http://schemas.microsoft.com/office/powerpoint/2010/main" val="35718884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3">
            <a:extLst>
              <a:ext uri="{FF2B5EF4-FFF2-40B4-BE49-F238E27FC236}">
                <a16:creationId xmlns:a16="http://schemas.microsoft.com/office/drawing/2014/main" id="{2445BFDF-D78B-BE4A-8593-E5E35FAB9261}"/>
              </a:ext>
            </a:extLst>
          </p:cNvPr>
          <p:cNvSpPr/>
          <p:nvPr/>
        </p:nvSpPr>
        <p:spPr>
          <a:xfrm flipH="1">
            <a:off x="8714268" y="946382"/>
            <a:ext cx="0" cy="5298497"/>
          </a:xfrm>
          <a:prstGeom prst="line">
            <a:avLst/>
          </a:prstGeom>
          <a:ln w="12700">
            <a:solidFill>
              <a:srgbClr val="77933C"/>
            </a:solidFill>
            <a:prstDash val="sysDash"/>
          </a:ln>
        </p:spPr>
        <p:txBody>
          <a:bodyPr lIns="45719" rIns="45719"/>
          <a:lstStyle/>
          <a:p>
            <a:endParaRPr/>
          </a:p>
        </p:txBody>
      </p:sp>
      <p:sp>
        <p:nvSpPr>
          <p:cNvPr id="4" name="副标题 1">
            <a:extLst>
              <a:ext uri="{FF2B5EF4-FFF2-40B4-BE49-F238E27FC236}">
                <a16:creationId xmlns:a16="http://schemas.microsoft.com/office/drawing/2014/main" id="{B031884F-C8A9-4717-98E7-93F30F161A05}"/>
              </a:ext>
            </a:extLst>
          </p:cNvPr>
          <p:cNvSpPr txBox="1">
            <a:spLocks/>
          </p:cNvSpPr>
          <p:nvPr/>
        </p:nvSpPr>
        <p:spPr>
          <a:xfrm>
            <a:off x="678731" y="1474026"/>
            <a:ext cx="3716921" cy="1893980"/>
          </a:xfrm>
          <a:prstGeom prst="rect">
            <a:avLst/>
          </a:prstGeom>
          <a:noFill/>
        </p:spPr>
        <p:txBody>
          <a:bodyPr vert="horz" wrap="square" lIns="91440" tIns="45720" rIns="91440" bIns="45720" rtlCol="0">
            <a:spAutoFit/>
          </a:bodyPr>
          <a:lstStyle>
            <a:lvl1pPr marL="0" indent="0" algn="ctr" defTabSz="914400" rtl="0" eaLnBrk="1" latinLnBrk="0" hangingPunct="1">
              <a:spcBef>
                <a:spcPct val="0"/>
              </a:spcBef>
              <a:buClr>
                <a:schemeClr val="accent1"/>
              </a:buClr>
              <a:buSzPct val="76000"/>
              <a:buFont typeface="Arial" panose="020B0604020202020204" pitchFamily="34" charset="0"/>
              <a:buNone/>
              <a:defRPr kumimoji="0" 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gn="l">
              <a:lnSpc>
                <a:spcPts val="4800"/>
              </a:lnSpc>
            </a:pPr>
            <a:r>
              <a:rPr lang="zh-CN" altLang="zh-CN" sz="3200" b="0" dirty="0">
                <a:solidFill>
                  <a:schemeClr val="tx1"/>
                </a:solidFill>
              </a:rPr>
              <a:t>进化论</a:t>
            </a:r>
            <a:r>
              <a:rPr lang="zh-CN" altLang="en-US" sz="3200" b="0" dirty="0">
                <a:solidFill>
                  <a:schemeClr val="tx1"/>
                </a:solidFill>
              </a:rPr>
              <a:t>科学家</a:t>
            </a:r>
            <a:r>
              <a:rPr lang="zh-CN" altLang="zh-CN" sz="3200" b="0" dirty="0">
                <a:solidFill>
                  <a:schemeClr val="tx1"/>
                </a:solidFill>
              </a:rPr>
              <a:t>说：</a:t>
            </a:r>
            <a:endParaRPr lang="en-US" altLang="zh-CN" sz="3200" b="0" dirty="0">
              <a:solidFill>
                <a:schemeClr val="tx1"/>
              </a:solidFill>
            </a:endParaRPr>
          </a:p>
          <a:p>
            <a:pPr algn="l">
              <a:lnSpc>
                <a:spcPts val="4800"/>
              </a:lnSpc>
            </a:pPr>
            <a:r>
              <a:rPr lang="zh-CN" altLang="zh-CN" sz="3200" b="0" dirty="0">
                <a:solidFill>
                  <a:schemeClr val="tx1"/>
                </a:solidFill>
              </a:rPr>
              <a:t>地球年纪老迈，</a:t>
            </a:r>
            <a:endParaRPr lang="en-US" altLang="zh-CN" sz="3200" b="0" dirty="0">
              <a:solidFill>
                <a:schemeClr val="tx1"/>
              </a:solidFill>
            </a:endParaRPr>
          </a:p>
          <a:p>
            <a:pPr algn="l">
              <a:lnSpc>
                <a:spcPts val="4800"/>
              </a:lnSpc>
            </a:pPr>
            <a:r>
              <a:rPr lang="zh-CN" altLang="zh-CN" sz="3200" b="0" dirty="0">
                <a:solidFill>
                  <a:schemeClr val="tx1"/>
                </a:solidFill>
              </a:rPr>
              <a:t>有</a:t>
            </a:r>
            <a:r>
              <a:rPr lang="zh-CN" altLang="en-US" sz="3200" b="0" u="sng" dirty="0">
                <a:solidFill>
                  <a:schemeClr val="tx1"/>
                </a:solidFill>
              </a:rPr>
              <a:t>           </a:t>
            </a:r>
            <a:r>
              <a:rPr lang="zh-CN" altLang="zh-CN" sz="3200" b="0" dirty="0">
                <a:solidFill>
                  <a:schemeClr val="tx1"/>
                </a:solidFill>
              </a:rPr>
              <a:t>岁</a:t>
            </a:r>
            <a:r>
              <a:rPr lang="zh-CN" altLang="en-US" sz="3200" b="0" dirty="0">
                <a:solidFill>
                  <a:schemeClr val="tx1"/>
                </a:solidFill>
              </a:rPr>
              <a:t>！</a:t>
            </a:r>
            <a:endParaRPr lang="en-US" altLang="zh-CN" sz="3200" b="0" dirty="0">
              <a:solidFill>
                <a:schemeClr val="tx1"/>
              </a:solidFill>
            </a:endParaRPr>
          </a:p>
        </p:txBody>
      </p:sp>
      <p:pic>
        <p:nvPicPr>
          <p:cNvPr id="5" name="图片 4">
            <a:extLst>
              <a:ext uri="{FF2B5EF4-FFF2-40B4-BE49-F238E27FC236}">
                <a16:creationId xmlns:a16="http://schemas.microsoft.com/office/drawing/2014/main" id="{42ACA9D7-39C1-0449-9721-76D52E6F6764}"/>
              </a:ext>
            </a:extLst>
          </p:cNvPr>
          <p:cNvPicPr>
            <a:picLocks noChangeAspect="1"/>
          </p:cNvPicPr>
          <p:nvPr/>
        </p:nvPicPr>
        <p:blipFill>
          <a:blip r:embed="rId3"/>
          <a:stretch>
            <a:fillRect/>
          </a:stretch>
        </p:blipFill>
        <p:spPr>
          <a:xfrm>
            <a:off x="4114800" y="1131360"/>
            <a:ext cx="4806452" cy="4818590"/>
          </a:xfrm>
          <a:prstGeom prst="rect">
            <a:avLst/>
          </a:prstGeom>
          <a:effectLst>
            <a:outerShdw blurRad="190500" dist="127000" dir="2700000" algn="tl" rotWithShape="0">
              <a:prstClr val="black">
                <a:alpha val="31000"/>
              </a:prstClr>
            </a:outerShdw>
          </a:effectLst>
        </p:spPr>
      </p:pic>
      <p:sp>
        <p:nvSpPr>
          <p:cNvPr id="9" name="文本框 8">
            <a:extLst>
              <a:ext uri="{FF2B5EF4-FFF2-40B4-BE49-F238E27FC236}">
                <a16:creationId xmlns:a16="http://schemas.microsoft.com/office/drawing/2014/main" id="{8AD7BFEC-BACC-46A7-9030-90989AB36ADB}"/>
              </a:ext>
            </a:extLst>
          </p:cNvPr>
          <p:cNvSpPr txBox="1"/>
          <p:nvPr/>
        </p:nvSpPr>
        <p:spPr>
          <a:xfrm>
            <a:off x="4619851" y="3077948"/>
            <a:ext cx="3801977" cy="1200329"/>
          </a:xfrm>
          <a:prstGeom prst="rect">
            <a:avLst/>
          </a:prstGeom>
          <a:noFill/>
          <a:effectLst>
            <a:outerShdw blurRad="50800" dist="38100" dir="2700000" algn="tl" rotWithShape="0">
              <a:prstClr val="black">
                <a:alpha val="52000"/>
              </a:prstClr>
            </a:outerShdw>
          </a:effectLst>
        </p:spPr>
        <p:txBody>
          <a:bodyPr wrap="square">
            <a:spAutoFit/>
          </a:bodyPr>
          <a:lstStyle/>
          <a:p>
            <a:pPr algn="ctr"/>
            <a:r>
              <a:rPr lang="zh-CN" altLang="en-US" sz="3600" b="1" dirty="0">
                <a:solidFill>
                  <a:schemeClr val="bg1"/>
                </a:solidFill>
                <a:latin typeface="Microsoft YaHei" panose="020B0503020204020204" pitchFamily="34" charset="-122"/>
                <a:ea typeface="Microsoft YaHei" panose="020B0503020204020204" pitchFamily="34" charset="-122"/>
              </a:rPr>
              <a:t>科学家给的答案一定正确吗？</a:t>
            </a:r>
          </a:p>
        </p:txBody>
      </p:sp>
      <p:sp>
        <p:nvSpPr>
          <p:cNvPr id="2" name="矩形 1">
            <a:extLst>
              <a:ext uri="{FF2B5EF4-FFF2-40B4-BE49-F238E27FC236}">
                <a16:creationId xmlns:a16="http://schemas.microsoft.com/office/drawing/2014/main" id="{EC1D653C-CB4A-5541-A17A-7A9DD2F6D48B}"/>
              </a:ext>
            </a:extLst>
          </p:cNvPr>
          <p:cNvSpPr/>
          <p:nvPr/>
        </p:nvSpPr>
        <p:spPr>
          <a:xfrm>
            <a:off x="1306089" y="2699082"/>
            <a:ext cx="1101584" cy="584775"/>
          </a:xfrm>
          <a:prstGeom prst="rect">
            <a:avLst/>
          </a:prstGeom>
        </p:spPr>
        <p:txBody>
          <a:bodyPr wrap="none">
            <a:spAutoFit/>
          </a:bodyPr>
          <a:lstStyle/>
          <a:p>
            <a:r>
              <a:rPr lang="en-US" altLang="zh-CN" sz="3200" b="1" dirty="0">
                <a:latin typeface="Microsoft YaHei" panose="020B0503020204020204" pitchFamily="34" charset="-122"/>
                <a:ea typeface="Microsoft YaHei" panose="020B0503020204020204" pitchFamily="34" charset="-122"/>
              </a:rPr>
              <a:t>46</a:t>
            </a:r>
            <a:r>
              <a:rPr lang="zh-CN" altLang="zh-CN" sz="3200" b="1" dirty="0">
                <a:latin typeface="Microsoft YaHei" panose="020B0503020204020204" pitchFamily="34" charset="-122"/>
                <a:ea typeface="Microsoft YaHei" panose="020B0503020204020204" pitchFamily="34" charset="-122"/>
              </a:rPr>
              <a:t>亿</a:t>
            </a:r>
            <a:endParaRPr lang="zh-CN" altLang="en-US" sz="3200" b="1" dirty="0">
              <a:latin typeface="Microsoft YaHei" panose="020B0503020204020204" pitchFamily="34" charset="-122"/>
              <a:ea typeface="Microsoft YaHei" panose="020B0503020204020204" pitchFamily="34" charset="-122"/>
            </a:endParaRPr>
          </a:p>
        </p:txBody>
      </p:sp>
      <p:sp>
        <p:nvSpPr>
          <p:cNvPr id="10" name="副标题 1">
            <a:extLst>
              <a:ext uri="{FF2B5EF4-FFF2-40B4-BE49-F238E27FC236}">
                <a16:creationId xmlns:a16="http://schemas.microsoft.com/office/drawing/2014/main" id="{29376609-0AEA-9146-916A-F560C1AA23A5}"/>
              </a:ext>
            </a:extLst>
          </p:cNvPr>
          <p:cNvSpPr txBox="1">
            <a:spLocks/>
          </p:cNvSpPr>
          <p:nvPr/>
        </p:nvSpPr>
        <p:spPr>
          <a:xfrm>
            <a:off x="678731" y="3773806"/>
            <a:ext cx="3716921" cy="3170099"/>
          </a:xfrm>
          <a:prstGeom prst="rect">
            <a:avLst/>
          </a:prstGeom>
          <a:noFill/>
        </p:spPr>
        <p:txBody>
          <a:bodyPr vert="horz" wrap="square" lIns="91440" tIns="45720" rIns="91440" bIns="45720" rtlCol="0">
            <a:spAutoFit/>
          </a:bodyPr>
          <a:lstStyle>
            <a:lvl1pPr marL="0" indent="0" algn="ctr" defTabSz="914400" rtl="0" eaLnBrk="1" latinLnBrk="0" hangingPunct="1">
              <a:spcBef>
                <a:spcPct val="0"/>
              </a:spcBef>
              <a:buClr>
                <a:schemeClr val="accent1"/>
              </a:buClr>
              <a:buSzPct val="76000"/>
              <a:buFont typeface="Arial" panose="020B0604020202020204" pitchFamily="34" charset="0"/>
              <a:buNone/>
              <a:defRPr kumimoji="0" 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gn="l">
              <a:lnSpc>
                <a:spcPts val="4800"/>
              </a:lnSpc>
            </a:pPr>
            <a:r>
              <a:rPr lang="zh-CN" altLang="en-US" sz="3200" b="0" dirty="0">
                <a:solidFill>
                  <a:schemeClr val="tx1"/>
                </a:solidFill>
              </a:rPr>
              <a:t>这个答案在</a:t>
            </a:r>
            <a:r>
              <a:rPr lang="zh-CN" altLang="zh-CN" sz="3200" b="0" dirty="0">
                <a:solidFill>
                  <a:schemeClr val="tx1"/>
                </a:solidFill>
              </a:rPr>
              <a:t>现代的主流刊物、媒体、课本里都能看到。</a:t>
            </a:r>
            <a:endParaRPr lang="en-US" altLang="zh-CN" sz="3200" b="0" dirty="0">
              <a:solidFill>
                <a:schemeClr val="tx1"/>
              </a:solidFill>
            </a:endParaRPr>
          </a:p>
          <a:p>
            <a:pPr algn="l">
              <a:lnSpc>
                <a:spcPts val="4800"/>
              </a:lnSpc>
            </a:pPr>
            <a:endParaRPr lang="en-US" altLang="zh-CN" b="0" dirty="0">
              <a:solidFill>
                <a:schemeClr val="tx1"/>
              </a:solidFill>
            </a:endParaRPr>
          </a:p>
          <a:p>
            <a:pPr algn="l">
              <a:lnSpc>
                <a:spcPts val="4800"/>
              </a:lnSpc>
            </a:pPr>
            <a:endParaRPr lang="zh-CN" altLang="en-US" b="0" dirty="0">
              <a:solidFill>
                <a:schemeClr val="tx1"/>
              </a:solidFill>
            </a:endParaRPr>
          </a:p>
        </p:txBody>
      </p:sp>
      <p:grpSp>
        <p:nvGrpSpPr>
          <p:cNvPr id="3" name="组合 2">
            <a:extLst>
              <a:ext uri="{FF2B5EF4-FFF2-40B4-BE49-F238E27FC236}">
                <a16:creationId xmlns:a16="http://schemas.microsoft.com/office/drawing/2014/main" id="{40B2B4EA-88E0-1E4C-87E2-9107E5D2F969}"/>
              </a:ext>
            </a:extLst>
          </p:cNvPr>
          <p:cNvGrpSpPr/>
          <p:nvPr/>
        </p:nvGrpSpPr>
        <p:grpSpPr>
          <a:xfrm>
            <a:off x="1023693" y="2671786"/>
            <a:ext cx="4234403" cy="1102018"/>
            <a:chOff x="860110" y="2300338"/>
            <a:chExt cx="4234403" cy="1102018"/>
          </a:xfrm>
        </p:grpSpPr>
        <p:sp>
          <p:nvSpPr>
            <p:cNvPr id="8" name="椭圆 7">
              <a:extLst>
                <a:ext uri="{FF2B5EF4-FFF2-40B4-BE49-F238E27FC236}">
                  <a16:creationId xmlns:a16="http://schemas.microsoft.com/office/drawing/2014/main" id="{75D07AC2-3757-4838-B6D6-771EA1B97017}"/>
                </a:ext>
              </a:extLst>
            </p:cNvPr>
            <p:cNvSpPr/>
            <p:nvPr/>
          </p:nvSpPr>
          <p:spPr>
            <a:xfrm rot="5400000">
              <a:off x="1404111" y="1756337"/>
              <a:ext cx="639198" cy="17272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Line 7">
              <a:extLst>
                <a:ext uri="{FF2B5EF4-FFF2-40B4-BE49-F238E27FC236}">
                  <a16:creationId xmlns:a16="http://schemas.microsoft.com/office/drawing/2014/main" id="{CC11235A-89AB-4062-B602-5F9C873C75C1}"/>
                </a:ext>
              </a:extLst>
            </p:cNvPr>
            <p:cNvSpPr>
              <a:spLocks noChangeShapeType="1"/>
            </p:cNvSpPr>
            <p:nvPr/>
          </p:nvSpPr>
          <p:spPr bwMode="auto">
            <a:xfrm flipH="1" flipV="1">
              <a:off x="1812471" y="2946668"/>
              <a:ext cx="3282042" cy="455688"/>
            </a:xfrm>
            <a:prstGeom prst="line">
              <a:avLst/>
            </a:prstGeom>
            <a:noFill/>
            <a:ln w="57150">
              <a:solidFill>
                <a:srgbClr val="FF0000"/>
              </a:solidFill>
              <a:round/>
              <a:headEnd type="triangle"/>
              <a:tailEnd/>
            </a:ln>
            <a:effectLst/>
          </p:spPr>
          <p:txBody>
            <a:bodyPr/>
            <a:lstStyle/>
            <a:p>
              <a:pPr eaLnBrk="0" hangingPunct="0"/>
              <a:endParaRPr lang="en-US">
                <a:solidFill>
                  <a:srgbClr val="00CCFF"/>
                </a:solidFill>
                <a:effectLst>
                  <a:outerShdw blurRad="38100" dist="38100" dir="2700000" algn="tl">
                    <a:srgbClr val="000000">
                      <a:alpha val="43137"/>
                    </a:srgbClr>
                  </a:outerShdw>
                </a:effectLst>
                <a:latin typeface="Calibri" pitchFamily="34" charset="0"/>
              </a:endParaRPr>
            </a:p>
          </p:txBody>
        </p:sp>
      </p:grpSp>
      <p:sp>
        <p:nvSpPr>
          <p:cNvPr id="11" name="直线连接符 20">
            <a:extLst>
              <a:ext uri="{FF2B5EF4-FFF2-40B4-BE49-F238E27FC236}">
                <a16:creationId xmlns:a16="http://schemas.microsoft.com/office/drawing/2014/main" id="{6A841624-23CB-534D-B66B-6A2B95E6A8AE}"/>
              </a:ext>
            </a:extLst>
          </p:cNvPr>
          <p:cNvSpPr/>
          <p:nvPr/>
        </p:nvSpPr>
        <p:spPr>
          <a:xfrm flipH="1">
            <a:off x="454531" y="946382"/>
            <a:ext cx="0" cy="543678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6B2BD0B6-F973-744A-96B3-0D693B30954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E5583F0C-253D-3C43-A61A-CA085E905A09}"/>
              </a:ext>
            </a:extLst>
          </p:cNvPr>
          <p:cNvSpPr/>
          <p:nvPr/>
        </p:nvSpPr>
        <p:spPr>
          <a:xfrm flipH="1" flipV="1">
            <a:off x="971601" y="946383"/>
            <a:ext cx="7742668" cy="1"/>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D936F7D3-9828-9443-8855-F84D399A8A3F}"/>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F1C63F6C-C0AD-7A43-B40A-6CAC2ACEDBD6}"/>
              </a:ext>
            </a:extLst>
          </p:cNvPr>
          <p:cNvPicPr>
            <a:picLocks noChangeAspect="1"/>
          </p:cNvPicPr>
          <p:nvPr/>
        </p:nvPicPr>
        <p:blipFill>
          <a:blip r:embed="rId4"/>
          <a:stretch>
            <a:fillRect/>
          </a:stretch>
        </p:blipFill>
        <p:spPr>
          <a:xfrm rot="10800000">
            <a:off x="222738" y="687282"/>
            <a:ext cx="921637" cy="565092"/>
          </a:xfrm>
          <a:prstGeom prst="rect">
            <a:avLst/>
          </a:prstGeom>
          <a:ln w="12700">
            <a:miter lim="400000"/>
          </a:ln>
        </p:spPr>
      </p:pic>
    </p:spTree>
    <p:extLst>
      <p:ext uri="{BB962C8B-B14F-4D97-AF65-F5344CB8AC3E}">
        <p14:creationId xmlns:p14="http://schemas.microsoft.com/office/powerpoint/2010/main" val="3267765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par>
                          <p:cTn id="7" fill="hold">
                            <p:stCondLst>
                              <p:cond delay="0"/>
                            </p:stCondLst>
                            <p:childTnLst>
                              <p:par>
                                <p:cTn id="8" presetID="22" presetClass="entr" presetSubtype="1" fill="hold" grpId="0" nodeType="afterEffect">
                                  <p:stCondLst>
                                    <p:cond delay="500"/>
                                  </p:stCondLst>
                                  <p:childTnLst>
                                    <p:set>
                                      <p:cBhvr>
                                        <p:cTn id="9" dur="1" fill="hold">
                                          <p:stCondLst>
                                            <p:cond delay="0"/>
                                          </p:stCondLst>
                                        </p:cTn>
                                        <p:tgtEl>
                                          <p:spTgt spid="10"/>
                                        </p:tgtEl>
                                        <p:attrNameLst>
                                          <p:attrName>style.visibility</p:attrName>
                                        </p:attrNameLst>
                                      </p:cBhvr>
                                      <p:to>
                                        <p:strVal val="visible"/>
                                      </p:to>
                                    </p:set>
                                    <p:animEffect transition="in" filter="wipe(up)">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p:bldP spid="10"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5">
            <a:extLst>
              <a:ext uri="{FF2B5EF4-FFF2-40B4-BE49-F238E27FC236}">
                <a16:creationId xmlns:a16="http://schemas.microsoft.com/office/drawing/2014/main" id="{2446AE70-6599-D74F-AD19-1EAB74E4D80F}"/>
              </a:ext>
            </a:extLst>
          </p:cNvPr>
          <p:cNvGraphicFramePr>
            <a:graphicFrameLocks noGrp="1"/>
          </p:cNvGraphicFramePr>
          <p:nvPr>
            <p:extLst>
              <p:ext uri="{D42A27DB-BD31-4B8C-83A1-F6EECF244321}">
                <p14:modId xmlns:p14="http://schemas.microsoft.com/office/powerpoint/2010/main" val="609710882"/>
              </p:ext>
            </p:extLst>
          </p:nvPr>
        </p:nvGraphicFramePr>
        <p:xfrm>
          <a:off x="0" y="1484614"/>
          <a:ext cx="9143999" cy="2072640"/>
        </p:xfrm>
        <a:graphic>
          <a:graphicData uri="http://schemas.openxmlformats.org/drawingml/2006/table">
            <a:tbl>
              <a:tblPr firstRow="1" bandRow="1">
                <a:tableStyleId>{93296810-A885-4BE3-A3E7-6D5BEEA58F35}</a:tableStyleId>
              </a:tblPr>
              <a:tblGrid>
                <a:gridCol w="2604268">
                  <a:extLst>
                    <a:ext uri="{9D8B030D-6E8A-4147-A177-3AD203B41FA5}">
                      <a16:colId xmlns:a16="http://schemas.microsoft.com/office/drawing/2014/main" val="1866231153"/>
                    </a:ext>
                  </a:extLst>
                </a:gridCol>
                <a:gridCol w="6539731">
                  <a:extLst>
                    <a:ext uri="{9D8B030D-6E8A-4147-A177-3AD203B41FA5}">
                      <a16:colId xmlns:a16="http://schemas.microsoft.com/office/drawing/2014/main" val="2675403930"/>
                    </a:ext>
                  </a:extLst>
                </a:gridCol>
              </a:tblGrid>
              <a:tr h="370840">
                <a:tc>
                  <a:txBody>
                    <a:bodyPr/>
                    <a:lstStyle/>
                    <a:p>
                      <a:pPr algn="ctr"/>
                      <a:r>
                        <a:rPr lang="zh-CN" altLang="en-US" sz="2800" b="1" i="0" dirty="0">
                          <a:latin typeface="Microsoft YaHei" panose="020B0503020204020204" pitchFamily="34" charset="-122"/>
                          <a:ea typeface="Microsoft YaHei" panose="020B0503020204020204" pitchFamily="34" charset="-122"/>
                        </a:rPr>
                        <a:t>时间</a:t>
                      </a:r>
                    </a:p>
                  </a:txBody>
                  <a:tcPr/>
                </a:tc>
                <a:tc>
                  <a:txBody>
                    <a:bodyPr/>
                    <a:lstStyle/>
                    <a:p>
                      <a:pPr algn="ctr"/>
                      <a:r>
                        <a:rPr lang="zh-CN" altLang="en-US" sz="2800" b="1" i="0" dirty="0">
                          <a:latin typeface="Microsoft YaHei" panose="020B0503020204020204" pitchFamily="34" charset="-122"/>
                          <a:ea typeface="Microsoft YaHei" panose="020B0503020204020204" pitchFamily="34" charset="-122"/>
                        </a:rPr>
                        <a:t>测定的地球年龄</a:t>
                      </a:r>
                    </a:p>
                  </a:txBody>
                  <a:tcPr/>
                </a:tc>
                <a:extLst>
                  <a:ext uri="{0D108BD9-81ED-4DB2-BD59-A6C34878D82A}">
                    <a16:rowId xmlns:a16="http://schemas.microsoft.com/office/drawing/2014/main" val="2075733880"/>
                  </a:ext>
                </a:extLst>
              </a:tr>
              <a:tr h="370840">
                <a:tc>
                  <a:txBody>
                    <a:bodyPr/>
                    <a:lstStyle/>
                    <a:p>
                      <a:pPr algn="ctr"/>
                      <a:r>
                        <a:rPr lang="en-US" altLang="zh-CN" sz="2800" b="0" i="0" dirty="0">
                          <a:latin typeface="Microsoft YaHei" panose="020B0503020204020204" pitchFamily="34" charset="-122"/>
                          <a:ea typeface="Microsoft YaHei" panose="020B0503020204020204" pitchFamily="34" charset="-122"/>
                        </a:rPr>
                        <a:t>1900</a:t>
                      </a:r>
                      <a:r>
                        <a:rPr lang="zh-CN" altLang="en-US" sz="2800" b="0" i="0" dirty="0">
                          <a:latin typeface="Microsoft YaHei" panose="020B0503020204020204" pitchFamily="34" charset="-122"/>
                          <a:ea typeface="Microsoft YaHei" panose="020B0503020204020204" pitchFamily="34" charset="-122"/>
                        </a:rPr>
                        <a:t>年</a:t>
                      </a:r>
                    </a:p>
                  </a:txBody>
                  <a:tcPr/>
                </a:tc>
                <a:tc>
                  <a:txBody>
                    <a:bodyPr/>
                    <a:lstStyle/>
                    <a:p>
                      <a:pPr algn="ctr"/>
                      <a:r>
                        <a:rPr lang="zh-CN" altLang="en-US" sz="2800" b="0" i="0" dirty="0">
                          <a:latin typeface="Microsoft YaHei" panose="020B0503020204020204" pitchFamily="34" charset="-122"/>
                          <a:ea typeface="Microsoft YaHei" panose="020B0503020204020204" pitchFamily="34" charset="-122"/>
                        </a:rPr>
                        <a:t>约</a:t>
                      </a:r>
                      <a:r>
                        <a:rPr lang="en-US" altLang="zh-CN" sz="2800" b="0" i="0" dirty="0">
                          <a:latin typeface="Microsoft YaHei" panose="020B0503020204020204" pitchFamily="34" charset="-122"/>
                          <a:ea typeface="Microsoft YaHei" panose="020B0503020204020204" pitchFamily="34" charset="-122"/>
                        </a:rPr>
                        <a:t>10</a:t>
                      </a:r>
                      <a:r>
                        <a:rPr lang="zh-CN" altLang="en-US" sz="2800" b="0" i="0" dirty="0">
                          <a:latin typeface="Microsoft YaHei" panose="020B0503020204020204" pitchFamily="34" charset="-122"/>
                          <a:ea typeface="Microsoft YaHei" panose="020B0503020204020204" pitchFamily="34" charset="-122"/>
                        </a:rPr>
                        <a:t>亿岁</a:t>
                      </a:r>
                    </a:p>
                  </a:txBody>
                  <a:tcPr/>
                </a:tc>
                <a:extLst>
                  <a:ext uri="{0D108BD9-81ED-4DB2-BD59-A6C34878D82A}">
                    <a16:rowId xmlns:a16="http://schemas.microsoft.com/office/drawing/2014/main" val="329678029"/>
                  </a:ext>
                </a:extLst>
              </a:tr>
              <a:tr h="370840">
                <a:tc>
                  <a:txBody>
                    <a:bodyPr/>
                    <a:lstStyle/>
                    <a:p>
                      <a:pPr algn="ctr"/>
                      <a:r>
                        <a:rPr lang="en-US" altLang="zh-CN" sz="2800" b="0" i="0" dirty="0">
                          <a:latin typeface="Microsoft YaHei" panose="020B0503020204020204" pitchFamily="34" charset="-122"/>
                          <a:ea typeface="Microsoft YaHei" panose="020B0503020204020204" pitchFamily="34" charset="-122"/>
                        </a:rPr>
                        <a:t>1930</a:t>
                      </a:r>
                      <a:r>
                        <a:rPr lang="zh-CN" altLang="en-US" sz="2800" b="0" i="0" dirty="0">
                          <a:latin typeface="Microsoft YaHei" panose="020B0503020204020204" pitchFamily="34" charset="-122"/>
                          <a:ea typeface="Microsoft YaHei" panose="020B0503020204020204" pitchFamily="34" charset="-122"/>
                        </a:rPr>
                        <a:t>年</a:t>
                      </a:r>
                    </a:p>
                  </a:txBody>
                  <a:tcPr/>
                </a:tc>
                <a:tc>
                  <a:txBody>
                    <a:bodyPr/>
                    <a:lstStyle/>
                    <a:p>
                      <a:pPr algn="ctr"/>
                      <a:r>
                        <a:rPr lang="zh-CN" altLang="en-US" sz="2800" b="0" i="0" dirty="0">
                          <a:latin typeface="Microsoft YaHei" panose="020B0503020204020204" pitchFamily="34" charset="-122"/>
                          <a:ea typeface="Microsoft YaHei" panose="020B0503020204020204" pitchFamily="34" charset="-122"/>
                        </a:rPr>
                        <a:t>约</a:t>
                      </a:r>
                      <a:r>
                        <a:rPr lang="en-US" altLang="zh-CN" sz="2800" b="0" i="0" dirty="0">
                          <a:latin typeface="Microsoft YaHei" panose="020B0503020204020204" pitchFamily="34" charset="-122"/>
                          <a:ea typeface="Microsoft YaHei" panose="020B0503020204020204" pitchFamily="34" charset="-122"/>
                        </a:rPr>
                        <a:t>20</a:t>
                      </a:r>
                      <a:r>
                        <a:rPr lang="zh-CN" altLang="en-US" sz="2800" b="0" i="0" dirty="0">
                          <a:latin typeface="Microsoft YaHei" panose="020B0503020204020204" pitchFamily="34" charset="-122"/>
                          <a:ea typeface="Microsoft YaHei" panose="020B0503020204020204" pitchFamily="34" charset="-122"/>
                        </a:rPr>
                        <a:t>亿岁</a:t>
                      </a:r>
                    </a:p>
                  </a:txBody>
                  <a:tcPr/>
                </a:tc>
                <a:extLst>
                  <a:ext uri="{0D108BD9-81ED-4DB2-BD59-A6C34878D82A}">
                    <a16:rowId xmlns:a16="http://schemas.microsoft.com/office/drawing/2014/main" val="890225683"/>
                  </a:ext>
                </a:extLst>
              </a:tr>
              <a:tr h="370840">
                <a:tc>
                  <a:txBody>
                    <a:bodyPr/>
                    <a:lstStyle/>
                    <a:p>
                      <a:pPr algn="ctr"/>
                      <a:r>
                        <a:rPr lang="zh-CN" altLang="en-US" sz="2800" b="0" i="0" dirty="0">
                          <a:latin typeface="Microsoft YaHei" panose="020B0503020204020204" pitchFamily="34" charset="-122"/>
                          <a:ea typeface="Microsoft YaHei" panose="020B0503020204020204" pitchFamily="34" charset="-122"/>
                        </a:rPr>
                        <a:t>现在</a:t>
                      </a:r>
                    </a:p>
                  </a:txBody>
                  <a:tcPr/>
                </a:tc>
                <a:tc>
                  <a:txBody>
                    <a:bodyPr/>
                    <a:lstStyle/>
                    <a:p>
                      <a:pPr algn="ctr"/>
                      <a:r>
                        <a:rPr lang="zh-CN" altLang="en-US" sz="2800" b="0" i="0" dirty="0">
                          <a:latin typeface="Microsoft YaHei" panose="020B0503020204020204" pitchFamily="34" charset="-122"/>
                          <a:ea typeface="Microsoft YaHei" panose="020B0503020204020204" pitchFamily="34" charset="-122"/>
                        </a:rPr>
                        <a:t>约</a:t>
                      </a:r>
                      <a:r>
                        <a:rPr lang="en-US" altLang="zh-CN" sz="2800" b="0" i="0" dirty="0">
                          <a:latin typeface="Microsoft YaHei" panose="020B0503020204020204" pitchFamily="34" charset="-122"/>
                          <a:ea typeface="Microsoft YaHei" panose="020B0503020204020204" pitchFamily="34" charset="-122"/>
                        </a:rPr>
                        <a:t>46</a:t>
                      </a:r>
                      <a:r>
                        <a:rPr lang="zh-CN" altLang="en-US" sz="2800" b="0" i="0" dirty="0">
                          <a:latin typeface="Microsoft YaHei" panose="020B0503020204020204" pitchFamily="34" charset="-122"/>
                          <a:ea typeface="Microsoft YaHei" panose="020B0503020204020204" pitchFamily="34" charset="-122"/>
                        </a:rPr>
                        <a:t>亿岁</a:t>
                      </a:r>
                    </a:p>
                  </a:txBody>
                  <a:tcPr/>
                </a:tc>
                <a:extLst>
                  <a:ext uri="{0D108BD9-81ED-4DB2-BD59-A6C34878D82A}">
                    <a16:rowId xmlns:a16="http://schemas.microsoft.com/office/drawing/2014/main" val="1455981403"/>
                  </a:ext>
                </a:extLst>
              </a:tr>
            </a:tbl>
          </a:graphicData>
        </a:graphic>
      </p:graphicFrame>
      <p:sp>
        <p:nvSpPr>
          <p:cNvPr id="3" name="标题 2">
            <a:extLst>
              <a:ext uri="{FF2B5EF4-FFF2-40B4-BE49-F238E27FC236}">
                <a16:creationId xmlns:a16="http://schemas.microsoft.com/office/drawing/2014/main" id="{410BBA9D-E982-0640-A2B2-56360ABDED7D}"/>
              </a:ext>
            </a:extLst>
          </p:cNvPr>
          <p:cNvSpPr>
            <a:spLocks noGrp="1"/>
          </p:cNvSpPr>
          <p:nvPr>
            <p:ph type="title"/>
          </p:nvPr>
        </p:nvSpPr>
        <p:spPr/>
        <p:txBody>
          <a:bodyPr/>
          <a:lstStyle/>
          <a:p>
            <a:r>
              <a:rPr lang="zh-CN" altLang="en-US" dirty="0"/>
              <a:t>地球的“官方”年龄</a:t>
            </a:r>
          </a:p>
        </p:txBody>
      </p:sp>
      <p:pic>
        <p:nvPicPr>
          <p:cNvPr id="4" name="图片 3">
            <a:extLst>
              <a:ext uri="{FF2B5EF4-FFF2-40B4-BE49-F238E27FC236}">
                <a16:creationId xmlns:a16="http://schemas.microsoft.com/office/drawing/2014/main" id="{18458BC1-C6B0-8A4A-9566-F20AB76605C9}"/>
              </a:ext>
            </a:extLst>
          </p:cNvPr>
          <p:cNvPicPr>
            <a:picLocks noChangeAspect="1"/>
          </p:cNvPicPr>
          <p:nvPr/>
        </p:nvPicPr>
        <p:blipFill>
          <a:blip r:embed="rId3"/>
          <a:stretch>
            <a:fillRect/>
          </a:stretch>
        </p:blipFill>
        <p:spPr>
          <a:xfrm>
            <a:off x="2666999" y="3729443"/>
            <a:ext cx="3810000" cy="30226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9986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72B771C5-66CB-E642-BC8D-7C385CFC9D1E}"/>
              </a:ext>
            </a:extLst>
          </p:cNvPr>
          <p:cNvSpPr/>
          <p:nvPr/>
        </p:nvSpPr>
        <p:spPr>
          <a:xfrm flipH="1">
            <a:off x="454531" y="946382"/>
            <a:ext cx="0" cy="543678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CCFFFCD6-958F-D04A-A626-F4A1A89E38C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D597BE08-B1D7-4F4D-94D9-2B8514E6D318}"/>
              </a:ext>
            </a:extLst>
          </p:cNvPr>
          <p:cNvSpPr/>
          <p:nvPr/>
        </p:nvSpPr>
        <p:spPr>
          <a:xfrm flipH="1" flipV="1">
            <a:off x="971601" y="946383"/>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90ECE67F-A97E-7D4B-9F09-C0FEE581251A}"/>
              </a:ext>
            </a:extLst>
          </p:cNvPr>
          <p:cNvSpPr/>
          <p:nvPr/>
        </p:nvSpPr>
        <p:spPr>
          <a:xfrm flipH="1">
            <a:off x="8714268" y="946382"/>
            <a:ext cx="0" cy="5298497"/>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ED40E6CC-51BA-5744-8D9E-F922C66BD09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9E0CA014-D816-FC49-A07B-EAF094337EB8}"/>
              </a:ext>
            </a:extLst>
          </p:cNvPr>
          <p:cNvPicPr>
            <a:picLocks noChangeAspect="1"/>
          </p:cNvPicPr>
          <p:nvPr/>
        </p:nvPicPr>
        <p:blipFill>
          <a:blip r:embed="rId3"/>
          <a:stretch>
            <a:fillRect/>
          </a:stretch>
        </p:blipFill>
        <p:spPr>
          <a:xfrm rot="10800000">
            <a:off x="222738" y="687282"/>
            <a:ext cx="921637" cy="565092"/>
          </a:xfrm>
          <a:prstGeom prst="rect">
            <a:avLst/>
          </a:prstGeom>
          <a:ln w="12700">
            <a:miter lim="400000"/>
          </a:ln>
        </p:spPr>
      </p:pic>
      <p:sp>
        <p:nvSpPr>
          <p:cNvPr id="4" name="副标题 1">
            <a:extLst>
              <a:ext uri="{FF2B5EF4-FFF2-40B4-BE49-F238E27FC236}">
                <a16:creationId xmlns:a16="http://schemas.microsoft.com/office/drawing/2014/main" id="{B031884F-C8A9-4717-98E7-93F30F161A05}"/>
              </a:ext>
            </a:extLst>
          </p:cNvPr>
          <p:cNvSpPr txBox="1">
            <a:spLocks/>
          </p:cNvSpPr>
          <p:nvPr/>
        </p:nvSpPr>
        <p:spPr>
          <a:xfrm>
            <a:off x="740918" y="1669775"/>
            <a:ext cx="4054642" cy="2209772"/>
          </a:xfrm>
          <a:prstGeom prst="rect">
            <a:avLst/>
          </a:prstGeom>
          <a:noFill/>
        </p:spPr>
        <p:txBody>
          <a:bodyPr vert="horz" wrap="square" lIns="91440" tIns="45720" rIns="91440" bIns="45720" rtlCol="0">
            <a:spAutoFit/>
          </a:bodyPr>
          <a:lstStyle>
            <a:lvl1pPr marL="0" indent="0" algn="ctr" defTabSz="914400" rtl="0" eaLnBrk="1" latinLnBrk="0" hangingPunct="1">
              <a:spcBef>
                <a:spcPct val="0"/>
              </a:spcBef>
              <a:buClr>
                <a:schemeClr val="accent1"/>
              </a:buClr>
              <a:buSzPct val="76000"/>
              <a:buFont typeface="Arial" panose="020B0604020202020204" pitchFamily="34" charset="0"/>
              <a:buNone/>
              <a:defRPr kumimoji="0" 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gn="l">
              <a:lnSpc>
                <a:spcPts val="4240"/>
              </a:lnSpc>
            </a:pPr>
            <a:r>
              <a:rPr lang="zh-CN" altLang="zh-CN" sz="3200" b="0" dirty="0">
                <a:solidFill>
                  <a:schemeClr val="tx1"/>
                </a:solidFill>
                <a:latin typeface="Microsoft YaHei" panose="020B0503020204020204" pitchFamily="34" charset="-122"/>
                <a:ea typeface="Microsoft YaHei" panose="020B0503020204020204" pitchFamily="34" charset="-122"/>
              </a:rPr>
              <a:t>既然“</a:t>
            </a:r>
            <a:r>
              <a:rPr lang="en-US" altLang="zh-CN" sz="3200" b="0" dirty="0">
                <a:solidFill>
                  <a:schemeClr val="tx1"/>
                </a:solidFill>
                <a:latin typeface="Microsoft YaHei" panose="020B0503020204020204" pitchFamily="34" charset="-122"/>
                <a:ea typeface="Microsoft YaHei" panose="020B0503020204020204" pitchFamily="34" charset="-122"/>
              </a:rPr>
              <a:t>46</a:t>
            </a:r>
            <a:r>
              <a:rPr lang="zh-CN" altLang="zh-CN" sz="3200" b="0" dirty="0">
                <a:solidFill>
                  <a:schemeClr val="tx1"/>
                </a:solidFill>
                <a:latin typeface="Microsoft YaHei" panose="020B0503020204020204" pitchFamily="34" charset="-122"/>
                <a:ea typeface="Microsoft YaHei" panose="020B0503020204020204" pitchFamily="34" charset="-122"/>
              </a:rPr>
              <a:t>亿年”</a:t>
            </a:r>
            <a:r>
              <a:rPr lang="zh-CN" altLang="en-US" sz="3200" b="0" dirty="0">
                <a:solidFill>
                  <a:schemeClr val="tx1"/>
                </a:solidFill>
                <a:latin typeface="Microsoft YaHei" panose="020B0503020204020204" pitchFamily="34" charset="-122"/>
                <a:ea typeface="Microsoft YaHei" panose="020B0503020204020204" pitchFamily="34" charset="-122"/>
              </a:rPr>
              <a:t>只是一个推测</a:t>
            </a:r>
            <a:r>
              <a:rPr lang="zh-CN" altLang="zh-CN" sz="3200" b="0" dirty="0">
                <a:solidFill>
                  <a:schemeClr val="tx1"/>
                </a:solidFill>
                <a:latin typeface="Microsoft YaHei" panose="020B0503020204020204" pitchFamily="34" charset="-122"/>
                <a:ea typeface="Microsoft YaHei" panose="020B0503020204020204" pitchFamily="34" charset="-122"/>
              </a:rPr>
              <a:t>，为什么现在那么多科学家都相信呢？</a:t>
            </a:r>
            <a:endParaRPr lang="zh-CN" altLang="en-US" sz="2400" b="0" dirty="0">
              <a:solidFill>
                <a:schemeClr val="tx1"/>
              </a:solidFill>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42ACA9D7-39C1-0449-9721-76D52E6F6764}"/>
              </a:ext>
            </a:extLst>
          </p:cNvPr>
          <p:cNvPicPr>
            <a:picLocks noChangeAspect="1"/>
          </p:cNvPicPr>
          <p:nvPr/>
        </p:nvPicPr>
        <p:blipFill>
          <a:blip r:embed="rId4"/>
          <a:stretch>
            <a:fillRect/>
          </a:stretch>
        </p:blipFill>
        <p:spPr>
          <a:xfrm>
            <a:off x="4633878" y="1382296"/>
            <a:ext cx="4424610" cy="4435783"/>
          </a:xfrm>
          <a:prstGeom prst="rect">
            <a:avLst/>
          </a:prstGeom>
          <a:effectLst>
            <a:outerShdw blurRad="190500" dist="127000" dir="2700000" algn="tl" rotWithShape="0">
              <a:prstClr val="black">
                <a:alpha val="31000"/>
              </a:prstClr>
            </a:outerShdw>
          </a:effectLst>
        </p:spPr>
      </p:pic>
      <p:sp>
        <p:nvSpPr>
          <p:cNvPr id="7" name="文本框 6">
            <a:extLst>
              <a:ext uri="{FF2B5EF4-FFF2-40B4-BE49-F238E27FC236}">
                <a16:creationId xmlns:a16="http://schemas.microsoft.com/office/drawing/2014/main" id="{23A7EAC6-A15D-43A9-BE69-350108397D52}"/>
              </a:ext>
            </a:extLst>
          </p:cNvPr>
          <p:cNvSpPr txBox="1"/>
          <p:nvPr/>
        </p:nvSpPr>
        <p:spPr>
          <a:xfrm>
            <a:off x="740918" y="4152392"/>
            <a:ext cx="3918638" cy="1671163"/>
          </a:xfrm>
          <a:prstGeom prst="rect">
            <a:avLst/>
          </a:prstGeom>
          <a:noFill/>
          <a:effectLst/>
        </p:spPr>
        <p:txBody>
          <a:bodyPr wrap="square">
            <a:spAutoFit/>
          </a:bodyPr>
          <a:lstStyle/>
          <a:p>
            <a:pPr>
              <a:lnSpc>
                <a:spcPts val="4240"/>
              </a:lnSpc>
            </a:pPr>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答：因为</a:t>
            </a:r>
            <a:r>
              <a:rPr lang="zh-CN" altLang="zh-CN" sz="3200" dirty="0">
                <a:latin typeface="Microsoft YaHei" panose="020B0503020204020204" pitchFamily="34" charset="-122"/>
                <a:ea typeface="Microsoft YaHei" panose="020B0503020204020204" pitchFamily="34" charset="-122"/>
              </a:rPr>
              <a:t>大多数科学家从小到大都被教导“地球很古老”</a:t>
            </a:r>
            <a:r>
              <a:rPr lang="zh-CN" altLang="en-US" sz="3200" dirty="0">
                <a:latin typeface="Microsoft YaHei" panose="020B0503020204020204" pitchFamily="34" charset="-122"/>
                <a:ea typeface="Microsoft YaHei" panose="020B0503020204020204" pitchFamily="34" charset="-122"/>
              </a:rPr>
              <a:t>！</a:t>
            </a:r>
          </a:p>
        </p:txBody>
      </p:sp>
    </p:spTree>
    <p:extLst>
      <p:ext uri="{BB962C8B-B14F-4D97-AF65-F5344CB8AC3E}">
        <p14:creationId xmlns:p14="http://schemas.microsoft.com/office/powerpoint/2010/main" val="1102383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1" nodeType="afterEffect">
                                  <p:stCondLst>
                                    <p:cond delay="300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直线连接符 20">
            <a:extLst>
              <a:ext uri="{FF2B5EF4-FFF2-40B4-BE49-F238E27FC236}">
                <a16:creationId xmlns:a16="http://schemas.microsoft.com/office/drawing/2014/main" id="{03EB3CC6-F5EA-434A-B50C-EB8444700F73}"/>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26035178-66AA-994F-8A5C-15E625CB0C6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E8D82DB7-6384-F04D-B163-8B7A4E3A8CC0}"/>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98873BE9-3D14-1C4E-AD79-44C61309D15E}"/>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421FF99E-371C-3440-A83C-9F85813BC55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4A4246A4-D236-7646-B175-DC5ADD57C955}"/>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8" name="文本框 7">
            <a:extLst>
              <a:ext uri="{FF2B5EF4-FFF2-40B4-BE49-F238E27FC236}">
                <a16:creationId xmlns:a16="http://schemas.microsoft.com/office/drawing/2014/main" id="{7FE47B54-BCE7-FF48-AEF7-69E679B4CB06}"/>
              </a:ext>
            </a:extLst>
          </p:cNvPr>
          <p:cNvSpPr txBox="1"/>
          <p:nvPr/>
        </p:nvSpPr>
        <p:spPr>
          <a:xfrm>
            <a:off x="941295" y="4658173"/>
            <a:ext cx="7261411" cy="1872208"/>
          </a:xfrm>
          <a:prstGeom prst="rect">
            <a:avLst/>
          </a:prstGeom>
          <a:scene3d>
            <a:camera prst="orthographicFront"/>
            <a:lightRig rig="threePt" dir="t"/>
          </a:scene3d>
        </p:spPr>
        <p:txBody>
          <a:bodyPr vert="horz" lIns="91440" tIns="45720" rIns="91440" bIns="45720" rtlCol="0" anchor="t">
            <a:normAutofit/>
          </a:bodyPr>
          <a:lstStyle/>
          <a:p>
            <a:pPr algn="ctr">
              <a:lnSpc>
                <a:spcPts val="3840"/>
              </a:lnSpc>
              <a:spcBef>
                <a:spcPct val="0"/>
              </a:spcBef>
              <a:spcAft>
                <a:spcPts val="600"/>
              </a:spcAft>
            </a:pPr>
            <a:r>
              <a:rPr lang="zh-CN" altLang="en-US" sz="3200" kern="1200" dirty="0">
                <a:effectLst/>
                <a:latin typeface="Microsoft YaHei" panose="020B0503020204020204" pitchFamily="34" charset="-122"/>
                <a:ea typeface="Microsoft YaHei" panose="020B0503020204020204" pitchFamily="34" charset="-122"/>
                <a:cs typeface="+mj-cs"/>
              </a:rPr>
              <a:t>科学家也曾是小孩子，</a:t>
            </a:r>
            <a:endParaRPr lang="en-US" altLang="zh-CN" sz="3200" kern="1200" dirty="0">
              <a:effectLst/>
              <a:latin typeface="Microsoft YaHei" panose="020B0503020204020204" pitchFamily="34" charset="-122"/>
              <a:ea typeface="Microsoft YaHei" panose="020B0503020204020204" pitchFamily="34" charset="-122"/>
              <a:cs typeface="+mj-cs"/>
            </a:endParaRPr>
          </a:p>
          <a:p>
            <a:pPr algn="ctr">
              <a:lnSpc>
                <a:spcPts val="3840"/>
              </a:lnSpc>
              <a:spcBef>
                <a:spcPct val="0"/>
              </a:spcBef>
              <a:spcAft>
                <a:spcPts val="600"/>
              </a:spcAft>
            </a:pPr>
            <a:r>
              <a:rPr lang="zh-CN" altLang="en-US" sz="3200" kern="1200" dirty="0">
                <a:effectLst/>
                <a:latin typeface="Microsoft YaHei" panose="020B0503020204020204" pitchFamily="34" charset="-122"/>
                <a:ea typeface="Microsoft YaHei" panose="020B0503020204020204" pitchFamily="34" charset="-122"/>
                <a:cs typeface="+mj-cs"/>
              </a:rPr>
              <a:t>大人教什么，他们就信什么；</a:t>
            </a:r>
            <a:endParaRPr lang="en-US" altLang="zh-CN" sz="3200" kern="1200" dirty="0">
              <a:effectLst/>
              <a:latin typeface="Microsoft YaHei" panose="020B0503020204020204" pitchFamily="34" charset="-122"/>
              <a:ea typeface="Microsoft YaHei" panose="020B0503020204020204" pitchFamily="34" charset="-122"/>
              <a:cs typeface="+mj-cs"/>
            </a:endParaRPr>
          </a:p>
          <a:p>
            <a:pPr algn="ctr">
              <a:lnSpc>
                <a:spcPts val="3840"/>
              </a:lnSpc>
              <a:spcBef>
                <a:spcPct val="0"/>
              </a:spcBef>
              <a:spcAft>
                <a:spcPts val="600"/>
              </a:spcAft>
            </a:pPr>
            <a:r>
              <a:rPr lang="zh-CN" altLang="en-US" sz="3200" kern="1200" dirty="0">
                <a:effectLst/>
                <a:latin typeface="Microsoft YaHei" panose="020B0503020204020204" pitchFamily="34" charset="-122"/>
                <a:ea typeface="Microsoft YaHei" panose="020B0503020204020204" pitchFamily="34" charset="-122"/>
                <a:cs typeface="+mj-cs"/>
              </a:rPr>
              <a:t>课本写什么，他们就信什么。</a:t>
            </a:r>
            <a:endParaRPr lang="en-US" altLang="zh-CN" sz="3200" kern="1200" dirty="0">
              <a:latin typeface="Microsoft YaHei" panose="020B0503020204020204" pitchFamily="34" charset="-122"/>
              <a:ea typeface="Microsoft YaHei" panose="020B0503020204020204" pitchFamily="34" charset="-122"/>
              <a:cs typeface="+mj-cs"/>
            </a:endParaRPr>
          </a:p>
        </p:txBody>
      </p:sp>
      <p:pic>
        <p:nvPicPr>
          <p:cNvPr id="9" name="Picture 2" descr="查看源图像">
            <a:extLst>
              <a:ext uri="{FF2B5EF4-FFF2-40B4-BE49-F238E27FC236}">
                <a16:creationId xmlns:a16="http://schemas.microsoft.com/office/drawing/2014/main" id="{7C2D4E85-CDB2-D84E-8435-DDBED7F6326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0108" r="891" b="-1"/>
          <a:stretch/>
        </p:blipFill>
        <p:spPr bwMode="auto">
          <a:xfrm>
            <a:off x="1755669" y="193677"/>
            <a:ext cx="5632661" cy="42244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41747483"/>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副标题 1">
            <a:extLst>
              <a:ext uri="{FF2B5EF4-FFF2-40B4-BE49-F238E27FC236}">
                <a16:creationId xmlns:a16="http://schemas.microsoft.com/office/drawing/2014/main" id="{B031884F-C8A9-4717-98E7-93F30F161A05}"/>
              </a:ext>
            </a:extLst>
          </p:cNvPr>
          <p:cNvSpPr txBox="1">
            <a:spLocks/>
          </p:cNvSpPr>
          <p:nvPr/>
        </p:nvSpPr>
        <p:spPr>
          <a:xfrm>
            <a:off x="760503" y="1198934"/>
            <a:ext cx="7374501" cy="4585871"/>
          </a:xfrm>
          <a:prstGeom prst="rect">
            <a:avLst/>
          </a:prstGeom>
          <a:noFill/>
        </p:spPr>
        <p:txBody>
          <a:bodyPr vert="horz" wrap="square" lIns="91440" tIns="45720" rIns="91440" bIns="45720" rtlCol="0">
            <a:spAutoFit/>
          </a:bodyPr>
          <a:lstStyle>
            <a:lvl1pPr marL="0" indent="0" algn="ctr" defTabSz="914400" rtl="0" eaLnBrk="1" latinLnBrk="0" hangingPunct="1">
              <a:spcBef>
                <a:spcPct val="0"/>
              </a:spcBef>
              <a:buClr>
                <a:schemeClr val="accent1"/>
              </a:buClr>
              <a:buSzPct val="76000"/>
              <a:buFont typeface="Arial" panose="020B0604020202020204" pitchFamily="34" charset="0"/>
              <a:buNone/>
              <a:defRPr kumimoji="0" lang="en-US" sz="3600" b="1" kern="1200"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gn="l"/>
            <a:r>
              <a:rPr lang="zh-CN" altLang="zh-CN" sz="3200" b="0" dirty="0">
                <a:solidFill>
                  <a:schemeClr val="tx1"/>
                </a:solidFill>
              </a:rPr>
              <a:t>“年老地球论”和“进化论”</a:t>
            </a:r>
            <a:endParaRPr lang="en-US" altLang="zh-CN" sz="3200" b="0" dirty="0">
              <a:solidFill>
                <a:schemeClr val="tx1"/>
              </a:solidFill>
            </a:endParaRPr>
          </a:p>
          <a:p>
            <a:pPr algn="l"/>
            <a:r>
              <a:rPr lang="zh-CN" altLang="en-US" sz="3200" b="0" dirty="0">
                <a:solidFill>
                  <a:schemeClr val="tx1"/>
                </a:solidFill>
              </a:rPr>
              <a:t>被</a:t>
            </a:r>
            <a:r>
              <a:rPr lang="en-US" altLang="zh-CN" sz="3200" b="0" dirty="0">
                <a:solidFill>
                  <a:schemeClr val="tx1"/>
                </a:solidFill>
              </a:rPr>
              <a:t>……</a:t>
            </a:r>
          </a:p>
          <a:p>
            <a:pPr algn="l"/>
            <a:endParaRPr lang="en-US" altLang="zh-CN" sz="1800" b="0" dirty="0">
              <a:solidFill>
                <a:schemeClr val="tx1"/>
              </a:solidFill>
            </a:endParaRPr>
          </a:p>
          <a:p>
            <a:pPr algn="l"/>
            <a:r>
              <a:rPr lang="zh-CN" altLang="zh-CN" sz="3200" b="0" dirty="0">
                <a:solidFill>
                  <a:schemeClr val="tx1"/>
                </a:solidFill>
              </a:rPr>
              <a:t>大学</a:t>
            </a:r>
            <a:r>
              <a:rPr lang="zh-CN" altLang="en-US" sz="3200" b="0" dirty="0">
                <a:solidFill>
                  <a:schemeClr val="tx1"/>
                </a:solidFill>
              </a:rPr>
              <a:t>、</a:t>
            </a:r>
            <a:endParaRPr lang="en-US" altLang="zh-CN" sz="3200" b="0" dirty="0">
              <a:solidFill>
                <a:schemeClr val="tx1"/>
              </a:solidFill>
            </a:endParaRPr>
          </a:p>
          <a:p>
            <a:pPr algn="l"/>
            <a:r>
              <a:rPr lang="zh-CN" altLang="zh-CN" sz="3200" b="0" dirty="0">
                <a:solidFill>
                  <a:schemeClr val="tx1"/>
                </a:solidFill>
              </a:rPr>
              <a:t>中学</a:t>
            </a:r>
            <a:r>
              <a:rPr lang="zh-CN" altLang="en-US" sz="3200" b="0" dirty="0">
                <a:solidFill>
                  <a:schemeClr val="tx1"/>
                </a:solidFill>
              </a:rPr>
              <a:t>、</a:t>
            </a:r>
            <a:endParaRPr lang="en-US" altLang="zh-CN" sz="3200" b="0" dirty="0">
              <a:solidFill>
                <a:schemeClr val="tx1"/>
              </a:solidFill>
            </a:endParaRPr>
          </a:p>
          <a:p>
            <a:pPr algn="l"/>
            <a:r>
              <a:rPr lang="zh-CN" altLang="zh-CN" sz="3200" b="0" dirty="0">
                <a:solidFill>
                  <a:schemeClr val="tx1"/>
                </a:solidFill>
              </a:rPr>
              <a:t>小学</a:t>
            </a:r>
            <a:r>
              <a:rPr lang="zh-CN" altLang="en-US" sz="3200" dirty="0">
                <a:solidFill>
                  <a:srgbClr val="FF0000"/>
                </a:solidFill>
              </a:rPr>
              <a:t>教导</a:t>
            </a:r>
            <a:endParaRPr lang="en-US" altLang="zh-CN" sz="3200" dirty="0">
              <a:solidFill>
                <a:srgbClr val="FF0000"/>
              </a:solidFill>
            </a:endParaRPr>
          </a:p>
          <a:p>
            <a:pPr algn="l"/>
            <a:endParaRPr lang="en-US" altLang="zh-CN" sz="1800" b="0" dirty="0">
              <a:solidFill>
                <a:schemeClr val="tx1"/>
              </a:solidFill>
            </a:endParaRPr>
          </a:p>
          <a:p>
            <a:pPr algn="l"/>
            <a:r>
              <a:rPr lang="zh-CN" altLang="zh-CN" sz="3200" b="0" dirty="0">
                <a:solidFill>
                  <a:schemeClr val="tx1"/>
                </a:solidFill>
              </a:rPr>
              <a:t>主流媒体</a:t>
            </a:r>
            <a:r>
              <a:rPr lang="zh-CN" altLang="en-US" sz="3200" b="0" dirty="0">
                <a:solidFill>
                  <a:schemeClr val="tx1"/>
                </a:solidFill>
              </a:rPr>
              <a:t>、</a:t>
            </a:r>
            <a:endParaRPr lang="en-US" altLang="zh-CN" sz="3200" b="0" dirty="0">
              <a:solidFill>
                <a:schemeClr val="tx1"/>
              </a:solidFill>
            </a:endParaRPr>
          </a:p>
          <a:p>
            <a:pPr algn="l"/>
            <a:r>
              <a:rPr lang="zh-CN" altLang="en-US" sz="3200" b="0" dirty="0">
                <a:solidFill>
                  <a:schemeClr val="tx1"/>
                </a:solidFill>
              </a:rPr>
              <a:t>主流</a:t>
            </a:r>
            <a:r>
              <a:rPr lang="zh-CN" altLang="zh-CN" sz="3200" b="0" dirty="0">
                <a:solidFill>
                  <a:schemeClr val="tx1"/>
                </a:solidFill>
              </a:rPr>
              <a:t>刊物</a:t>
            </a:r>
            <a:r>
              <a:rPr lang="zh-CN" altLang="en-US" sz="3200" dirty="0">
                <a:solidFill>
                  <a:srgbClr val="FF0000"/>
                </a:solidFill>
              </a:rPr>
              <a:t>宣传</a:t>
            </a:r>
            <a:endParaRPr lang="en-US" altLang="zh-CN" sz="3200" dirty="0">
              <a:solidFill>
                <a:srgbClr val="FF0000"/>
              </a:solidFill>
            </a:endParaRPr>
          </a:p>
          <a:p>
            <a:pPr algn="l"/>
            <a:r>
              <a:rPr lang="en-US" altLang="zh-CN" sz="3200" b="0" dirty="0">
                <a:solidFill>
                  <a:schemeClr val="tx1"/>
                </a:solidFill>
              </a:rPr>
              <a:t>……</a:t>
            </a:r>
          </a:p>
        </p:txBody>
      </p:sp>
      <p:sp>
        <p:nvSpPr>
          <p:cNvPr id="6" name="直线连接符 20">
            <a:extLst>
              <a:ext uri="{FF2B5EF4-FFF2-40B4-BE49-F238E27FC236}">
                <a16:creationId xmlns:a16="http://schemas.microsoft.com/office/drawing/2014/main" id="{760133A6-DE38-434D-B2FA-AB3D5718E921}"/>
              </a:ext>
            </a:extLst>
          </p:cNvPr>
          <p:cNvSpPr/>
          <p:nvPr/>
        </p:nvSpPr>
        <p:spPr>
          <a:xfrm flipH="1">
            <a:off x="454531" y="946382"/>
            <a:ext cx="0" cy="543678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6E782E36-89CC-8142-B802-F9FF1447538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268B2659-4165-7B42-9B00-47727B9ED709}"/>
              </a:ext>
            </a:extLst>
          </p:cNvPr>
          <p:cNvSpPr/>
          <p:nvPr/>
        </p:nvSpPr>
        <p:spPr>
          <a:xfrm flipH="1" flipV="1">
            <a:off x="971601" y="946383"/>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D2C84042-E6C0-5D47-8ED6-37BCC97CE663}"/>
              </a:ext>
            </a:extLst>
          </p:cNvPr>
          <p:cNvSpPr/>
          <p:nvPr/>
        </p:nvSpPr>
        <p:spPr>
          <a:xfrm flipH="1">
            <a:off x="8714268" y="946382"/>
            <a:ext cx="0" cy="5298497"/>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59775DDD-FFB6-9A4A-B8B3-955A41CC398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4072CF78-8EF7-EC48-ACE8-1F21EA8F2B25}"/>
              </a:ext>
            </a:extLst>
          </p:cNvPr>
          <p:cNvPicPr>
            <a:picLocks noChangeAspect="1"/>
          </p:cNvPicPr>
          <p:nvPr/>
        </p:nvPicPr>
        <p:blipFill>
          <a:blip r:embed="rId3"/>
          <a:stretch>
            <a:fillRect/>
          </a:stretch>
        </p:blipFill>
        <p:spPr>
          <a:xfrm rot="10800000">
            <a:off x="222738" y="687282"/>
            <a:ext cx="921637" cy="565092"/>
          </a:xfrm>
          <a:prstGeom prst="rect">
            <a:avLst/>
          </a:prstGeom>
          <a:ln w="12700">
            <a:miter lim="400000"/>
          </a:ln>
        </p:spPr>
      </p:pic>
      <p:pic>
        <p:nvPicPr>
          <p:cNvPr id="12" name="图片 11">
            <a:extLst>
              <a:ext uri="{FF2B5EF4-FFF2-40B4-BE49-F238E27FC236}">
                <a16:creationId xmlns:a16="http://schemas.microsoft.com/office/drawing/2014/main" id="{D459AFBD-4B64-6849-AE2B-75D19B1E527D}"/>
              </a:ext>
            </a:extLst>
          </p:cNvPr>
          <p:cNvPicPr>
            <a:picLocks noChangeAspect="1"/>
          </p:cNvPicPr>
          <p:nvPr/>
        </p:nvPicPr>
        <p:blipFill>
          <a:blip r:embed="rId4"/>
          <a:stretch>
            <a:fillRect/>
          </a:stretch>
        </p:blipFill>
        <p:spPr>
          <a:xfrm>
            <a:off x="4447753" y="2004031"/>
            <a:ext cx="4424610" cy="4435783"/>
          </a:xfrm>
          <a:prstGeom prst="rect">
            <a:avLst/>
          </a:prstGeom>
          <a:effectLst>
            <a:outerShdw blurRad="190500" dist="127000" dir="2700000" algn="tl" rotWithShape="0">
              <a:prstClr val="black">
                <a:alpha val="31000"/>
              </a:prstClr>
            </a:outerShdw>
          </a:effectLst>
        </p:spPr>
      </p:pic>
    </p:spTree>
    <p:extLst>
      <p:ext uri="{BB962C8B-B14F-4D97-AF65-F5344CB8AC3E}">
        <p14:creationId xmlns:p14="http://schemas.microsoft.com/office/powerpoint/2010/main" val="3669259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直线连接符 20">
            <a:extLst>
              <a:ext uri="{FF2B5EF4-FFF2-40B4-BE49-F238E27FC236}">
                <a16:creationId xmlns:a16="http://schemas.microsoft.com/office/drawing/2014/main" id="{03EB3CC6-F5EA-434A-B50C-EB8444700F73}"/>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7" name="直线连接符 21">
            <a:extLst>
              <a:ext uri="{FF2B5EF4-FFF2-40B4-BE49-F238E27FC236}">
                <a16:creationId xmlns:a16="http://schemas.microsoft.com/office/drawing/2014/main" id="{26035178-66AA-994F-8A5C-15E625CB0C6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8" name="直线连接符 22">
            <a:extLst>
              <a:ext uri="{FF2B5EF4-FFF2-40B4-BE49-F238E27FC236}">
                <a16:creationId xmlns:a16="http://schemas.microsoft.com/office/drawing/2014/main" id="{E8D82DB7-6384-F04D-B163-8B7A4E3A8CC0}"/>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19" name="直线连接符 23">
            <a:extLst>
              <a:ext uri="{FF2B5EF4-FFF2-40B4-BE49-F238E27FC236}">
                <a16:creationId xmlns:a16="http://schemas.microsoft.com/office/drawing/2014/main" id="{98873BE9-3D14-1C4E-AD79-44C61309D15E}"/>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20" name="图片 24" descr="图片 24">
            <a:extLst>
              <a:ext uri="{FF2B5EF4-FFF2-40B4-BE49-F238E27FC236}">
                <a16:creationId xmlns:a16="http://schemas.microsoft.com/office/drawing/2014/main" id="{421FF99E-371C-3440-A83C-9F85813BC55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1" name="图片 25" descr="图片 25">
            <a:extLst>
              <a:ext uri="{FF2B5EF4-FFF2-40B4-BE49-F238E27FC236}">
                <a16:creationId xmlns:a16="http://schemas.microsoft.com/office/drawing/2014/main" id="{4A4246A4-D236-7646-B175-DC5ADD57C955}"/>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8" name="文本框 7">
            <a:extLst>
              <a:ext uri="{FF2B5EF4-FFF2-40B4-BE49-F238E27FC236}">
                <a16:creationId xmlns:a16="http://schemas.microsoft.com/office/drawing/2014/main" id="{7FE47B54-BCE7-FF48-AEF7-69E679B4CB06}"/>
              </a:ext>
            </a:extLst>
          </p:cNvPr>
          <p:cNvSpPr txBox="1"/>
          <p:nvPr/>
        </p:nvSpPr>
        <p:spPr>
          <a:xfrm>
            <a:off x="936764" y="4655793"/>
            <a:ext cx="7516381" cy="1872208"/>
          </a:xfrm>
          <a:prstGeom prst="rect">
            <a:avLst/>
          </a:prstGeom>
          <a:scene3d>
            <a:camera prst="orthographicFront"/>
            <a:lightRig rig="threePt" dir="t"/>
          </a:scene3d>
        </p:spPr>
        <p:txBody>
          <a:bodyPr vert="horz" lIns="91440" tIns="45720" rIns="91440" bIns="45720" rtlCol="0" anchor="t">
            <a:noAutofit/>
          </a:bodyPr>
          <a:lstStyle/>
          <a:p>
            <a:pPr algn="ctr">
              <a:lnSpc>
                <a:spcPts val="3840"/>
              </a:lnSpc>
              <a:spcBef>
                <a:spcPct val="0"/>
              </a:spcBef>
              <a:spcAft>
                <a:spcPts val="600"/>
              </a:spcAft>
            </a:pPr>
            <a:r>
              <a:rPr lang="zh-CN" altLang="en-US" sz="2800" dirty="0">
                <a:latin typeface="Microsoft YaHei" panose="020B0503020204020204" pitchFamily="34" charset="-122"/>
                <a:ea typeface="Microsoft YaHei" panose="020B0503020204020204" pitchFamily="34" charset="-122"/>
                <a:cs typeface="+mj-cs"/>
              </a:rPr>
              <a:t>若不是因为圣经教导地球只有</a:t>
            </a:r>
            <a:r>
              <a:rPr lang="en-US" altLang="zh-CN" sz="2800" dirty="0">
                <a:latin typeface="Microsoft YaHei" panose="020B0503020204020204" pitchFamily="34" charset="-122"/>
                <a:ea typeface="Microsoft YaHei" panose="020B0503020204020204" pitchFamily="34" charset="-122"/>
                <a:cs typeface="+mj-cs"/>
              </a:rPr>
              <a:t>6000-10000</a:t>
            </a:r>
            <a:r>
              <a:rPr lang="zh-CN" altLang="en-US" sz="2800" dirty="0">
                <a:latin typeface="Microsoft YaHei" panose="020B0503020204020204" pitchFamily="34" charset="-122"/>
                <a:ea typeface="Microsoft YaHei" panose="020B0503020204020204" pitchFamily="34" charset="-122"/>
                <a:cs typeface="+mj-cs"/>
              </a:rPr>
              <a:t>年，你也很可能会像大多数科学家一样，因为受课本影响而相信“年老地球论”。</a:t>
            </a:r>
            <a:endParaRPr lang="en-US" altLang="zh-CN" sz="2800" kern="1200" dirty="0">
              <a:latin typeface="Microsoft YaHei" panose="020B0503020204020204" pitchFamily="34" charset="-122"/>
              <a:ea typeface="Microsoft YaHei" panose="020B0503020204020204" pitchFamily="34" charset="-122"/>
              <a:cs typeface="+mj-cs"/>
            </a:endParaRPr>
          </a:p>
        </p:txBody>
      </p:sp>
      <p:sp>
        <p:nvSpPr>
          <p:cNvPr id="2" name="标题 1">
            <a:extLst>
              <a:ext uri="{FF2B5EF4-FFF2-40B4-BE49-F238E27FC236}">
                <a16:creationId xmlns:a16="http://schemas.microsoft.com/office/drawing/2014/main" id="{8405A03E-96B9-B740-95E4-3F11B90ACF7C}"/>
              </a:ext>
            </a:extLst>
          </p:cNvPr>
          <p:cNvSpPr>
            <a:spLocks noGrp="1"/>
          </p:cNvSpPr>
          <p:nvPr>
            <p:ph type="title"/>
          </p:nvPr>
        </p:nvSpPr>
        <p:spPr/>
        <p:txBody>
          <a:bodyPr/>
          <a:lstStyle/>
          <a:p>
            <a:r>
              <a:rPr lang="zh-CN" altLang="en-US" dirty="0"/>
              <a:t>现在的语文、历史、地理、生物课本</a:t>
            </a:r>
            <a:br>
              <a:rPr lang="zh-CN" altLang="en-US" dirty="0"/>
            </a:br>
            <a:r>
              <a:rPr lang="zh-CN" altLang="en-US" dirty="0"/>
              <a:t>都在教导“年老地球论”</a:t>
            </a:r>
          </a:p>
        </p:txBody>
      </p:sp>
      <p:grpSp>
        <p:nvGrpSpPr>
          <p:cNvPr id="3" name="组合 2">
            <a:extLst>
              <a:ext uri="{FF2B5EF4-FFF2-40B4-BE49-F238E27FC236}">
                <a16:creationId xmlns:a16="http://schemas.microsoft.com/office/drawing/2014/main" id="{AF043E71-7221-A34F-A657-A6D768BB7AB2}"/>
              </a:ext>
            </a:extLst>
          </p:cNvPr>
          <p:cNvGrpSpPr/>
          <p:nvPr/>
        </p:nvGrpSpPr>
        <p:grpSpPr>
          <a:xfrm>
            <a:off x="1238055" y="2093143"/>
            <a:ext cx="6667891" cy="2268821"/>
            <a:chOff x="1212087" y="2093143"/>
            <a:chExt cx="6667891" cy="2268821"/>
          </a:xfrm>
        </p:grpSpPr>
        <p:pic>
          <p:nvPicPr>
            <p:cNvPr id="12" name="图片 11">
              <a:extLst>
                <a:ext uri="{FF2B5EF4-FFF2-40B4-BE49-F238E27FC236}">
                  <a16:creationId xmlns:a16="http://schemas.microsoft.com/office/drawing/2014/main" id="{43B80EF9-3DE5-A541-BFCC-6D251DE16A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19427" y="2094073"/>
              <a:ext cx="1595083" cy="2267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a:extLst>
                <a:ext uri="{FF2B5EF4-FFF2-40B4-BE49-F238E27FC236}">
                  <a16:creationId xmlns:a16="http://schemas.microsoft.com/office/drawing/2014/main" id="{8C86FE77-0270-E146-B728-130DCAF93919}"/>
                </a:ext>
              </a:extLst>
            </p:cNvPr>
            <p:cNvPicPr>
              <a:picLocks noChangeAspect="1"/>
            </p:cNvPicPr>
            <p:nvPr/>
          </p:nvPicPr>
          <p:blipFill>
            <a:blip r:embed="rId5"/>
            <a:stretch>
              <a:fillRect/>
            </a:stretch>
          </p:blipFill>
          <p:spPr>
            <a:xfrm>
              <a:off x="6241088" y="2093143"/>
              <a:ext cx="1638890" cy="22678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6AAA62FA-DD77-8449-A5C0-FDBF310F5837}"/>
                </a:ext>
              </a:extLst>
            </p:cNvPr>
            <p:cNvPicPr>
              <a:picLocks noChangeAspect="1"/>
            </p:cNvPicPr>
            <p:nvPr/>
          </p:nvPicPr>
          <p:blipFill>
            <a:blip r:embed="rId6"/>
            <a:stretch>
              <a:fillRect/>
            </a:stretch>
          </p:blipFill>
          <p:spPr>
            <a:xfrm>
              <a:off x="1212087" y="2094073"/>
              <a:ext cx="1504762" cy="2267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图片 14">
              <a:extLst>
                <a:ext uri="{FF2B5EF4-FFF2-40B4-BE49-F238E27FC236}">
                  <a16:creationId xmlns:a16="http://schemas.microsoft.com/office/drawing/2014/main" id="{F09D6595-22DF-F74D-924C-A477BB5C8963}"/>
                </a:ext>
              </a:extLst>
            </p:cNvPr>
            <p:cNvPicPr>
              <a:picLocks noChangeAspect="1"/>
            </p:cNvPicPr>
            <p:nvPr/>
          </p:nvPicPr>
          <p:blipFill>
            <a:blip r:embed="rId7"/>
            <a:stretch>
              <a:fillRect/>
            </a:stretch>
          </p:blipFill>
          <p:spPr>
            <a:xfrm>
              <a:off x="4517088" y="2094074"/>
              <a:ext cx="1621421" cy="226787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78491131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BB476AE-3974-4D95-BCB9-6C6CC88EB1DD}"/>
              </a:ext>
            </a:extLst>
          </p:cNvPr>
          <p:cNvSpPr txBox="1"/>
          <p:nvPr/>
        </p:nvSpPr>
        <p:spPr>
          <a:xfrm>
            <a:off x="1359568" y="3252500"/>
            <a:ext cx="6424863" cy="584775"/>
          </a:xfrm>
          <a:prstGeom prst="rect">
            <a:avLst/>
          </a:prstGeom>
          <a:noFill/>
        </p:spPr>
        <p:txBody>
          <a:bodyPr wrap="square">
            <a:spAutoFit/>
          </a:bodyPr>
          <a:lstStyle/>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“流行度”</a:t>
            </a: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“正确度”</a:t>
            </a:r>
            <a:endParaRPr lang="zh-CN" altLang="en-US" sz="3200" b="1"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A3548395-DD86-4057-821B-5CEB07D5A51A}"/>
              </a:ext>
            </a:extLst>
          </p:cNvPr>
          <p:cNvSpPr txBox="1"/>
          <p:nvPr/>
        </p:nvSpPr>
        <p:spPr>
          <a:xfrm>
            <a:off x="186489" y="3907677"/>
            <a:ext cx="8771021" cy="1077218"/>
          </a:xfrm>
          <a:prstGeom prst="rect">
            <a:avLst/>
          </a:prstGeom>
          <a:noFill/>
        </p:spPr>
        <p:txBody>
          <a:bodyPr wrap="square">
            <a:spAutoFit/>
          </a:bodyPr>
          <a:lstStyle/>
          <a:p>
            <a:pPr algn="ct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“年老地球论”流行</a:t>
            </a:r>
            <a:r>
              <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rPr>
              <a:t>“年老地球论”正确</a:t>
            </a:r>
            <a:endParaRPr lang="en-US" altLang="zh-CN" sz="3200" b="1"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gn="ctr"/>
            <a:endParaRPr lang="en-US" altLang="zh-CN" sz="3200" b="1"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E33E0CBD-445B-4A92-97BC-39C4DD038CFE}"/>
              </a:ext>
            </a:extLst>
          </p:cNvPr>
          <p:cNvSpPr txBox="1"/>
          <p:nvPr/>
        </p:nvSpPr>
        <p:spPr>
          <a:xfrm>
            <a:off x="1973179" y="4966936"/>
            <a:ext cx="7170821" cy="1052981"/>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要检验一个理论是否正确，</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关键</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得看是否有证据支持。</a:t>
            </a:r>
            <a:endParaRPr lang="zh-CN" altLang="en-US" sz="2800" dirty="0">
              <a:latin typeface="Microsoft YaHei" panose="020B0503020204020204" pitchFamily="34" charset="-122"/>
              <a:ea typeface="Microsoft YaHei" panose="020B0503020204020204" pitchFamily="34" charset="-122"/>
            </a:endParaRPr>
          </a:p>
        </p:txBody>
      </p:sp>
      <p:sp>
        <p:nvSpPr>
          <p:cNvPr id="8" name="直线连接符 20">
            <a:extLst>
              <a:ext uri="{FF2B5EF4-FFF2-40B4-BE49-F238E27FC236}">
                <a16:creationId xmlns:a16="http://schemas.microsoft.com/office/drawing/2014/main" id="{D5EDC7F9-EF5D-3442-9F25-77145836D40E}"/>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C62D8C21-E195-654F-B290-33D2BD98D40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FF83590A-CCD7-434D-B169-FC3DDE16A1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F343F8E3-28C1-844F-B216-F23E0D91FE9F}"/>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D1B1B3B3-27D8-F740-8D35-96E88394CA0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71B5467C-3C90-2643-BA33-31DB0D63E947}"/>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pic>
        <p:nvPicPr>
          <p:cNvPr id="7" name="图片 6">
            <a:extLst>
              <a:ext uri="{FF2B5EF4-FFF2-40B4-BE49-F238E27FC236}">
                <a16:creationId xmlns:a16="http://schemas.microsoft.com/office/drawing/2014/main" id="{229FC875-D1FC-8945-B66D-1063F468DD43}"/>
              </a:ext>
            </a:extLst>
          </p:cNvPr>
          <p:cNvPicPr>
            <a:picLocks noChangeAspect="1"/>
          </p:cNvPicPr>
          <p:nvPr/>
        </p:nvPicPr>
        <p:blipFill>
          <a:blip r:embed="rId4"/>
          <a:stretch>
            <a:fillRect/>
          </a:stretch>
        </p:blipFill>
        <p:spPr>
          <a:xfrm>
            <a:off x="2159000" y="143623"/>
            <a:ext cx="4826000" cy="28067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68164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E33E0CBD-445B-4A92-97BC-39C4DD038CFE}"/>
              </a:ext>
            </a:extLst>
          </p:cNvPr>
          <p:cNvSpPr txBox="1"/>
          <p:nvPr/>
        </p:nvSpPr>
        <p:spPr>
          <a:xfrm>
            <a:off x="572468" y="5042205"/>
            <a:ext cx="8063412" cy="1052981"/>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许多认真的科学家在搜寻证据后，发现：</a:t>
            </a:r>
          </a:p>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自然界有大量科学证据都偏向于支持地球是年轻的。</a:t>
            </a:r>
            <a:endParaRPr lang="zh-CN" altLang="en-US" sz="2800" dirty="0">
              <a:latin typeface="Microsoft YaHei" panose="020B0503020204020204" pitchFamily="34" charset="-122"/>
              <a:ea typeface="Microsoft YaHei" panose="020B0503020204020204" pitchFamily="34" charset="-122"/>
            </a:endParaRPr>
          </a:p>
        </p:txBody>
      </p:sp>
      <p:sp>
        <p:nvSpPr>
          <p:cNvPr id="8" name="直线连接符 20">
            <a:extLst>
              <a:ext uri="{FF2B5EF4-FFF2-40B4-BE49-F238E27FC236}">
                <a16:creationId xmlns:a16="http://schemas.microsoft.com/office/drawing/2014/main" id="{D5EDC7F9-EF5D-3442-9F25-77145836D40E}"/>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C62D8C21-E195-654F-B290-33D2BD98D40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FF83590A-CCD7-434D-B169-FC3DDE16A1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F343F8E3-28C1-844F-B216-F23E0D91FE9F}"/>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D1B1B3B3-27D8-F740-8D35-96E88394CA0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71B5467C-3C90-2643-BA33-31DB0D63E947}"/>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2" name="标题 1">
            <a:extLst>
              <a:ext uri="{FF2B5EF4-FFF2-40B4-BE49-F238E27FC236}">
                <a16:creationId xmlns:a16="http://schemas.microsoft.com/office/drawing/2014/main" id="{81396C53-3B5F-1748-9534-75F6A1D55D03}"/>
              </a:ext>
            </a:extLst>
          </p:cNvPr>
          <p:cNvSpPr>
            <a:spLocks noGrp="1"/>
          </p:cNvSpPr>
          <p:nvPr>
            <p:ph type="title"/>
          </p:nvPr>
        </p:nvSpPr>
        <p:spPr/>
        <p:txBody>
          <a:bodyPr/>
          <a:lstStyle/>
          <a:p>
            <a:r>
              <a:rPr lang="zh-CN" altLang="en-US" dirty="0"/>
              <a:t>下一节课剧透</a:t>
            </a:r>
          </a:p>
        </p:txBody>
      </p:sp>
      <p:grpSp>
        <p:nvGrpSpPr>
          <p:cNvPr id="20" name="组合 19">
            <a:extLst>
              <a:ext uri="{FF2B5EF4-FFF2-40B4-BE49-F238E27FC236}">
                <a16:creationId xmlns:a16="http://schemas.microsoft.com/office/drawing/2014/main" id="{4A4EBD60-0B0A-8D4C-8EDC-EC69BBFBE1C5}"/>
              </a:ext>
            </a:extLst>
          </p:cNvPr>
          <p:cNvGrpSpPr/>
          <p:nvPr/>
        </p:nvGrpSpPr>
        <p:grpSpPr>
          <a:xfrm>
            <a:off x="3765878" y="3184742"/>
            <a:ext cx="4791613" cy="1611623"/>
            <a:chOff x="8684571" y="2401448"/>
            <a:chExt cx="5012008" cy="1685751"/>
          </a:xfrm>
        </p:grpSpPr>
        <p:pic>
          <p:nvPicPr>
            <p:cNvPr id="21" name="图片 20">
              <a:extLst>
                <a:ext uri="{FF2B5EF4-FFF2-40B4-BE49-F238E27FC236}">
                  <a16:creationId xmlns:a16="http://schemas.microsoft.com/office/drawing/2014/main" id="{30D1C3DA-FB47-DC47-9053-10BC36FDB9C9}"/>
                </a:ext>
              </a:extLst>
            </p:cNvPr>
            <p:cNvPicPr>
              <a:picLocks noChangeAspect="1"/>
            </p:cNvPicPr>
            <p:nvPr/>
          </p:nvPicPr>
          <p:blipFill rotWithShape="1">
            <a:blip r:embed="rId4"/>
            <a:srcRect t="11013"/>
            <a:stretch/>
          </p:blipFill>
          <p:spPr>
            <a:xfrm>
              <a:off x="8684571" y="2401448"/>
              <a:ext cx="5012008" cy="16857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内容占位符 2">
              <a:extLst>
                <a:ext uri="{FF2B5EF4-FFF2-40B4-BE49-F238E27FC236}">
                  <a16:creationId xmlns:a16="http://schemas.microsoft.com/office/drawing/2014/main" id="{CFD35560-E10E-AE4D-9AE5-247CDE639EB2}"/>
                </a:ext>
              </a:extLst>
            </p:cNvPr>
            <p:cNvSpPr txBox="1">
              <a:spLocks/>
            </p:cNvSpPr>
            <p:nvPr/>
          </p:nvSpPr>
          <p:spPr>
            <a:xfrm>
              <a:off x="11190574" y="2616642"/>
              <a:ext cx="2248054" cy="723116"/>
            </a:xfrm>
            <a:prstGeom prst="rect">
              <a:avLst/>
            </a:prstGeom>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r>
                <a:rPr lang="zh-CN" altLang="en-US" sz="2800" b="1" dirty="0">
                  <a:latin typeface="Microsoft YaHei" panose="020B0503020204020204" pitchFamily="34" charset="-122"/>
                  <a:ea typeface="Microsoft YaHei" panose="020B0503020204020204" pitchFamily="34" charset="-122"/>
                </a:rPr>
                <a:t>大陆的侵蚀</a:t>
              </a:r>
              <a:endParaRPr lang="en-US" altLang="zh-CN" sz="2800" b="1" dirty="0">
                <a:latin typeface="Microsoft YaHei" panose="020B0503020204020204" pitchFamily="34" charset="-122"/>
                <a:ea typeface="Microsoft YaHei" panose="020B0503020204020204" pitchFamily="34" charset="-122"/>
              </a:endParaRPr>
            </a:p>
          </p:txBody>
        </p:sp>
      </p:grpSp>
      <p:pic>
        <p:nvPicPr>
          <p:cNvPr id="17" name="图片 16">
            <a:extLst>
              <a:ext uri="{FF2B5EF4-FFF2-40B4-BE49-F238E27FC236}">
                <a16:creationId xmlns:a16="http://schemas.microsoft.com/office/drawing/2014/main" id="{8AD9C60A-9DFF-2B43-A7D7-848700A3C6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2433" y="1439779"/>
            <a:ext cx="3134277" cy="16099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内容占位符 2">
            <a:extLst>
              <a:ext uri="{FF2B5EF4-FFF2-40B4-BE49-F238E27FC236}">
                <a16:creationId xmlns:a16="http://schemas.microsoft.com/office/drawing/2014/main" id="{70788E7F-DF93-F245-9B59-C43CE652CEE5}"/>
              </a:ext>
            </a:extLst>
          </p:cNvPr>
          <p:cNvSpPr txBox="1">
            <a:spLocks/>
          </p:cNvSpPr>
          <p:nvPr/>
        </p:nvSpPr>
        <p:spPr>
          <a:xfrm>
            <a:off x="976148" y="2531356"/>
            <a:ext cx="3134272" cy="647747"/>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gn="ctr" defTabSz="914400"/>
            <a:r>
              <a:rPr lang="zh-CN" altLang="en-US" sz="2800" b="1" dirty="0">
                <a:solidFill>
                  <a:schemeClr val="bg1"/>
                </a:solidFill>
                <a:latin typeface="Microsoft YaHei" panose="020B0503020204020204" pitchFamily="34" charset="-122"/>
                <a:ea typeface="Microsoft YaHei" panose="020B0503020204020204" pitchFamily="34" charset="-122"/>
              </a:rPr>
              <a:t>海洋的盐分</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grpSp>
        <p:nvGrpSpPr>
          <p:cNvPr id="23" name="组合 22">
            <a:extLst>
              <a:ext uri="{FF2B5EF4-FFF2-40B4-BE49-F238E27FC236}">
                <a16:creationId xmlns:a16="http://schemas.microsoft.com/office/drawing/2014/main" id="{8BE7377B-7BA0-4642-8BC7-139076AA27F8}"/>
              </a:ext>
            </a:extLst>
          </p:cNvPr>
          <p:cNvGrpSpPr/>
          <p:nvPr/>
        </p:nvGrpSpPr>
        <p:grpSpPr>
          <a:xfrm>
            <a:off x="4205099" y="1439779"/>
            <a:ext cx="4352392" cy="1612364"/>
            <a:chOff x="0" y="4482835"/>
            <a:chExt cx="5468890" cy="2025976"/>
          </a:xfrm>
        </p:grpSpPr>
        <p:pic>
          <p:nvPicPr>
            <p:cNvPr id="26" name="Picture 1" descr="Dino microscopic structures looks like red blood cells cd be squeezed out 65myr schwietzer">
              <a:extLst>
                <a:ext uri="{FF2B5EF4-FFF2-40B4-BE49-F238E27FC236}">
                  <a16:creationId xmlns:a16="http://schemas.microsoft.com/office/drawing/2014/main" id="{2F9838B6-09FA-964E-916B-68169152BACC}"/>
                </a:ext>
              </a:extLst>
            </p:cNvPr>
            <p:cNvPicPr>
              <a:picLocks noChangeAspect="1" noChangeArrowheads="1"/>
            </p:cNvPicPr>
            <p:nvPr/>
          </p:nvPicPr>
          <p:blipFill>
            <a:blip r:embed="rId6" cstate="print"/>
            <a:srcRect/>
            <a:stretch>
              <a:fillRect/>
            </a:stretch>
          </p:blipFill>
          <p:spPr bwMode="auto">
            <a:xfrm>
              <a:off x="0" y="4482835"/>
              <a:ext cx="5468890" cy="2025976"/>
            </a:xfrm>
            <a:prstGeom prst="rect">
              <a:avLst/>
            </a:prstGeom>
            <a:noFill/>
            <a:ln w="9525">
              <a:noFill/>
              <a:miter lim="800000"/>
              <a:headEnd/>
              <a:tailEnd/>
            </a:ln>
          </p:spPr>
        </p:pic>
        <p:sp>
          <p:nvSpPr>
            <p:cNvPr id="25" name="文本框 24">
              <a:extLst>
                <a:ext uri="{FF2B5EF4-FFF2-40B4-BE49-F238E27FC236}">
                  <a16:creationId xmlns:a16="http://schemas.microsoft.com/office/drawing/2014/main" id="{C268F022-BF4F-DC4D-A950-BC69A17B9599}"/>
                </a:ext>
              </a:extLst>
            </p:cNvPr>
            <p:cNvSpPr txBox="1"/>
            <p:nvPr/>
          </p:nvSpPr>
          <p:spPr>
            <a:xfrm>
              <a:off x="1394242" y="5275952"/>
              <a:ext cx="3565561" cy="657439"/>
            </a:xfrm>
            <a:prstGeom prst="rect">
              <a:avLst/>
            </a:prstGeom>
            <a:noFill/>
            <a:effectLst>
              <a:outerShdw blurRad="38100" dist="25400" dir="2700000" algn="tl" rotWithShape="0">
                <a:prstClr val="black">
                  <a:alpha val="90000"/>
                </a:prstClr>
              </a:outerShdw>
            </a:effectLst>
          </p:spPr>
          <p:txBody>
            <a:bodyPr wrap="none" rtlCol="0">
              <a:spAutoFit/>
            </a:bodyPr>
            <a:lstStyle/>
            <a:p>
              <a:r>
                <a:rPr lang="zh-CN" altLang="en-US" sz="2800" b="1" dirty="0">
                  <a:solidFill>
                    <a:schemeClr val="bg1"/>
                  </a:solidFill>
                  <a:latin typeface="Microsoft YaHei" panose="020B0503020204020204" pitchFamily="34" charset="-122"/>
                  <a:ea typeface="Microsoft YaHei" panose="020B0503020204020204" pitchFamily="34" charset="-122"/>
                </a:rPr>
                <a:t>恐龙骨头的</a:t>
              </a:r>
              <a:r>
                <a:rPr lang="en-US" altLang="zh-CN" sz="2800" b="1" dirty="0">
                  <a:solidFill>
                    <a:schemeClr val="bg1"/>
                  </a:solidFill>
                  <a:latin typeface="Microsoft YaHei" panose="020B0503020204020204" pitchFamily="34" charset="-122"/>
                  <a:ea typeface="Microsoft YaHei" panose="020B0503020204020204" pitchFamily="34" charset="-122"/>
                </a:rPr>
                <a:t>DNA</a:t>
              </a:r>
            </a:p>
          </p:txBody>
        </p:sp>
      </p:grpSp>
      <p:pic>
        <p:nvPicPr>
          <p:cNvPr id="29" name="图片 28" descr="桌子上放着蓝色的星球&#10;&#10;描述已自动生成">
            <a:extLst>
              <a:ext uri="{FF2B5EF4-FFF2-40B4-BE49-F238E27FC236}">
                <a16:creationId xmlns:a16="http://schemas.microsoft.com/office/drawing/2014/main" id="{E970A326-1F19-405B-BE59-519C8189AB9D}"/>
              </a:ext>
            </a:extLst>
          </p:cNvPr>
          <p:cNvPicPr>
            <a:picLocks noChangeAspect="1"/>
          </p:cNvPicPr>
          <p:nvPr/>
        </p:nvPicPr>
        <p:blipFill>
          <a:blip r:embed="rId7"/>
          <a:stretch>
            <a:fillRect/>
          </a:stretch>
        </p:blipFill>
        <p:spPr>
          <a:xfrm>
            <a:off x="1067290" y="3179103"/>
            <a:ext cx="2600344" cy="164959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 name="内容占位符 2">
            <a:extLst>
              <a:ext uri="{FF2B5EF4-FFF2-40B4-BE49-F238E27FC236}">
                <a16:creationId xmlns:a16="http://schemas.microsoft.com/office/drawing/2014/main" id="{DC326604-D0BE-4434-A32A-D23FCFD36E2E}"/>
              </a:ext>
            </a:extLst>
          </p:cNvPr>
          <p:cNvSpPr txBox="1">
            <a:spLocks/>
          </p:cNvSpPr>
          <p:nvPr/>
        </p:nvSpPr>
        <p:spPr>
          <a:xfrm>
            <a:off x="1190049" y="3334144"/>
            <a:ext cx="2147559" cy="647747"/>
          </a:xfrm>
          <a:prstGeom prst="rect">
            <a:avLst/>
          </a:prstGeom>
          <a:effectLst>
            <a:outerShdw blurRad="50800" dist="38100" dir="2700000" algn="tl" rotWithShape="0">
              <a:prstClr val="black">
                <a:alpha val="40000"/>
              </a:prstClr>
            </a:outerShdw>
          </a:effectLst>
        </p:spPr>
        <p:txBody>
          <a:bodyPr/>
          <a:lstStyle>
            <a:lvl1pPr marL="274320" indent="-274320" algn="l" rtl="0" eaLnBrk="1" latinLnBrk="0" hangingPunct="1">
              <a:spcBef>
                <a:spcPts val="600"/>
              </a:spcBef>
              <a:buClr>
                <a:schemeClr val="accent1"/>
              </a:buClr>
              <a:buSzPct val="76000"/>
              <a:buFontTx/>
              <a:buNone/>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Tx/>
              <a:buNone/>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Tx/>
              <a:buNone/>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Tx/>
              <a:buNone/>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Tx/>
              <a:buNone/>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defTabSz="914400"/>
            <a:r>
              <a:rPr lang="zh-CN" altLang="en-US" sz="2800" b="1" dirty="0">
                <a:solidFill>
                  <a:schemeClr val="bg1"/>
                </a:solidFill>
                <a:latin typeface="Microsoft YaHei" panose="020B0503020204020204" pitchFamily="34" charset="-122"/>
                <a:ea typeface="Microsoft YaHei" panose="020B0503020204020204" pitchFamily="34" charset="-122"/>
              </a:rPr>
              <a:t>地月距离</a:t>
            </a:r>
            <a:endParaRPr lang="en-US" altLang="zh-CN" sz="28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4625014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646E543-47C1-4544-B539-93C3C9A39C8F}"/>
              </a:ext>
            </a:extLst>
          </p:cNvPr>
          <p:cNvSpPr>
            <a:spLocks noGrp="1"/>
          </p:cNvSpPr>
          <p:nvPr>
            <p:ph type="title"/>
          </p:nvPr>
        </p:nvSpPr>
        <p:spPr/>
        <p:txBody>
          <a:bodyPr/>
          <a:lstStyle/>
          <a:p>
            <a:r>
              <a:rPr lang="zh-CN" altLang="en-US" dirty="0"/>
              <a:t>验收这节课的学习成果</a:t>
            </a:r>
            <a:r>
              <a:rPr lang="en-US" altLang="zh-CN" dirty="0"/>
              <a:t>……</a:t>
            </a:r>
            <a:endParaRPr lang="zh-CN" altLang="en-US" dirty="0"/>
          </a:p>
        </p:txBody>
      </p:sp>
      <p:pic>
        <p:nvPicPr>
          <p:cNvPr id="5" name="图片 4">
            <a:extLst>
              <a:ext uri="{FF2B5EF4-FFF2-40B4-BE49-F238E27FC236}">
                <a16:creationId xmlns:a16="http://schemas.microsoft.com/office/drawing/2014/main" id="{56A82BE7-7537-1141-91A7-54308AD272F8}"/>
              </a:ext>
            </a:extLst>
          </p:cNvPr>
          <p:cNvPicPr>
            <a:picLocks noChangeAspect="1"/>
          </p:cNvPicPr>
          <p:nvPr/>
        </p:nvPicPr>
        <p:blipFill>
          <a:blip r:embed="rId3"/>
          <a:stretch>
            <a:fillRect/>
          </a:stretch>
        </p:blipFill>
        <p:spPr>
          <a:xfrm>
            <a:off x="423081" y="1384833"/>
            <a:ext cx="8297838" cy="51829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616580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E33E0CBD-445B-4A92-97BC-39C4DD038CFE}"/>
              </a:ext>
            </a:extLst>
          </p:cNvPr>
          <p:cNvSpPr txBox="1"/>
          <p:nvPr/>
        </p:nvSpPr>
        <p:spPr>
          <a:xfrm>
            <a:off x="787171" y="5692035"/>
            <a:ext cx="2654134" cy="552844"/>
          </a:xfrm>
          <a:prstGeom prst="rect">
            <a:avLst/>
          </a:prstGeom>
          <a:noFill/>
        </p:spPr>
        <p:txBody>
          <a:bodyPr wrap="square">
            <a:spAutoFit/>
          </a:bodyPr>
          <a:lstStyle/>
          <a:p>
            <a:pPr>
              <a:lnSpc>
                <a:spcPts val="3860"/>
              </a:lnSpc>
              <a:spcBef>
                <a:spcPts val="1200"/>
              </a:spcBef>
            </a:pP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8" name="直线连接符 20">
            <a:extLst>
              <a:ext uri="{FF2B5EF4-FFF2-40B4-BE49-F238E27FC236}">
                <a16:creationId xmlns:a16="http://schemas.microsoft.com/office/drawing/2014/main" id="{D5EDC7F9-EF5D-3442-9F25-77145836D40E}"/>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C62D8C21-E195-654F-B290-33D2BD98D40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FF83590A-CCD7-434D-B169-FC3DDE16A1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F343F8E3-28C1-844F-B216-F23E0D91FE9F}"/>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D1B1B3B3-27D8-F740-8D35-96E88394CA0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71B5467C-3C90-2643-BA33-31DB0D63E947}"/>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2" name="标题 1">
            <a:extLst>
              <a:ext uri="{FF2B5EF4-FFF2-40B4-BE49-F238E27FC236}">
                <a16:creationId xmlns:a16="http://schemas.microsoft.com/office/drawing/2014/main" id="{81396C53-3B5F-1748-9534-75F6A1D55D03}"/>
              </a:ext>
            </a:extLst>
          </p:cNvPr>
          <p:cNvSpPr>
            <a:spLocks noGrp="1"/>
          </p:cNvSpPr>
          <p:nvPr>
            <p:ph type="title"/>
          </p:nvPr>
        </p:nvSpPr>
        <p:spPr/>
        <p:txBody>
          <a:bodyPr/>
          <a:lstStyle/>
          <a:p>
            <a:r>
              <a:rPr lang="zh-CN" altLang="en-US" dirty="0"/>
              <a:t>四、复习题</a:t>
            </a:r>
          </a:p>
        </p:txBody>
      </p:sp>
      <p:sp>
        <p:nvSpPr>
          <p:cNvPr id="14" name="文本框 13">
            <a:extLst>
              <a:ext uri="{FF2B5EF4-FFF2-40B4-BE49-F238E27FC236}">
                <a16:creationId xmlns:a16="http://schemas.microsoft.com/office/drawing/2014/main" id="{2BF0126D-2A70-AA45-A912-C5AFBA4AF1AF}"/>
              </a:ext>
            </a:extLst>
          </p:cNvPr>
          <p:cNvSpPr txBox="1"/>
          <p:nvPr/>
        </p:nvSpPr>
        <p:spPr>
          <a:xfrm>
            <a:off x="1284665" y="5729711"/>
            <a:ext cx="429926" cy="523220"/>
          </a:xfrm>
          <a:prstGeom prst="rect">
            <a:avLst/>
          </a:prstGeom>
          <a:noFill/>
        </p:spPr>
        <p:txBody>
          <a:bodyPr wrap="none" rtlCol="0">
            <a:spAutoFit/>
          </a:bodyPr>
          <a:lstStyle/>
          <a:p>
            <a:r>
              <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B</a:t>
            </a:r>
            <a:endParaRPr kumimoji="1" lang="zh-CN" altLang="en-US" sz="2800" dirty="0"/>
          </a:p>
        </p:txBody>
      </p:sp>
      <p:grpSp>
        <p:nvGrpSpPr>
          <p:cNvPr id="16" name="组合 15">
            <a:extLst>
              <a:ext uri="{FF2B5EF4-FFF2-40B4-BE49-F238E27FC236}">
                <a16:creationId xmlns:a16="http://schemas.microsoft.com/office/drawing/2014/main" id="{E833AFFD-752E-044B-B735-431AEC8EAAEF}"/>
              </a:ext>
            </a:extLst>
          </p:cNvPr>
          <p:cNvGrpSpPr/>
          <p:nvPr/>
        </p:nvGrpSpPr>
        <p:grpSpPr>
          <a:xfrm>
            <a:off x="1003578" y="1807753"/>
            <a:ext cx="3481343" cy="2650840"/>
            <a:chOff x="1831439" y="2469867"/>
            <a:chExt cx="5481119" cy="4173553"/>
          </a:xfrm>
        </p:grpSpPr>
        <p:grpSp>
          <p:nvGrpSpPr>
            <p:cNvPr id="20" name="组合 10">
              <a:extLst>
                <a:ext uri="{FF2B5EF4-FFF2-40B4-BE49-F238E27FC236}">
                  <a16:creationId xmlns:a16="http://schemas.microsoft.com/office/drawing/2014/main" id="{206A8D49-7CE9-444B-9371-86C66D2557F3}"/>
                </a:ext>
              </a:extLst>
            </p:cNvPr>
            <p:cNvGrpSpPr/>
            <p:nvPr/>
          </p:nvGrpSpPr>
          <p:grpSpPr>
            <a:xfrm>
              <a:off x="1831439" y="2469867"/>
              <a:ext cx="5481119" cy="4173553"/>
              <a:chOff x="623392" y="980728"/>
              <a:chExt cx="4572000" cy="3429000"/>
            </a:xfrm>
          </p:grpSpPr>
          <p:pic>
            <p:nvPicPr>
              <p:cNvPr id="22" name="Picture 4" descr="EVOLUTION">
                <a:extLst>
                  <a:ext uri="{FF2B5EF4-FFF2-40B4-BE49-F238E27FC236}">
                    <a16:creationId xmlns:a16="http://schemas.microsoft.com/office/drawing/2014/main" id="{BD4E6551-0433-4B40-820E-FC54FF716C47}"/>
                  </a:ext>
                </a:extLst>
              </p:cNvPr>
              <p:cNvPicPr>
                <a:picLocks noChangeAspect="1" noChangeArrowheads="1"/>
              </p:cNvPicPr>
              <p:nvPr/>
            </p:nvPicPr>
            <p:blipFill>
              <a:blip r:embed="rId4" cstate="print"/>
              <a:srcRect/>
              <a:stretch>
                <a:fillRect/>
              </a:stretch>
            </p:blipFill>
            <p:spPr bwMode="auto">
              <a:xfrm>
                <a:off x="623392" y="980728"/>
                <a:ext cx="4572000" cy="3429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3" name="矩形 9">
                <a:extLst>
                  <a:ext uri="{FF2B5EF4-FFF2-40B4-BE49-F238E27FC236}">
                    <a16:creationId xmlns:a16="http://schemas.microsoft.com/office/drawing/2014/main" id="{9BA737FA-3439-1543-A37B-CABEF39492B6}"/>
                  </a:ext>
                </a:extLst>
              </p:cNvPr>
              <p:cNvSpPr>
                <a:spLocks noChangeArrowheads="1"/>
              </p:cNvSpPr>
              <p:nvPr/>
            </p:nvSpPr>
            <p:spPr bwMode="auto">
              <a:xfrm rot="20100000">
                <a:off x="2141709" y="2455949"/>
                <a:ext cx="1463040" cy="667512"/>
              </a:xfrm>
              <a:prstGeom prst="rect">
                <a:avLst/>
              </a:prstGeom>
              <a:solidFill>
                <a:schemeClr val="tx1"/>
              </a:solidFill>
              <a:ln w="28575" algn="ctr">
                <a:solidFill>
                  <a:schemeClr val="tx1"/>
                </a:solidFill>
                <a:round/>
                <a:headEnd/>
                <a:tailEnd/>
              </a:ln>
            </p:spPr>
            <p:txBody>
              <a:bodyPr wrap="square" lIns="90000" tIns="46800" rIns="90000" bIns="46800" anchor="ctr">
                <a:noAutofit/>
              </a:bodyPr>
              <a:lstStyle/>
              <a:p>
                <a:pPr algn="ctr"/>
                <a:r>
                  <a:rPr lang="zh-TW" altLang="en-US" sz="2800" b="1" dirty="0">
                    <a:solidFill>
                      <a:prstClr val="white"/>
                    </a:solidFill>
                    <a:latin typeface="微软雅黑" panose="020B0503020204020204" pitchFamily="34" charset="-122"/>
                    <a:ea typeface="微软雅黑" panose="020B0503020204020204" pitchFamily="34" charset="-122"/>
                  </a:rPr>
                  <a:t>死亡</a:t>
                </a:r>
                <a:endParaRPr lang="en-US" altLang="zh-TW" sz="2800" b="1" dirty="0">
                  <a:solidFill>
                    <a:prstClr val="white"/>
                  </a:solidFill>
                  <a:latin typeface="微软雅黑" panose="020B0503020204020204" pitchFamily="34" charset="-122"/>
                  <a:ea typeface="微软雅黑" panose="020B0503020204020204" pitchFamily="34" charset="-122"/>
                </a:endParaRPr>
              </a:p>
            </p:txBody>
          </p:sp>
        </p:grpSp>
        <p:sp>
          <p:nvSpPr>
            <p:cNvPr id="21" name="矩形 20">
              <a:extLst>
                <a:ext uri="{FF2B5EF4-FFF2-40B4-BE49-F238E27FC236}">
                  <a16:creationId xmlns:a16="http://schemas.microsoft.com/office/drawing/2014/main" id="{E89763A6-B9BF-004E-AB79-6727AFCE9363}"/>
                </a:ext>
              </a:extLst>
            </p:cNvPr>
            <p:cNvSpPr>
              <a:spLocks noChangeArrowheads="1"/>
            </p:cNvSpPr>
            <p:nvPr/>
          </p:nvSpPr>
          <p:spPr bwMode="auto">
            <a:xfrm>
              <a:off x="6511038" y="2815389"/>
              <a:ext cx="801520" cy="613611"/>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2800" b="1" dirty="0">
                  <a:solidFill>
                    <a:prstClr val="white"/>
                  </a:solidFill>
                  <a:latin typeface="微软雅黑" panose="020B0503020204020204" pitchFamily="34" charset="-122"/>
                  <a:ea typeface="微软雅黑" panose="020B0503020204020204" pitchFamily="34" charset="-122"/>
                </a:rPr>
                <a:t>人</a:t>
              </a:r>
              <a:endParaRPr lang="en-US" altLang="zh-TW" sz="2800" b="1" dirty="0">
                <a:solidFill>
                  <a:prstClr val="white"/>
                </a:solidFill>
                <a:latin typeface="微软雅黑" panose="020B0503020204020204" pitchFamily="34" charset="-122"/>
                <a:ea typeface="微软雅黑" panose="020B0503020204020204" pitchFamily="34" charset="-122"/>
              </a:endParaRPr>
            </a:p>
          </p:txBody>
        </p:sp>
      </p:grpSp>
      <p:grpSp>
        <p:nvGrpSpPr>
          <p:cNvPr id="24" name="组合 23">
            <a:extLst>
              <a:ext uri="{FF2B5EF4-FFF2-40B4-BE49-F238E27FC236}">
                <a16:creationId xmlns:a16="http://schemas.microsoft.com/office/drawing/2014/main" id="{CDA54E61-855B-4A40-A37B-D6399D2755CD}"/>
              </a:ext>
            </a:extLst>
          </p:cNvPr>
          <p:cNvGrpSpPr/>
          <p:nvPr/>
        </p:nvGrpSpPr>
        <p:grpSpPr>
          <a:xfrm>
            <a:off x="4904481" y="1785925"/>
            <a:ext cx="3761299" cy="2654953"/>
            <a:chOff x="686324" y="2736042"/>
            <a:chExt cx="4822666" cy="3404130"/>
          </a:xfrm>
        </p:grpSpPr>
        <p:grpSp>
          <p:nvGrpSpPr>
            <p:cNvPr id="25" name="组合 21">
              <a:extLst>
                <a:ext uri="{FF2B5EF4-FFF2-40B4-BE49-F238E27FC236}">
                  <a16:creationId xmlns:a16="http://schemas.microsoft.com/office/drawing/2014/main" id="{03D3DC10-D65A-EE4B-A02F-B769CBF17AE9}"/>
                </a:ext>
              </a:extLst>
            </p:cNvPr>
            <p:cNvGrpSpPr/>
            <p:nvPr/>
          </p:nvGrpSpPr>
          <p:grpSpPr>
            <a:xfrm>
              <a:off x="686324" y="2736042"/>
              <a:ext cx="4822666" cy="3404130"/>
              <a:chOff x="5650103" y="980728"/>
              <a:chExt cx="5011480" cy="3419292"/>
            </a:xfrm>
          </p:grpSpPr>
          <p:pic>
            <p:nvPicPr>
              <p:cNvPr id="28" name="Picture 3" descr="death_creation">
                <a:extLst>
                  <a:ext uri="{FF2B5EF4-FFF2-40B4-BE49-F238E27FC236}">
                    <a16:creationId xmlns:a16="http://schemas.microsoft.com/office/drawing/2014/main" id="{A7D71BBB-3D5D-AE46-9DCF-2FBE3066837D}"/>
                  </a:ext>
                </a:extLst>
              </p:cNvPr>
              <p:cNvPicPr>
                <a:picLocks noChangeAspect="1" noChangeArrowheads="1"/>
              </p:cNvPicPr>
              <p:nvPr/>
            </p:nvPicPr>
            <p:blipFill>
              <a:blip r:embed="rId5" cstate="print"/>
              <a:srcRect t="9125"/>
              <a:stretch>
                <a:fillRect/>
              </a:stretch>
            </p:blipFill>
            <p:spPr bwMode="auto">
              <a:xfrm>
                <a:off x="5650103" y="980728"/>
                <a:ext cx="5011480" cy="34192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9" name="矩形 28">
                <a:extLst>
                  <a:ext uri="{FF2B5EF4-FFF2-40B4-BE49-F238E27FC236}">
                    <a16:creationId xmlns:a16="http://schemas.microsoft.com/office/drawing/2014/main" id="{28E4B315-4D70-C748-9C76-E49122735E7A}"/>
                  </a:ext>
                </a:extLst>
              </p:cNvPr>
              <p:cNvSpPr/>
              <p:nvPr/>
            </p:nvSpPr>
            <p:spPr bwMode="auto">
              <a:xfrm>
                <a:off x="6119930" y="2614210"/>
                <a:ext cx="1209898" cy="478469"/>
              </a:xfrm>
              <a:prstGeom prst="rect">
                <a:avLst/>
              </a:prstGeom>
              <a:solidFill>
                <a:schemeClr val="bg1">
                  <a:lumMod val="75000"/>
                </a:schemeClr>
              </a:solidFill>
              <a:ln w="28575" cap="flat" cmpd="sng" algn="ctr">
                <a:solidFill>
                  <a:schemeClr val="tx1"/>
                </a:solidFill>
                <a:prstDash val="solid"/>
                <a:round/>
                <a:headEnd type="none" w="med" len="med"/>
                <a:tailEnd type="none" w="med" len="med"/>
              </a:ln>
              <a:effectLst/>
            </p:spPr>
            <p:txBody>
              <a:bodyPr wrap="square" lIns="90000" tIns="46800" rIns="90000" bIns="46800" anchor="ctr">
                <a:spAutoFit/>
              </a:bodyPr>
              <a:lstStyle/>
              <a:p>
                <a:pPr algn="ctr">
                  <a:defRPr/>
                </a:pPr>
                <a:r>
                  <a:rPr lang="zh-TW" altLang="en-US" b="1" dirty="0">
                    <a:solidFill>
                      <a:prstClr val="black"/>
                    </a:solidFill>
                    <a:latin typeface="Microsoft YaHei" panose="020B0503020204020204" pitchFamily="34" charset="-122"/>
                    <a:ea typeface="Microsoft YaHei" panose="020B0503020204020204" pitchFamily="34" charset="-122"/>
                  </a:rPr>
                  <a:t>伊甸园</a:t>
                </a:r>
                <a:endParaRPr lang="zh-HK" altLang="en-US" b="1" dirty="0">
                  <a:solidFill>
                    <a:prstClr val="black"/>
                  </a:solidFill>
                  <a:latin typeface="Microsoft YaHei" panose="020B0503020204020204" pitchFamily="34" charset="-122"/>
                  <a:ea typeface="Microsoft YaHei" panose="020B0503020204020204" pitchFamily="34" charset="-122"/>
                </a:endParaRPr>
              </a:p>
            </p:txBody>
          </p:sp>
          <p:sp>
            <p:nvSpPr>
              <p:cNvPr id="30" name="矩形 9">
                <a:extLst>
                  <a:ext uri="{FF2B5EF4-FFF2-40B4-BE49-F238E27FC236}">
                    <a16:creationId xmlns:a16="http://schemas.microsoft.com/office/drawing/2014/main" id="{3DCF7A46-3962-3A45-9736-E81F8593F1E1}"/>
                  </a:ext>
                </a:extLst>
              </p:cNvPr>
              <p:cNvSpPr>
                <a:spLocks noChangeArrowheads="1"/>
              </p:cNvSpPr>
              <p:nvPr/>
            </p:nvSpPr>
            <p:spPr bwMode="auto">
              <a:xfrm rot="1500000">
                <a:off x="7273422" y="2125712"/>
                <a:ext cx="1782094" cy="488203"/>
              </a:xfrm>
              <a:prstGeom prst="rect">
                <a:avLst/>
              </a:prstGeom>
              <a:solidFill>
                <a:schemeClr val="tx1"/>
              </a:solidFill>
              <a:ln w="28575" algn="ctr">
                <a:solidFill>
                  <a:schemeClr val="tx1"/>
                </a:solidFill>
                <a:round/>
                <a:headEnd/>
                <a:tailEnd/>
              </a:ln>
            </p:spPr>
            <p:txBody>
              <a:bodyPr wrap="square" lIns="90000" tIns="46800" rIns="90000" bIns="46800" anchor="ctr">
                <a:noAutofit/>
              </a:bodyPr>
              <a:lstStyle/>
              <a:p>
                <a:pPr algn="ctr"/>
                <a:r>
                  <a:rPr lang="zh-CN" altLang="en-US" sz="2800" b="1" dirty="0">
                    <a:solidFill>
                      <a:prstClr val="white"/>
                    </a:solidFill>
                    <a:latin typeface="微软雅黑" panose="020B0503020204020204" pitchFamily="34" charset="-122"/>
                    <a:ea typeface="微软雅黑" panose="020B0503020204020204" pitchFamily="34" charset="-122"/>
                  </a:rPr>
                  <a:t>人犯罪</a:t>
                </a:r>
                <a:endParaRPr lang="en-US" altLang="zh-TW" sz="2800" b="1" dirty="0">
                  <a:solidFill>
                    <a:prstClr val="white"/>
                  </a:solidFill>
                  <a:latin typeface="微软雅黑" panose="020B0503020204020204" pitchFamily="34" charset="-122"/>
                  <a:ea typeface="微软雅黑" panose="020B0503020204020204" pitchFamily="34" charset="-122"/>
                </a:endParaRPr>
              </a:p>
            </p:txBody>
          </p:sp>
        </p:grpSp>
        <p:sp>
          <p:nvSpPr>
            <p:cNvPr id="26" name="矩形 25">
              <a:extLst>
                <a:ext uri="{FF2B5EF4-FFF2-40B4-BE49-F238E27FC236}">
                  <a16:creationId xmlns:a16="http://schemas.microsoft.com/office/drawing/2014/main" id="{0EBC6C33-C322-DC48-8CD7-F2198478FE44}"/>
                </a:ext>
              </a:extLst>
            </p:cNvPr>
            <p:cNvSpPr>
              <a:spLocks noChangeArrowheads="1"/>
            </p:cNvSpPr>
            <p:nvPr/>
          </p:nvSpPr>
          <p:spPr bwMode="auto">
            <a:xfrm>
              <a:off x="725878" y="3106850"/>
              <a:ext cx="669857" cy="486038"/>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2800" b="1" dirty="0">
                  <a:solidFill>
                    <a:prstClr val="white"/>
                  </a:solidFill>
                  <a:latin typeface="微软雅黑" panose="020B0503020204020204" pitchFamily="34" charset="-122"/>
                  <a:ea typeface="微软雅黑" panose="020B0503020204020204" pitchFamily="34" charset="-122"/>
                </a:rPr>
                <a:t>人</a:t>
              </a:r>
              <a:endParaRPr lang="en-US" altLang="zh-TW" sz="2800" b="1" dirty="0">
                <a:solidFill>
                  <a:prstClr val="white"/>
                </a:solidFill>
                <a:latin typeface="微软雅黑" panose="020B0503020204020204" pitchFamily="34" charset="-122"/>
                <a:ea typeface="微软雅黑" panose="020B0503020204020204" pitchFamily="34" charset="-122"/>
              </a:endParaRPr>
            </a:p>
          </p:txBody>
        </p:sp>
        <p:sp>
          <p:nvSpPr>
            <p:cNvPr id="27" name="矩形 26">
              <a:extLst>
                <a:ext uri="{FF2B5EF4-FFF2-40B4-BE49-F238E27FC236}">
                  <a16:creationId xmlns:a16="http://schemas.microsoft.com/office/drawing/2014/main" id="{3C739CCC-15E5-4348-8E58-93619607B81A}"/>
                </a:ext>
              </a:extLst>
            </p:cNvPr>
            <p:cNvSpPr>
              <a:spLocks noChangeArrowheads="1"/>
            </p:cNvSpPr>
            <p:nvPr/>
          </p:nvSpPr>
          <p:spPr bwMode="auto">
            <a:xfrm>
              <a:off x="4470105" y="4231406"/>
              <a:ext cx="634573" cy="486038"/>
            </a:xfrm>
            <a:prstGeom prst="rect">
              <a:avLst/>
            </a:prstGeom>
            <a:solidFill>
              <a:schemeClr val="tx1"/>
            </a:solidFill>
            <a:ln w="12700" algn="ctr">
              <a:noFill/>
              <a:round/>
              <a:headEnd/>
              <a:tailEnd/>
            </a:ln>
          </p:spPr>
          <p:txBody>
            <a:bodyPr wrap="square" lIns="90000" tIns="46800" rIns="90000" bIns="46800" anchor="ctr">
              <a:noAutofit/>
            </a:bodyPr>
            <a:lstStyle/>
            <a:p>
              <a:pPr algn="ctr"/>
              <a:r>
                <a:rPr lang="zh-CN" altLang="en-US" sz="2800" b="1" dirty="0">
                  <a:solidFill>
                    <a:prstClr val="white"/>
                  </a:solidFill>
                  <a:latin typeface="微软雅黑" panose="020B0503020204020204" pitchFamily="34" charset="-122"/>
                  <a:ea typeface="微软雅黑" panose="020B0503020204020204" pitchFamily="34" charset="-122"/>
                </a:rPr>
                <a:t>死</a:t>
              </a:r>
              <a:endParaRPr lang="en-US" altLang="zh-TW" sz="2800" b="1" dirty="0">
                <a:solidFill>
                  <a:prstClr val="white"/>
                </a:solidFill>
                <a:latin typeface="微软雅黑" panose="020B0503020204020204" pitchFamily="34" charset="-122"/>
                <a:ea typeface="微软雅黑" panose="020B0503020204020204" pitchFamily="34" charset="-122"/>
              </a:endParaRPr>
            </a:p>
          </p:txBody>
        </p:sp>
      </p:grpSp>
      <p:sp>
        <p:nvSpPr>
          <p:cNvPr id="31" name="文本框 30">
            <a:extLst>
              <a:ext uri="{FF2B5EF4-FFF2-40B4-BE49-F238E27FC236}">
                <a16:creationId xmlns:a16="http://schemas.microsoft.com/office/drawing/2014/main" id="{9227C2B0-48C5-944F-B112-367A84CA0347}"/>
              </a:ext>
            </a:extLst>
          </p:cNvPr>
          <p:cNvSpPr txBox="1"/>
          <p:nvPr/>
        </p:nvSpPr>
        <p:spPr>
          <a:xfrm>
            <a:off x="4897735" y="4508747"/>
            <a:ext cx="3491217" cy="1052981"/>
          </a:xfrm>
          <a:prstGeom prst="rect">
            <a:avLst/>
          </a:prstGeom>
          <a:noFill/>
        </p:spPr>
        <p:txBody>
          <a:bodyPr wrap="square">
            <a:spAutoFit/>
          </a:bodyPr>
          <a:lstStyle/>
          <a:p>
            <a:pPr>
              <a:lnSpc>
                <a:spcPts val="38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B.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地球上是先有人，后有死。</a:t>
            </a:r>
            <a:endParaRPr lang="zh-CN" altLang="en-US" sz="2800" dirty="0">
              <a:latin typeface="Microsoft YaHei" panose="020B0503020204020204" pitchFamily="34" charset="-122"/>
              <a:ea typeface="Microsoft YaHei" panose="020B0503020204020204" pitchFamily="34" charset="-122"/>
            </a:endParaRPr>
          </a:p>
        </p:txBody>
      </p:sp>
      <p:sp>
        <p:nvSpPr>
          <p:cNvPr id="32" name="文本框 31">
            <a:extLst>
              <a:ext uri="{FF2B5EF4-FFF2-40B4-BE49-F238E27FC236}">
                <a16:creationId xmlns:a16="http://schemas.microsoft.com/office/drawing/2014/main" id="{7F521AD5-A853-344F-B1C6-FCB63B39F5AA}"/>
              </a:ext>
            </a:extLst>
          </p:cNvPr>
          <p:cNvSpPr txBox="1"/>
          <p:nvPr/>
        </p:nvSpPr>
        <p:spPr>
          <a:xfrm>
            <a:off x="454532" y="4508747"/>
            <a:ext cx="3966651" cy="1052981"/>
          </a:xfrm>
          <a:prstGeom prst="rect">
            <a:avLst/>
          </a:prstGeom>
          <a:noFill/>
        </p:spPr>
        <p:txBody>
          <a:bodyPr wrap="square">
            <a:spAutoFit/>
          </a:bodyPr>
          <a:lstStyle/>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  </a:t>
            </a: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地球上是先有死，  </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后有人。</a:t>
            </a:r>
          </a:p>
        </p:txBody>
      </p:sp>
    </p:spTree>
    <p:extLst>
      <p:ext uri="{BB962C8B-B14F-4D97-AF65-F5344CB8AC3E}">
        <p14:creationId xmlns:p14="http://schemas.microsoft.com/office/powerpoint/2010/main" val="233638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E33E0CBD-445B-4A92-97BC-39C4DD038CFE}"/>
              </a:ext>
            </a:extLst>
          </p:cNvPr>
          <p:cNvSpPr txBox="1"/>
          <p:nvPr/>
        </p:nvSpPr>
        <p:spPr>
          <a:xfrm>
            <a:off x="787171" y="5692035"/>
            <a:ext cx="2654134" cy="552844"/>
          </a:xfrm>
          <a:prstGeom prst="rect">
            <a:avLst/>
          </a:prstGeom>
          <a:noFill/>
        </p:spPr>
        <p:txBody>
          <a:bodyPr wrap="square">
            <a:spAutoFit/>
          </a:bodyPr>
          <a:lstStyle/>
          <a:p>
            <a:pPr>
              <a:lnSpc>
                <a:spcPts val="3860"/>
              </a:lnSpc>
              <a:spcBef>
                <a:spcPts val="1200"/>
              </a:spcBef>
            </a:pP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8" name="直线连接符 20">
            <a:extLst>
              <a:ext uri="{FF2B5EF4-FFF2-40B4-BE49-F238E27FC236}">
                <a16:creationId xmlns:a16="http://schemas.microsoft.com/office/drawing/2014/main" id="{D5EDC7F9-EF5D-3442-9F25-77145836D40E}"/>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C62D8C21-E195-654F-B290-33D2BD98D40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FF83590A-CCD7-434D-B169-FC3DDE16A1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F343F8E3-28C1-844F-B216-F23E0D91FE9F}"/>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D1B1B3B3-27D8-F740-8D35-96E88394CA0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71B5467C-3C90-2643-BA33-31DB0D63E947}"/>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2" name="标题 1">
            <a:extLst>
              <a:ext uri="{FF2B5EF4-FFF2-40B4-BE49-F238E27FC236}">
                <a16:creationId xmlns:a16="http://schemas.microsoft.com/office/drawing/2014/main" id="{81396C53-3B5F-1748-9534-75F6A1D55D03}"/>
              </a:ext>
            </a:extLst>
          </p:cNvPr>
          <p:cNvSpPr>
            <a:spLocks noGrp="1"/>
          </p:cNvSpPr>
          <p:nvPr>
            <p:ph type="title"/>
          </p:nvPr>
        </p:nvSpPr>
        <p:spPr/>
        <p:txBody>
          <a:bodyPr/>
          <a:lstStyle/>
          <a:p>
            <a:r>
              <a:rPr lang="zh-CN" altLang="en-US" dirty="0"/>
              <a:t>复习题</a:t>
            </a:r>
          </a:p>
        </p:txBody>
      </p:sp>
      <p:sp>
        <p:nvSpPr>
          <p:cNvPr id="14" name="文本框 13">
            <a:extLst>
              <a:ext uri="{FF2B5EF4-FFF2-40B4-BE49-F238E27FC236}">
                <a16:creationId xmlns:a16="http://schemas.microsoft.com/office/drawing/2014/main" id="{2BF0126D-2A70-AA45-A912-C5AFBA4AF1AF}"/>
              </a:ext>
            </a:extLst>
          </p:cNvPr>
          <p:cNvSpPr txBox="1"/>
          <p:nvPr/>
        </p:nvSpPr>
        <p:spPr>
          <a:xfrm>
            <a:off x="1284665" y="5729711"/>
            <a:ext cx="453970" cy="523220"/>
          </a:xfrm>
          <a:prstGeom prst="rect">
            <a:avLst/>
          </a:prstGeom>
          <a:noFill/>
        </p:spPr>
        <p:txBody>
          <a:bodyPr wrap="none" rtlCol="0">
            <a:spAutoFit/>
          </a:bodyPr>
          <a:lstStyle/>
          <a:p>
            <a:r>
              <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a:t>
            </a:r>
            <a:endParaRPr kumimoji="1" lang="zh-CN" altLang="en-US" sz="2800" dirty="0"/>
          </a:p>
        </p:txBody>
      </p:sp>
      <p:sp>
        <p:nvSpPr>
          <p:cNvPr id="31" name="文本框 30">
            <a:extLst>
              <a:ext uri="{FF2B5EF4-FFF2-40B4-BE49-F238E27FC236}">
                <a16:creationId xmlns:a16="http://schemas.microsoft.com/office/drawing/2014/main" id="{9227C2B0-48C5-944F-B112-367A84CA0347}"/>
              </a:ext>
            </a:extLst>
          </p:cNvPr>
          <p:cNvSpPr txBox="1"/>
          <p:nvPr/>
        </p:nvSpPr>
        <p:spPr>
          <a:xfrm>
            <a:off x="4897735" y="4508747"/>
            <a:ext cx="3491217" cy="1052981"/>
          </a:xfrm>
          <a:prstGeom prst="rect">
            <a:avLst/>
          </a:prstGeom>
          <a:noFill/>
        </p:spPr>
        <p:txBody>
          <a:bodyPr wrap="square">
            <a:spAutoFit/>
          </a:bodyPr>
          <a:lstStyle/>
          <a:p>
            <a:pPr>
              <a:lnSpc>
                <a:spcPts val="38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B.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地球的生物是在漫长时间内被造的。</a:t>
            </a:r>
            <a:endParaRPr lang="zh-CN" altLang="en-US" sz="2800" dirty="0">
              <a:latin typeface="Microsoft YaHei" panose="020B0503020204020204" pitchFamily="34" charset="-122"/>
              <a:ea typeface="Microsoft YaHei" panose="020B0503020204020204" pitchFamily="34" charset="-122"/>
            </a:endParaRPr>
          </a:p>
        </p:txBody>
      </p:sp>
      <p:sp>
        <p:nvSpPr>
          <p:cNvPr id="32" name="文本框 31">
            <a:extLst>
              <a:ext uri="{FF2B5EF4-FFF2-40B4-BE49-F238E27FC236}">
                <a16:creationId xmlns:a16="http://schemas.microsoft.com/office/drawing/2014/main" id="{7F521AD5-A853-344F-B1C6-FCB63B39F5AA}"/>
              </a:ext>
            </a:extLst>
          </p:cNvPr>
          <p:cNvSpPr txBox="1"/>
          <p:nvPr/>
        </p:nvSpPr>
        <p:spPr>
          <a:xfrm>
            <a:off x="454532" y="4508747"/>
            <a:ext cx="4182073" cy="1052981"/>
          </a:xfrm>
          <a:prstGeom prst="rect">
            <a:avLst/>
          </a:prstGeom>
          <a:noFill/>
        </p:spPr>
        <p:txBody>
          <a:bodyPr wrap="square">
            <a:spAutoFit/>
          </a:bodyPr>
          <a:lstStyle/>
          <a:p>
            <a:pPr>
              <a:lnSpc>
                <a:spcPts val="38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2. A.</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地球的生物是在</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6</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日</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之内被造的。</a:t>
            </a:r>
          </a:p>
        </p:txBody>
      </p:sp>
      <p:pic>
        <p:nvPicPr>
          <p:cNvPr id="3" name="图片 2">
            <a:extLst>
              <a:ext uri="{FF2B5EF4-FFF2-40B4-BE49-F238E27FC236}">
                <a16:creationId xmlns:a16="http://schemas.microsoft.com/office/drawing/2014/main" id="{AE3B0E40-31B8-1844-A82C-C7982953F8EA}"/>
              </a:ext>
            </a:extLst>
          </p:cNvPr>
          <p:cNvPicPr>
            <a:picLocks noChangeAspect="1"/>
          </p:cNvPicPr>
          <p:nvPr/>
        </p:nvPicPr>
        <p:blipFill>
          <a:blip r:embed="rId4"/>
          <a:stretch>
            <a:fillRect/>
          </a:stretch>
        </p:blipFill>
        <p:spPr>
          <a:xfrm>
            <a:off x="998898" y="1633850"/>
            <a:ext cx="3435198" cy="25763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D07232DF-309E-3541-82CE-4EED9B97822A}"/>
              </a:ext>
            </a:extLst>
          </p:cNvPr>
          <p:cNvPicPr>
            <a:picLocks noChangeAspect="1"/>
          </p:cNvPicPr>
          <p:nvPr/>
        </p:nvPicPr>
        <p:blipFill>
          <a:blip r:embed="rId5"/>
          <a:stretch>
            <a:fillRect/>
          </a:stretch>
        </p:blipFill>
        <p:spPr>
          <a:xfrm>
            <a:off x="4537086" y="1633850"/>
            <a:ext cx="4101487" cy="257638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9643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E33E0CBD-445B-4A92-97BC-39C4DD038CFE}"/>
              </a:ext>
            </a:extLst>
          </p:cNvPr>
          <p:cNvSpPr txBox="1"/>
          <p:nvPr/>
        </p:nvSpPr>
        <p:spPr>
          <a:xfrm>
            <a:off x="787171" y="5692035"/>
            <a:ext cx="2654134" cy="552844"/>
          </a:xfrm>
          <a:prstGeom prst="rect">
            <a:avLst/>
          </a:prstGeom>
          <a:noFill/>
        </p:spPr>
        <p:txBody>
          <a:bodyPr wrap="square">
            <a:spAutoFit/>
          </a:bodyPr>
          <a:lstStyle/>
          <a:p>
            <a:pPr>
              <a:lnSpc>
                <a:spcPts val="3860"/>
              </a:lnSpc>
              <a:spcBef>
                <a:spcPts val="1200"/>
              </a:spcBef>
            </a:pP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8" name="直线连接符 20">
            <a:extLst>
              <a:ext uri="{FF2B5EF4-FFF2-40B4-BE49-F238E27FC236}">
                <a16:creationId xmlns:a16="http://schemas.microsoft.com/office/drawing/2014/main" id="{D5EDC7F9-EF5D-3442-9F25-77145836D40E}"/>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C62D8C21-E195-654F-B290-33D2BD98D40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FF83590A-CCD7-434D-B169-FC3DDE16A1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F343F8E3-28C1-844F-B216-F23E0D91FE9F}"/>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D1B1B3B3-27D8-F740-8D35-96E88394CA0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71B5467C-3C90-2643-BA33-31DB0D63E947}"/>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2" name="标题 1">
            <a:extLst>
              <a:ext uri="{FF2B5EF4-FFF2-40B4-BE49-F238E27FC236}">
                <a16:creationId xmlns:a16="http://schemas.microsoft.com/office/drawing/2014/main" id="{81396C53-3B5F-1748-9534-75F6A1D55D03}"/>
              </a:ext>
            </a:extLst>
          </p:cNvPr>
          <p:cNvSpPr>
            <a:spLocks noGrp="1"/>
          </p:cNvSpPr>
          <p:nvPr>
            <p:ph type="title"/>
          </p:nvPr>
        </p:nvSpPr>
        <p:spPr/>
        <p:txBody>
          <a:bodyPr/>
          <a:lstStyle/>
          <a:p>
            <a:r>
              <a:rPr lang="zh-CN" altLang="en-US" dirty="0"/>
              <a:t>复习题</a:t>
            </a:r>
          </a:p>
        </p:txBody>
      </p:sp>
      <p:sp>
        <p:nvSpPr>
          <p:cNvPr id="14" name="文本框 13">
            <a:extLst>
              <a:ext uri="{FF2B5EF4-FFF2-40B4-BE49-F238E27FC236}">
                <a16:creationId xmlns:a16="http://schemas.microsoft.com/office/drawing/2014/main" id="{2BF0126D-2A70-AA45-A912-C5AFBA4AF1AF}"/>
              </a:ext>
            </a:extLst>
          </p:cNvPr>
          <p:cNvSpPr txBox="1"/>
          <p:nvPr/>
        </p:nvSpPr>
        <p:spPr>
          <a:xfrm>
            <a:off x="1284665" y="5729711"/>
            <a:ext cx="429926" cy="523220"/>
          </a:xfrm>
          <a:prstGeom prst="rect">
            <a:avLst/>
          </a:prstGeom>
          <a:noFill/>
        </p:spPr>
        <p:txBody>
          <a:bodyPr wrap="none" rtlCol="0">
            <a:spAutoFit/>
          </a:bodyPr>
          <a:lstStyle/>
          <a:p>
            <a:r>
              <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B</a:t>
            </a:r>
            <a:endParaRPr kumimoji="1" lang="zh-CN" altLang="en-US" sz="2800" dirty="0"/>
          </a:p>
        </p:txBody>
      </p:sp>
      <p:sp>
        <p:nvSpPr>
          <p:cNvPr id="31" name="文本框 30">
            <a:extLst>
              <a:ext uri="{FF2B5EF4-FFF2-40B4-BE49-F238E27FC236}">
                <a16:creationId xmlns:a16="http://schemas.microsoft.com/office/drawing/2014/main" id="{9227C2B0-48C5-944F-B112-367A84CA0347}"/>
              </a:ext>
            </a:extLst>
          </p:cNvPr>
          <p:cNvSpPr txBox="1"/>
          <p:nvPr/>
        </p:nvSpPr>
        <p:spPr>
          <a:xfrm>
            <a:off x="4897735" y="4508747"/>
            <a:ext cx="3491217" cy="1052981"/>
          </a:xfrm>
          <a:prstGeom prst="rect">
            <a:avLst/>
          </a:prstGeom>
          <a:noFill/>
        </p:spPr>
        <p:txBody>
          <a:bodyPr wrap="square">
            <a:spAutoFit/>
          </a:bodyPr>
          <a:lstStyle/>
          <a:p>
            <a:pPr>
              <a:lnSpc>
                <a:spcPts val="38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B</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这个地球大概存在了</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1</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万年。</a:t>
            </a:r>
            <a:endParaRPr lang="zh-CN" altLang="en-US" sz="2800" dirty="0">
              <a:latin typeface="Microsoft YaHei" panose="020B0503020204020204" pitchFamily="34" charset="-122"/>
              <a:ea typeface="Microsoft YaHei" panose="020B0503020204020204" pitchFamily="34" charset="-122"/>
            </a:endParaRPr>
          </a:p>
        </p:txBody>
      </p:sp>
      <p:sp>
        <p:nvSpPr>
          <p:cNvPr id="32" name="文本框 31">
            <a:extLst>
              <a:ext uri="{FF2B5EF4-FFF2-40B4-BE49-F238E27FC236}">
                <a16:creationId xmlns:a16="http://schemas.microsoft.com/office/drawing/2014/main" id="{7F521AD5-A853-344F-B1C6-FCB63B39F5AA}"/>
              </a:ext>
            </a:extLst>
          </p:cNvPr>
          <p:cNvSpPr txBox="1"/>
          <p:nvPr/>
        </p:nvSpPr>
        <p:spPr>
          <a:xfrm>
            <a:off x="787171" y="4508747"/>
            <a:ext cx="3849434" cy="1052981"/>
          </a:xfrm>
          <a:prstGeom prst="rect">
            <a:avLst/>
          </a:prstGeom>
          <a:noFill/>
        </p:spPr>
        <p:txBody>
          <a:bodyPr wrap="square">
            <a:spAutoFit/>
          </a:bodyPr>
          <a:lstStyle/>
          <a:p>
            <a:pPr>
              <a:lnSpc>
                <a:spcPts val="38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3.  A.</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这个地球已经存  </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在了</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46</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亿年。</a:t>
            </a:r>
          </a:p>
        </p:txBody>
      </p:sp>
      <p:pic>
        <p:nvPicPr>
          <p:cNvPr id="15" name="图片 14">
            <a:extLst>
              <a:ext uri="{FF2B5EF4-FFF2-40B4-BE49-F238E27FC236}">
                <a16:creationId xmlns:a16="http://schemas.microsoft.com/office/drawing/2014/main" id="{42816085-4928-A54E-AEE8-D7252897A7FD}"/>
              </a:ext>
            </a:extLst>
          </p:cNvPr>
          <p:cNvPicPr>
            <a:picLocks noChangeAspect="1"/>
          </p:cNvPicPr>
          <p:nvPr/>
        </p:nvPicPr>
        <p:blipFill>
          <a:blip r:embed="rId4"/>
          <a:stretch>
            <a:fillRect/>
          </a:stretch>
        </p:blipFill>
        <p:spPr>
          <a:xfrm>
            <a:off x="4897735" y="1194126"/>
            <a:ext cx="3610075" cy="3314621"/>
          </a:xfrm>
          <a:prstGeom prst="rect">
            <a:avLst/>
          </a:prstGeom>
        </p:spPr>
      </p:pic>
      <p:pic>
        <p:nvPicPr>
          <p:cNvPr id="16" name="图片 15">
            <a:extLst>
              <a:ext uri="{FF2B5EF4-FFF2-40B4-BE49-F238E27FC236}">
                <a16:creationId xmlns:a16="http://schemas.microsoft.com/office/drawing/2014/main" id="{0B024CC7-D96C-D046-9D71-AA0629608BFF}"/>
              </a:ext>
            </a:extLst>
          </p:cNvPr>
          <p:cNvPicPr>
            <a:picLocks noChangeAspect="1"/>
          </p:cNvPicPr>
          <p:nvPr/>
        </p:nvPicPr>
        <p:blipFill>
          <a:blip r:embed="rId5"/>
          <a:stretch>
            <a:fillRect/>
          </a:stretch>
        </p:blipFill>
        <p:spPr>
          <a:xfrm>
            <a:off x="1406907" y="850494"/>
            <a:ext cx="2983789" cy="3537921"/>
          </a:xfrm>
          <a:prstGeom prst="rect">
            <a:avLst/>
          </a:prstGeom>
        </p:spPr>
      </p:pic>
    </p:spTree>
    <p:extLst>
      <p:ext uri="{BB962C8B-B14F-4D97-AF65-F5344CB8AC3E}">
        <p14:creationId xmlns:p14="http://schemas.microsoft.com/office/powerpoint/2010/main" val="444758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E33E0CBD-445B-4A92-97BC-39C4DD038CFE}"/>
              </a:ext>
            </a:extLst>
          </p:cNvPr>
          <p:cNvSpPr txBox="1"/>
          <p:nvPr/>
        </p:nvSpPr>
        <p:spPr>
          <a:xfrm>
            <a:off x="787171" y="5692035"/>
            <a:ext cx="2654134" cy="552844"/>
          </a:xfrm>
          <a:prstGeom prst="rect">
            <a:avLst/>
          </a:prstGeom>
          <a:noFill/>
        </p:spPr>
        <p:txBody>
          <a:bodyPr wrap="square">
            <a:spAutoFit/>
          </a:bodyPr>
          <a:lstStyle/>
          <a:p>
            <a:pPr>
              <a:lnSpc>
                <a:spcPts val="3860"/>
              </a:lnSpc>
              <a:spcBef>
                <a:spcPts val="1200"/>
              </a:spcBef>
            </a:pP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8" name="直线连接符 20">
            <a:extLst>
              <a:ext uri="{FF2B5EF4-FFF2-40B4-BE49-F238E27FC236}">
                <a16:creationId xmlns:a16="http://schemas.microsoft.com/office/drawing/2014/main" id="{D5EDC7F9-EF5D-3442-9F25-77145836D40E}"/>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C62D8C21-E195-654F-B290-33D2BD98D40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FF83590A-CCD7-434D-B169-FC3DDE16A1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F343F8E3-28C1-844F-B216-F23E0D91FE9F}"/>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D1B1B3B3-27D8-F740-8D35-96E88394CA0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71B5467C-3C90-2643-BA33-31DB0D63E947}"/>
              </a:ext>
            </a:extLst>
          </p:cNvPr>
          <p:cNvPicPr>
            <a:picLocks noChangeAspect="1"/>
          </p:cNvPicPr>
          <p:nvPr/>
        </p:nvPicPr>
        <p:blipFill>
          <a:blip r:embed="rId3"/>
          <a:stretch>
            <a:fillRect/>
          </a:stretch>
        </p:blipFill>
        <p:spPr>
          <a:xfrm rot="10800000">
            <a:off x="222738" y="1614004"/>
            <a:ext cx="921637" cy="565092"/>
          </a:xfrm>
          <a:prstGeom prst="rect">
            <a:avLst/>
          </a:prstGeom>
          <a:ln w="12700">
            <a:miter lim="400000"/>
          </a:ln>
        </p:spPr>
      </p:pic>
      <p:sp>
        <p:nvSpPr>
          <p:cNvPr id="2" name="标题 1">
            <a:extLst>
              <a:ext uri="{FF2B5EF4-FFF2-40B4-BE49-F238E27FC236}">
                <a16:creationId xmlns:a16="http://schemas.microsoft.com/office/drawing/2014/main" id="{81396C53-3B5F-1748-9534-75F6A1D55D03}"/>
              </a:ext>
            </a:extLst>
          </p:cNvPr>
          <p:cNvSpPr>
            <a:spLocks noGrp="1"/>
          </p:cNvSpPr>
          <p:nvPr>
            <p:ph type="title"/>
          </p:nvPr>
        </p:nvSpPr>
        <p:spPr/>
        <p:txBody>
          <a:bodyPr/>
          <a:lstStyle/>
          <a:p>
            <a:r>
              <a:rPr lang="zh-CN" altLang="en-US" dirty="0"/>
              <a:t>复习题</a:t>
            </a:r>
          </a:p>
        </p:txBody>
      </p:sp>
      <p:sp>
        <p:nvSpPr>
          <p:cNvPr id="14" name="文本框 13">
            <a:extLst>
              <a:ext uri="{FF2B5EF4-FFF2-40B4-BE49-F238E27FC236}">
                <a16:creationId xmlns:a16="http://schemas.microsoft.com/office/drawing/2014/main" id="{2BF0126D-2A70-AA45-A912-C5AFBA4AF1AF}"/>
              </a:ext>
            </a:extLst>
          </p:cNvPr>
          <p:cNvSpPr txBox="1"/>
          <p:nvPr/>
        </p:nvSpPr>
        <p:spPr>
          <a:xfrm>
            <a:off x="1284665" y="5729711"/>
            <a:ext cx="453970" cy="523220"/>
          </a:xfrm>
          <a:prstGeom prst="rect">
            <a:avLst/>
          </a:prstGeom>
          <a:noFill/>
        </p:spPr>
        <p:txBody>
          <a:bodyPr wrap="none" rtlCol="0">
            <a:spAutoFit/>
          </a:bodyPr>
          <a:lstStyle/>
          <a:p>
            <a:r>
              <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A</a:t>
            </a:r>
          </a:p>
        </p:txBody>
      </p:sp>
      <p:sp>
        <p:nvSpPr>
          <p:cNvPr id="31" name="文本框 30">
            <a:extLst>
              <a:ext uri="{FF2B5EF4-FFF2-40B4-BE49-F238E27FC236}">
                <a16:creationId xmlns:a16="http://schemas.microsoft.com/office/drawing/2014/main" id="{9227C2B0-48C5-944F-B112-367A84CA0347}"/>
              </a:ext>
            </a:extLst>
          </p:cNvPr>
          <p:cNvSpPr txBox="1"/>
          <p:nvPr/>
        </p:nvSpPr>
        <p:spPr>
          <a:xfrm>
            <a:off x="4983144" y="4508747"/>
            <a:ext cx="3491217" cy="1052981"/>
          </a:xfrm>
          <a:prstGeom prst="rect">
            <a:avLst/>
          </a:prstGeom>
          <a:noFill/>
        </p:spPr>
        <p:txBody>
          <a:bodyPr wrap="square">
            <a:spAutoFit/>
          </a:bodyPr>
          <a:lstStyle/>
          <a:p>
            <a:pPr>
              <a:lnSpc>
                <a:spcPts val="38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B</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死是进化的一道正常程序。</a:t>
            </a:r>
          </a:p>
        </p:txBody>
      </p:sp>
      <p:sp>
        <p:nvSpPr>
          <p:cNvPr id="32" name="文本框 31">
            <a:extLst>
              <a:ext uri="{FF2B5EF4-FFF2-40B4-BE49-F238E27FC236}">
                <a16:creationId xmlns:a16="http://schemas.microsoft.com/office/drawing/2014/main" id="{7F521AD5-A853-344F-B1C6-FCB63B39F5AA}"/>
              </a:ext>
            </a:extLst>
          </p:cNvPr>
          <p:cNvSpPr txBox="1"/>
          <p:nvPr/>
        </p:nvSpPr>
        <p:spPr>
          <a:xfrm>
            <a:off x="612305" y="4508747"/>
            <a:ext cx="3641644" cy="1052981"/>
          </a:xfrm>
          <a:prstGeom prst="rect">
            <a:avLst/>
          </a:prstGeom>
          <a:noFill/>
        </p:spPr>
        <p:txBody>
          <a:bodyPr wrap="square">
            <a:spAutoFit/>
          </a:bodyPr>
          <a:lstStyle/>
          <a:p>
            <a:pPr>
              <a:lnSpc>
                <a:spcPts val="38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4. A.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死是罪导致的不   </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良后果。</a:t>
            </a:r>
          </a:p>
        </p:txBody>
      </p:sp>
      <p:pic>
        <p:nvPicPr>
          <p:cNvPr id="17" name="图片 16">
            <a:extLst>
              <a:ext uri="{FF2B5EF4-FFF2-40B4-BE49-F238E27FC236}">
                <a16:creationId xmlns:a16="http://schemas.microsoft.com/office/drawing/2014/main" id="{C5F6DF90-AA16-0349-939C-8D0391B29600}"/>
              </a:ext>
            </a:extLst>
          </p:cNvPr>
          <p:cNvPicPr>
            <a:picLocks noChangeAspect="1"/>
          </p:cNvPicPr>
          <p:nvPr/>
        </p:nvPicPr>
        <p:blipFill>
          <a:blip r:embed="rId4"/>
          <a:stretch>
            <a:fillRect/>
          </a:stretch>
        </p:blipFill>
        <p:spPr>
          <a:xfrm>
            <a:off x="0" y="2252719"/>
            <a:ext cx="4327273" cy="216363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6" descr="mmexport1577243856715">
            <a:extLst>
              <a:ext uri="{FF2B5EF4-FFF2-40B4-BE49-F238E27FC236}">
                <a16:creationId xmlns:a16="http://schemas.microsoft.com/office/drawing/2014/main" id="{E470123B-3BF1-F34D-91E6-1C88B8C089CD}"/>
              </a:ext>
            </a:extLst>
          </p:cNvPr>
          <p:cNvPicPr/>
          <p:nvPr/>
        </p:nvPicPr>
        <p:blipFill>
          <a:blip r:embed="rId5">
            <a:extLst>
              <a:ext uri="{28A0092B-C50C-407E-A947-70E740481C1C}">
                <a14:useLocalDpi xmlns:a14="http://schemas.microsoft.com/office/drawing/2010/main" val="0"/>
              </a:ext>
            </a:extLst>
          </a:blip>
          <a:srcRect l="1515" t="14493" r="8771" b="17131"/>
          <a:stretch>
            <a:fillRect/>
          </a:stretch>
        </p:blipFill>
        <p:spPr bwMode="auto">
          <a:xfrm>
            <a:off x="4427999" y="2263700"/>
            <a:ext cx="4737178" cy="214880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6" name="文本框 35">
            <a:extLst>
              <a:ext uri="{FF2B5EF4-FFF2-40B4-BE49-F238E27FC236}">
                <a16:creationId xmlns:a16="http://schemas.microsoft.com/office/drawing/2014/main" id="{7CE4FEA2-CF35-1B45-BF1B-F2AD5306CDCC}"/>
              </a:ext>
            </a:extLst>
          </p:cNvPr>
          <p:cNvSpPr txBox="1"/>
          <p:nvPr/>
        </p:nvSpPr>
        <p:spPr>
          <a:xfrm>
            <a:off x="8064053" y="2314082"/>
            <a:ext cx="492443" cy="614888"/>
          </a:xfrm>
          <a:prstGeom prst="rect">
            <a:avLst/>
          </a:prstGeom>
          <a:solidFill>
            <a:schemeClr val="accent6">
              <a:lumMod val="50000"/>
            </a:schemeClr>
          </a:solidFill>
        </p:spPr>
        <p:txBody>
          <a:bodyPr vert="eaVert" wrap="square" rtlCol="0">
            <a:spAutoFit/>
          </a:bodyPr>
          <a:lstStyle/>
          <a:p>
            <a:r>
              <a:rPr kumimoji="1" lang="zh-CN" altLang="en-US" sz="2000" b="1" dirty="0">
                <a:solidFill>
                  <a:srgbClr val="FFFF00"/>
                </a:solidFill>
                <a:latin typeface="Microsoft YaHei" panose="020B0503020204020204" pitchFamily="34" charset="-122"/>
                <a:ea typeface="Microsoft YaHei" panose="020B0503020204020204" pitchFamily="34" charset="-122"/>
              </a:rPr>
              <a:t>死亡</a:t>
            </a:r>
          </a:p>
        </p:txBody>
      </p:sp>
      <p:sp>
        <p:nvSpPr>
          <p:cNvPr id="37" name="文本框 36">
            <a:extLst>
              <a:ext uri="{FF2B5EF4-FFF2-40B4-BE49-F238E27FC236}">
                <a16:creationId xmlns:a16="http://schemas.microsoft.com/office/drawing/2014/main" id="{228B095E-6DBB-3641-85C0-A051F411704F}"/>
              </a:ext>
            </a:extLst>
          </p:cNvPr>
          <p:cNvSpPr txBox="1"/>
          <p:nvPr/>
        </p:nvSpPr>
        <p:spPr>
          <a:xfrm>
            <a:off x="7253024" y="2774417"/>
            <a:ext cx="492443" cy="614887"/>
          </a:xfrm>
          <a:prstGeom prst="rect">
            <a:avLst/>
          </a:prstGeom>
          <a:solidFill>
            <a:schemeClr val="accent6">
              <a:lumMod val="50000"/>
            </a:schemeClr>
          </a:solidFill>
        </p:spPr>
        <p:txBody>
          <a:bodyPr vert="eaVert" wrap="square" rtlCol="0">
            <a:spAutoFit/>
          </a:bodyPr>
          <a:lstStyle/>
          <a:p>
            <a:r>
              <a:rPr kumimoji="1" lang="zh-CN" altLang="en-US" sz="2000" b="1" dirty="0">
                <a:solidFill>
                  <a:srgbClr val="FFFF00"/>
                </a:solidFill>
                <a:latin typeface="Microsoft YaHei" panose="020B0503020204020204" pitchFamily="34" charset="-122"/>
                <a:ea typeface="Microsoft YaHei" panose="020B0503020204020204" pitchFamily="34" charset="-122"/>
              </a:rPr>
              <a:t>死亡</a:t>
            </a:r>
          </a:p>
        </p:txBody>
      </p:sp>
      <p:sp>
        <p:nvSpPr>
          <p:cNvPr id="38" name="文本框 37">
            <a:extLst>
              <a:ext uri="{FF2B5EF4-FFF2-40B4-BE49-F238E27FC236}">
                <a16:creationId xmlns:a16="http://schemas.microsoft.com/office/drawing/2014/main" id="{0686FA28-2DF1-B240-903A-D4CEA504D24D}"/>
              </a:ext>
            </a:extLst>
          </p:cNvPr>
          <p:cNvSpPr txBox="1"/>
          <p:nvPr/>
        </p:nvSpPr>
        <p:spPr>
          <a:xfrm>
            <a:off x="6482530" y="3027093"/>
            <a:ext cx="492443" cy="614887"/>
          </a:xfrm>
          <a:prstGeom prst="rect">
            <a:avLst/>
          </a:prstGeom>
          <a:solidFill>
            <a:schemeClr val="accent6">
              <a:lumMod val="50000"/>
            </a:schemeClr>
          </a:solidFill>
        </p:spPr>
        <p:txBody>
          <a:bodyPr vert="eaVert" wrap="square" rtlCol="0">
            <a:spAutoFit/>
          </a:bodyPr>
          <a:lstStyle/>
          <a:p>
            <a:r>
              <a:rPr kumimoji="1" lang="zh-CN" altLang="en-US" sz="2000" b="1" dirty="0">
                <a:solidFill>
                  <a:srgbClr val="FFFF00"/>
                </a:solidFill>
                <a:latin typeface="Microsoft YaHei" panose="020B0503020204020204" pitchFamily="34" charset="-122"/>
                <a:ea typeface="Microsoft YaHei" panose="020B0503020204020204" pitchFamily="34" charset="-122"/>
              </a:rPr>
              <a:t>死亡</a:t>
            </a:r>
          </a:p>
        </p:txBody>
      </p:sp>
      <p:sp>
        <p:nvSpPr>
          <p:cNvPr id="39" name="文本框 38">
            <a:extLst>
              <a:ext uri="{FF2B5EF4-FFF2-40B4-BE49-F238E27FC236}">
                <a16:creationId xmlns:a16="http://schemas.microsoft.com/office/drawing/2014/main" id="{AFE2C778-07CA-C146-88C4-3AECAB7D8E10}"/>
              </a:ext>
            </a:extLst>
          </p:cNvPr>
          <p:cNvSpPr txBox="1"/>
          <p:nvPr/>
        </p:nvSpPr>
        <p:spPr>
          <a:xfrm>
            <a:off x="5786236" y="3223875"/>
            <a:ext cx="492443" cy="614886"/>
          </a:xfrm>
          <a:prstGeom prst="rect">
            <a:avLst/>
          </a:prstGeom>
          <a:solidFill>
            <a:schemeClr val="accent6">
              <a:lumMod val="50000"/>
            </a:schemeClr>
          </a:solidFill>
        </p:spPr>
        <p:txBody>
          <a:bodyPr vert="eaVert" wrap="square" rtlCol="0">
            <a:spAutoFit/>
          </a:bodyPr>
          <a:lstStyle/>
          <a:p>
            <a:r>
              <a:rPr kumimoji="1" lang="zh-CN" altLang="en-US" sz="2000" b="1" dirty="0">
                <a:solidFill>
                  <a:srgbClr val="FFFF00"/>
                </a:solidFill>
                <a:latin typeface="Microsoft YaHei" panose="020B0503020204020204" pitchFamily="34" charset="-122"/>
                <a:ea typeface="Microsoft YaHei" panose="020B0503020204020204" pitchFamily="34" charset="-122"/>
              </a:rPr>
              <a:t>死亡</a:t>
            </a:r>
          </a:p>
        </p:txBody>
      </p:sp>
      <p:sp>
        <p:nvSpPr>
          <p:cNvPr id="40" name="文本框 39">
            <a:extLst>
              <a:ext uri="{FF2B5EF4-FFF2-40B4-BE49-F238E27FC236}">
                <a16:creationId xmlns:a16="http://schemas.microsoft.com/office/drawing/2014/main" id="{172AD1FE-A4EA-3942-87A5-907FF0D5C0AD}"/>
              </a:ext>
            </a:extLst>
          </p:cNvPr>
          <p:cNvSpPr txBox="1"/>
          <p:nvPr/>
        </p:nvSpPr>
        <p:spPr>
          <a:xfrm>
            <a:off x="5151527" y="3283797"/>
            <a:ext cx="492443" cy="661778"/>
          </a:xfrm>
          <a:prstGeom prst="rect">
            <a:avLst/>
          </a:prstGeom>
          <a:solidFill>
            <a:schemeClr val="accent6">
              <a:lumMod val="50000"/>
            </a:schemeClr>
          </a:solidFill>
        </p:spPr>
        <p:txBody>
          <a:bodyPr vert="eaVert" wrap="square" rtlCol="0">
            <a:spAutoFit/>
          </a:bodyPr>
          <a:lstStyle/>
          <a:p>
            <a:r>
              <a:rPr kumimoji="1" lang="zh-CN" altLang="en-US" sz="2000" b="1" dirty="0">
                <a:solidFill>
                  <a:srgbClr val="FFFF00"/>
                </a:solidFill>
                <a:latin typeface="Microsoft YaHei" panose="020B0503020204020204" pitchFamily="34" charset="-122"/>
                <a:ea typeface="Microsoft YaHei" panose="020B0503020204020204" pitchFamily="34" charset="-122"/>
              </a:rPr>
              <a:t>死亡</a:t>
            </a:r>
          </a:p>
        </p:txBody>
      </p:sp>
      <p:sp>
        <p:nvSpPr>
          <p:cNvPr id="41" name="文本框 40">
            <a:extLst>
              <a:ext uri="{FF2B5EF4-FFF2-40B4-BE49-F238E27FC236}">
                <a16:creationId xmlns:a16="http://schemas.microsoft.com/office/drawing/2014/main" id="{65672C59-8BA8-AC43-B81E-923F6EB4F517}"/>
              </a:ext>
            </a:extLst>
          </p:cNvPr>
          <p:cNvSpPr txBox="1"/>
          <p:nvPr/>
        </p:nvSpPr>
        <p:spPr>
          <a:xfrm>
            <a:off x="4609216" y="3389304"/>
            <a:ext cx="492443" cy="661778"/>
          </a:xfrm>
          <a:prstGeom prst="rect">
            <a:avLst/>
          </a:prstGeom>
          <a:solidFill>
            <a:schemeClr val="accent6">
              <a:lumMod val="50000"/>
            </a:schemeClr>
          </a:solidFill>
        </p:spPr>
        <p:txBody>
          <a:bodyPr vert="eaVert" wrap="square" rtlCol="0">
            <a:spAutoFit/>
          </a:bodyPr>
          <a:lstStyle/>
          <a:p>
            <a:r>
              <a:rPr kumimoji="1" lang="zh-CN" altLang="en-US" sz="2000" b="1" dirty="0">
                <a:solidFill>
                  <a:srgbClr val="FFFF00"/>
                </a:solidFill>
                <a:latin typeface="Microsoft YaHei" panose="020B0503020204020204" pitchFamily="34" charset="-122"/>
                <a:ea typeface="Microsoft YaHei" panose="020B0503020204020204" pitchFamily="34" charset="-122"/>
              </a:rPr>
              <a:t>死亡</a:t>
            </a:r>
          </a:p>
        </p:txBody>
      </p:sp>
    </p:spTree>
    <p:extLst>
      <p:ext uri="{BB962C8B-B14F-4D97-AF65-F5344CB8AC3E}">
        <p14:creationId xmlns:p14="http://schemas.microsoft.com/office/powerpoint/2010/main" val="2524610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E33E0CBD-445B-4A92-97BC-39C4DD038CFE}"/>
              </a:ext>
            </a:extLst>
          </p:cNvPr>
          <p:cNvSpPr txBox="1"/>
          <p:nvPr/>
        </p:nvSpPr>
        <p:spPr>
          <a:xfrm>
            <a:off x="789191" y="5692035"/>
            <a:ext cx="2654134" cy="552844"/>
          </a:xfrm>
          <a:prstGeom prst="rect">
            <a:avLst/>
          </a:prstGeom>
          <a:noFill/>
        </p:spPr>
        <p:txBody>
          <a:bodyPr wrap="square">
            <a:spAutoFit/>
          </a:bodyPr>
          <a:lstStyle/>
          <a:p>
            <a:pPr>
              <a:lnSpc>
                <a:spcPts val="3860"/>
              </a:lnSpc>
              <a:spcBef>
                <a:spcPts val="1200"/>
              </a:spcBef>
            </a:pP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 sz="2800" kern="0" dirty="0">
                <a:latin typeface="Microsoft YaHei" panose="020B0503020204020204" pitchFamily="34" charset="-122"/>
                <a:ea typeface="Microsoft YaHei" panose="020B0503020204020204" pitchFamily="34" charset="-122"/>
                <a:cs typeface="Times New Roman" panose="02020603050405020304" pitchFamily="18" charset="0"/>
              </a:rPr>
              <a:t>）</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8" name="直线连接符 20">
            <a:extLst>
              <a:ext uri="{FF2B5EF4-FFF2-40B4-BE49-F238E27FC236}">
                <a16:creationId xmlns:a16="http://schemas.microsoft.com/office/drawing/2014/main" id="{D5EDC7F9-EF5D-3442-9F25-77145836D40E}"/>
              </a:ext>
            </a:extLst>
          </p:cNvPr>
          <p:cNvSpPr/>
          <p:nvPr/>
        </p:nvSpPr>
        <p:spPr>
          <a:xfrm flipH="1">
            <a:off x="454531" y="1873105"/>
            <a:ext cx="0" cy="45100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C62D8C21-E195-654F-B290-33D2BD98D40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FF83590A-CCD7-434D-B169-FC3DDE16A15E}"/>
              </a:ext>
            </a:extLst>
          </p:cNvPr>
          <p:cNvSpPr/>
          <p:nvPr/>
        </p:nvSpPr>
        <p:spPr>
          <a:xfrm flipH="1" flipV="1">
            <a:off x="971601" y="1873105"/>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F343F8E3-28C1-844F-B216-F23E0D91FE9F}"/>
              </a:ext>
            </a:extLst>
          </p:cNvPr>
          <p:cNvSpPr/>
          <p:nvPr/>
        </p:nvSpPr>
        <p:spPr>
          <a:xfrm flipH="1">
            <a:off x="8714268" y="1873104"/>
            <a:ext cx="0" cy="4371775"/>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D1B1B3B3-27D8-F740-8D35-96E88394CA05}"/>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71B5467C-3C90-2643-BA33-31DB0D63E947}"/>
              </a:ext>
            </a:extLst>
          </p:cNvPr>
          <p:cNvPicPr>
            <a:picLocks noChangeAspect="1"/>
          </p:cNvPicPr>
          <p:nvPr/>
        </p:nvPicPr>
        <p:blipFill>
          <a:blip r:embed="rId4"/>
          <a:stretch>
            <a:fillRect/>
          </a:stretch>
        </p:blipFill>
        <p:spPr>
          <a:xfrm rot="10800000">
            <a:off x="222738" y="1614004"/>
            <a:ext cx="921637" cy="565092"/>
          </a:xfrm>
          <a:prstGeom prst="rect">
            <a:avLst/>
          </a:prstGeom>
          <a:ln w="12700">
            <a:miter lim="400000"/>
          </a:ln>
        </p:spPr>
      </p:pic>
      <p:sp>
        <p:nvSpPr>
          <p:cNvPr id="2" name="标题 1">
            <a:extLst>
              <a:ext uri="{FF2B5EF4-FFF2-40B4-BE49-F238E27FC236}">
                <a16:creationId xmlns:a16="http://schemas.microsoft.com/office/drawing/2014/main" id="{81396C53-3B5F-1748-9534-75F6A1D55D03}"/>
              </a:ext>
            </a:extLst>
          </p:cNvPr>
          <p:cNvSpPr>
            <a:spLocks noGrp="1"/>
          </p:cNvSpPr>
          <p:nvPr>
            <p:ph type="title"/>
          </p:nvPr>
        </p:nvSpPr>
        <p:spPr>
          <a:xfrm>
            <a:off x="0" y="424251"/>
            <a:ext cx="9144000" cy="1325563"/>
          </a:xfrm>
        </p:spPr>
        <p:txBody>
          <a:bodyPr/>
          <a:lstStyle/>
          <a:p>
            <a:r>
              <a:rPr lang="zh-CN" altLang="en-US" dirty="0"/>
              <a:t>复习题</a:t>
            </a:r>
          </a:p>
        </p:txBody>
      </p:sp>
      <p:sp>
        <p:nvSpPr>
          <p:cNvPr id="14" name="文本框 13">
            <a:extLst>
              <a:ext uri="{FF2B5EF4-FFF2-40B4-BE49-F238E27FC236}">
                <a16:creationId xmlns:a16="http://schemas.microsoft.com/office/drawing/2014/main" id="{2BF0126D-2A70-AA45-A912-C5AFBA4AF1AF}"/>
              </a:ext>
            </a:extLst>
          </p:cNvPr>
          <p:cNvSpPr txBox="1"/>
          <p:nvPr/>
        </p:nvSpPr>
        <p:spPr>
          <a:xfrm>
            <a:off x="1286685" y="5729711"/>
            <a:ext cx="429926" cy="523220"/>
          </a:xfrm>
          <a:prstGeom prst="rect">
            <a:avLst/>
          </a:prstGeom>
          <a:noFill/>
        </p:spPr>
        <p:txBody>
          <a:bodyPr wrap="none" rtlCol="0">
            <a:spAutoFit/>
          </a:bodyPr>
          <a:lstStyle/>
          <a:p>
            <a:r>
              <a:rPr lang="en-US" altLang="zh-CN" sz="2800" b="1" dirty="0">
                <a:solidFill>
                  <a:prstClr val="black"/>
                </a:solidFill>
                <a:latin typeface="微软雅黑" panose="020B0503020204020204" pitchFamily="34" charset="-122"/>
                <a:ea typeface="微软雅黑" panose="020B0503020204020204" pitchFamily="34" charset="-122"/>
                <a:cs typeface="Arial" panose="020B0604020202020204" pitchFamily="34" charset="0"/>
              </a:rPr>
              <a:t>B</a:t>
            </a:r>
          </a:p>
        </p:txBody>
      </p:sp>
      <p:sp>
        <p:nvSpPr>
          <p:cNvPr id="31" name="文本框 30">
            <a:extLst>
              <a:ext uri="{FF2B5EF4-FFF2-40B4-BE49-F238E27FC236}">
                <a16:creationId xmlns:a16="http://schemas.microsoft.com/office/drawing/2014/main" id="{9227C2B0-48C5-944F-B112-367A84CA0347}"/>
              </a:ext>
            </a:extLst>
          </p:cNvPr>
          <p:cNvSpPr txBox="1"/>
          <p:nvPr/>
        </p:nvSpPr>
        <p:spPr>
          <a:xfrm>
            <a:off x="5484175" y="4508747"/>
            <a:ext cx="3491217" cy="1052981"/>
          </a:xfrm>
          <a:prstGeom prst="rect">
            <a:avLst/>
          </a:prstGeom>
          <a:noFill/>
        </p:spPr>
        <p:txBody>
          <a:bodyPr wrap="square">
            <a:spAutoFit/>
          </a:bodyPr>
          <a:lstStyle/>
          <a:p>
            <a:pPr>
              <a:lnSpc>
                <a:spcPts val="38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B</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没有漫长时间，</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进化论就会崩塌。 </a:t>
            </a:r>
          </a:p>
        </p:txBody>
      </p:sp>
      <p:sp>
        <p:nvSpPr>
          <p:cNvPr id="32" name="文本框 31">
            <a:extLst>
              <a:ext uri="{FF2B5EF4-FFF2-40B4-BE49-F238E27FC236}">
                <a16:creationId xmlns:a16="http://schemas.microsoft.com/office/drawing/2014/main" id="{7F521AD5-A853-344F-B1C6-FCB63B39F5AA}"/>
              </a:ext>
            </a:extLst>
          </p:cNvPr>
          <p:cNvSpPr txBox="1"/>
          <p:nvPr/>
        </p:nvSpPr>
        <p:spPr>
          <a:xfrm>
            <a:off x="616230" y="4508747"/>
            <a:ext cx="4599236" cy="1052981"/>
          </a:xfrm>
          <a:prstGeom prst="rect">
            <a:avLst/>
          </a:prstGeom>
          <a:noFill/>
        </p:spPr>
        <p:txBody>
          <a:bodyPr wrap="square">
            <a:spAutoFit/>
          </a:bodyPr>
          <a:lstStyle/>
          <a:p>
            <a:pPr>
              <a:lnSpc>
                <a:spcPts val="3860"/>
              </a:lnSpc>
            </a:pP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5. </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a:t>
            </a:r>
            <a:r>
              <a:rPr lang="en"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接受漫长时间，</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    圣经的根基会稳固。</a:t>
            </a:r>
          </a:p>
        </p:txBody>
      </p:sp>
      <p:pic>
        <p:nvPicPr>
          <p:cNvPr id="16" name="图片 15">
            <a:extLst>
              <a:ext uri="{FF2B5EF4-FFF2-40B4-BE49-F238E27FC236}">
                <a16:creationId xmlns:a16="http://schemas.microsoft.com/office/drawing/2014/main" id="{3010232D-7383-BA44-B7E0-2F79A114FC3E}"/>
              </a:ext>
            </a:extLst>
          </p:cNvPr>
          <p:cNvPicPr>
            <a:picLocks noChangeAspect="1"/>
          </p:cNvPicPr>
          <p:nvPr/>
        </p:nvPicPr>
        <p:blipFill>
          <a:blip r:embed="rId5"/>
          <a:stretch>
            <a:fillRect/>
          </a:stretch>
        </p:blipFill>
        <p:spPr>
          <a:xfrm>
            <a:off x="1856182" y="1979830"/>
            <a:ext cx="1702668" cy="22702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7" name="组合 16">
            <a:extLst>
              <a:ext uri="{FF2B5EF4-FFF2-40B4-BE49-F238E27FC236}">
                <a16:creationId xmlns:a16="http://schemas.microsoft.com/office/drawing/2014/main" id="{5537A8BF-FE33-3243-9334-561686DA579E}"/>
              </a:ext>
            </a:extLst>
          </p:cNvPr>
          <p:cNvGrpSpPr/>
          <p:nvPr/>
        </p:nvGrpSpPr>
        <p:grpSpPr>
          <a:xfrm>
            <a:off x="5973325" y="1972714"/>
            <a:ext cx="1633241" cy="2284454"/>
            <a:chOff x="8053852" y="2448057"/>
            <a:chExt cx="1633241" cy="2284454"/>
          </a:xfrm>
        </p:grpSpPr>
        <p:graphicFrame>
          <p:nvGraphicFramePr>
            <p:cNvPr id="23" name="对象 22">
              <a:extLst>
                <a:ext uri="{FF2B5EF4-FFF2-40B4-BE49-F238E27FC236}">
                  <a16:creationId xmlns:a16="http://schemas.microsoft.com/office/drawing/2014/main" id="{44D170DF-1B7F-964E-B4D2-4D11D6AED319}"/>
                </a:ext>
              </a:extLst>
            </p:cNvPr>
            <p:cNvGraphicFramePr>
              <a:graphicFrameLocks noChangeAspect="1"/>
            </p:cNvGraphicFramePr>
            <p:nvPr>
              <p:extLst>
                <p:ext uri="{D42A27DB-BD31-4B8C-83A1-F6EECF244321}">
                  <p14:modId xmlns:p14="http://schemas.microsoft.com/office/powerpoint/2010/main" val="1507849117"/>
                </p:ext>
              </p:extLst>
            </p:nvPr>
          </p:nvGraphicFramePr>
          <p:xfrm>
            <a:off x="8053852" y="2448057"/>
            <a:ext cx="1616018" cy="2284454"/>
          </p:xfrm>
          <a:graphic>
            <a:graphicData uri="http://schemas.openxmlformats.org/presentationml/2006/ole">
              <mc:AlternateContent xmlns:mc="http://schemas.openxmlformats.org/markup-compatibility/2006">
                <mc:Choice xmlns:v="urn:schemas-microsoft-com:vml" Requires="v">
                  <p:oleObj spid="_x0000_s2112" name="Image" r:id="rId6" imgW="3250794" imgH="4444444" progId="">
                    <p:embed/>
                  </p:oleObj>
                </mc:Choice>
                <mc:Fallback>
                  <p:oleObj name="Image" r:id="rId6" imgW="3250794" imgH="4444444" progId="">
                    <p:embed/>
                    <p:pic>
                      <p:nvPicPr>
                        <p:cNvPr id="43" name="对象 42">
                          <a:extLst>
                            <a:ext uri="{FF2B5EF4-FFF2-40B4-BE49-F238E27FC236}">
                              <a16:creationId xmlns:a16="http://schemas.microsoft.com/office/drawing/2014/main" id="{522CD7E6-84F1-3441-A8DD-AF4971A6B1A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53852" y="2448057"/>
                          <a:ext cx="1616018" cy="2284454"/>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4" name="矩形 23">
              <a:extLst>
                <a:ext uri="{FF2B5EF4-FFF2-40B4-BE49-F238E27FC236}">
                  <a16:creationId xmlns:a16="http://schemas.microsoft.com/office/drawing/2014/main" id="{26363F62-9AC2-DC4E-A0CA-9635919CA248}"/>
                </a:ext>
              </a:extLst>
            </p:cNvPr>
            <p:cNvSpPr/>
            <p:nvPr/>
          </p:nvSpPr>
          <p:spPr>
            <a:xfrm>
              <a:off x="8071075" y="2455173"/>
              <a:ext cx="1616018" cy="2270223"/>
            </a:xfrm>
            <a:prstGeom prst="rect">
              <a:avLst/>
            </a:prstGeom>
            <a:noFill/>
            <a:ln w="28575">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350"/>
            </a:p>
          </p:txBody>
        </p:sp>
      </p:grpSp>
    </p:spTree>
    <p:extLst>
      <p:ext uri="{BB962C8B-B14F-4D97-AF65-F5344CB8AC3E}">
        <p14:creationId xmlns:p14="http://schemas.microsoft.com/office/powerpoint/2010/main" val="1647145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3633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IW_TYPE_IMAGE" val="Text Box 3"/>
</p:tagLst>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38347</TotalTime>
  <Words>6167</Words>
  <Application>Microsoft Office PowerPoint</Application>
  <PresentationFormat>全屏显示(4:3)</PresentationFormat>
  <Paragraphs>611</Paragraphs>
  <Slides>62</Slides>
  <Notes>61</Notes>
  <HiddenSlides>0</HiddenSlides>
  <MMClips>1</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vt:i4>
      </vt:variant>
      <vt:variant>
        <vt:lpstr>幻灯片标题</vt:lpstr>
      </vt:variant>
      <vt:variant>
        <vt:i4>62</vt:i4>
      </vt:variant>
    </vt:vector>
  </HeadingPairs>
  <TitlesOfParts>
    <vt:vector size="73" baseType="lpstr">
      <vt:lpstr>Calibri</vt:lpstr>
      <vt:lpstr>Arial</vt:lpstr>
      <vt:lpstr>Calibri Light</vt:lpstr>
      <vt:lpstr>Times New Roman</vt:lpstr>
      <vt:lpstr>微软雅黑</vt:lpstr>
      <vt:lpstr>微软雅黑</vt:lpstr>
      <vt:lpstr>华文中宋</vt:lpstr>
      <vt:lpstr>Wingdings 2</vt:lpstr>
      <vt:lpstr>宋体</vt:lpstr>
      <vt:lpstr>HDOfficeLightV0</vt:lpstr>
      <vt:lpstr>Image</vt:lpstr>
      <vt:lpstr>PowerPoint 演示文稿</vt:lpstr>
      <vt:lpstr>调查问卷</vt:lpstr>
      <vt:lpstr>关于地球，圣经告诉我们：</vt:lpstr>
      <vt:lpstr>为什么要了解地球的年龄？</vt:lpstr>
      <vt:lpstr>为什么建房子要打地基？</vt:lpstr>
      <vt:lpstr>PowerPoint 演示文稿</vt:lpstr>
      <vt:lpstr>PowerPoint 演示文稿</vt:lpstr>
      <vt:lpstr>英国</vt:lpstr>
      <vt:lpstr>地质转变思想</vt:lpstr>
      <vt:lpstr>要重视“地球的年龄”</vt:lpstr>
      <vt:lpstr>“神导进化”削弱基督徒的信仰根基</vt:lpstr>
      <vt:lpstr>创世记1:31 神看着一切所造的都甚好……</vt:lpstr>
      <vt:lpstr>如果上帝使用“进化”来创造, 那伊甸园就不是“甚好”…….</vt:lpstr>
      <vt:lpstr>一切……都甚好吗？</vt:lpstr>
      <vt:lpstr>圣经怎么解释化石记录里的死亡？</vt:lpstr>
      <vt:lpstr>按照圣经，  “死”和“人”出现的顺序是…….</vt:lpstr>
      <vt:lpstr>进化论的根基完全不同</vt:lpstr>
      <vt:lpstr>点击播放视频</vt:lpstr>
      <vt:lpstr>1、按照进化论，生物是怎么出现的？</vt:lpstr>
      <vt:lpstr>2、进化论的根基是什么？ </vt:lpstr>
      <vt:lpstr>“漫长时间”是进化论的根基！</vt:lpstr>
      <vt:lpstr>动物在进化中死去……</vt:lpstr>
      <vt:lpstr>按照进化论，  “死”和“人”出现的顺序是…….</vt:lpstr>
      <vt:lpstr>对比两种根基</vt:lpstr>
      <vt:lpstr>创造论和进化论能够兼容吗？</vt:lpstr>
      <vt:lpstr>问： “神导进化”不合乎圣经 为什么仍有许多基督徒相信呢？</vt:lpstr>
      <vt:lpstr>任务二</vt:lpstr>
      <vt:lpstr>任务二习题</vt:lpstr>
      <vt:lpstr>任务二习题</vt:lpstr>
      <vt:lpstr>任务二习题</vt:lpstr>
      <vt:lpstr>任务二习题</vt:lpstr>
      <vt:lpstr>PowerPoint 演示文稿</vt:lpstr>
      <vt:lpstr>习题：</vt:lpstr>
      <vt:lpstr>问题</vt:lpstr>
      <vt:lpstr>PowerPoint 演示文稿</vt:lpstr>
      <vt:lpstr>PowerPoint 演示文稿</vt:lpstr>
      <vt:lpstr>6000-10000年 是怎么算出来的？</vt:lpstr>
      <vt:lpstr>PowerPoint 演示文稿</vt:lpstr>
      <vt:lpstr>《创世记》第五章的家谱计算</vt:lpstr>
      <vt:lpstr>任务三</vt:lpstr>
      <vt:lpstr>PowerPoint 演示文稿</vt:lpstr>
      <vt:lpstr>PowerPoint 演示文稿</vt:lpstr>
      <vt:lpstr>PowerPoint 演示文稿</vt:lpstr>
      <vt:lpstr>PowerPoint 演示文稿</vt:lpstr>
      <vt:lpstr>PowerPoint 演示文稿</vt:lpstr>
      <vt:lpstr>为什么马太的家谱有跨代？</vt:lpstr>
      <vt:lpstr>家谱中的跨代</vt:lpstr>
      <vt:lpstr>PowerPoint 演示文稿</vt:lpstr>
      <vt:lpstr>地球的“官方”年龄</vt:lpstr>
      <vt:lpstr>PowerPoint 演示文稿</vt:lpstr>
      <vt:lpstr>PowerPoint 演示文稿</vt:lpstr>
      <vt:lpstr>PowerPoint 演示文稿</vt:lpstr>
      <vt:lpstr>现在的语文、历史、地理、生物课本 都在教导“年老地球论”</vt:lpstr>
      <vt:lpstr>PowerPoint 演示文稿</vt:lpstr>
      <vt:lpstr>下一节课剧透</vt:lpstr>
      <vt:lpstr>验收这节课的学习成果……</vt:lpstr>
      <vt:lpstr>四、复习题</vt:lpstr>
      <vt:lpstr>复习题</vt:lpstr>
      <vt:lpstr>复习题</vt:lpstr>
      <vt:lpstr>复习题</vt:lpstr>
      <vt:lpstr>复习题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Lee Annie</cp:lastModifiedBy>
  <cp:revision>964</cp:revision>
  <dcterms:created xsi:type="dcterms:W3CDTF">2020-12-03T10:25:54Z</dcterms:created>
  <dcterms:modified xsi:type="dcterms:W3CDTF">2022-01-27T03:18:17Z</dcterms:modified>
</cp:coreProperties>
</file>