
<file path=[Content_Types].xml><?xml version="1.0" encoding="utf-8"?>
<Types xmlns="http://schemas.openxmlformats.org/package/2006/content-types">
  <Default Extension="bin" ContentType="application/vnd.openxmlformats-officedocument.oleObject"/>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bookmarkIdSeed="4">
  <p:sldMasterIdLst>
    <p:sldMasterId id="2147483809" r:id="rId1"/>
  </p:sldMasterIdLst>
  <p:notesMasterIdLst>
    <p:notesMasterId r:id="rId43"/>
  </p:notesMasterIdLst>
  <p:handoutMasterIdLst>
    <p:handoutMasterId r:id="rId44"/>
  </p:handoutMasterIdLst>
  <p:sldIdLst>
    <p:sldId id="2739" r:id="rId2"/>
    <p:sldId id="2596" r:id="rId3"/>
    <p:sldId id="2721" r:id="rId4"/>
    <p:sldId id="2722" r:id="rId5"/>
    <p:sldId id="1749" r:id="rId6"/>
    <p:sldId id="2616" r:id="rId7"/>
    <p:sldId id="892" r:id="rId8"/>
    <p:sldId id="2665" r:id="rId9"/>
    <p:sldId id="2626" r:id="rId10"/>
    <p:sldId id="2723" r:id="rId11"/>
    <p:sldId id="2724" r:id="rId12"/>
    <p:sldId id="2725" r:id="rId13"/>
    <p:sldId id="2667" r:id="rId14"/>
    <p:sldId id="2704" r:id="rId15"/>
    <p:sldId id="2705" r:id="rId16"/>
    <p:sldId id="2708" r:id="rId17"/>
    <p:sldId id="2709" r:id="rId18"/>
    <p:sldId id="2726" r:id="rId19"/>
    <p:sldId id="2711" r:id="rId20"/>
    <p:sldId id="2727" r:id="rId21"/>
    <p:sldId id="2728" r:id="rId22"/>
    <p:sldId id="2729" r:id="rId23"/>
    <p:sldId id="2730" r:id="rId24"/>
    <p:sldId id="2687" r:id="rId25"/>
    <p:sldId id="2688" r:id="rId26"/>
    <p:sldId id="2673" r:id="rId27"/>
    <p:sldId id="2693" r:id="rId28"/>
    <p:sldId id="2731" r:id="rId29"/>
    <p:sldId id="2732" r:id="rId30"/>
    <p:sldId id="2733" r:id="rId31"/>
    <p:sldId id="2741" r:id="rId32"/>
    <p:sldId id="2738" r:id="rId33"/>
    <p:sldId id="2740" r:id="rId34"/>
    <p:sldId id="2698" r:id="rId35"/>
    <p:sldId id="2700" r:id="rId36"/>
    <p:sldId id="2699" r:id="rId37"/>
    <p:sldId id="2734" r:id="rId38"/>
    <p:sldId id="2735" r:id="rId39"/>
    <p:sldId id="2736" r:id="rId40"/>
    <p:sldId id="2737" r:id="rId41"/>
    <p:sldId id="2565" r:id="rId42"/>
  </p:sldIdLst>
  <p:sldSz cx="9144000" cy="6858000" type="screen4x3"/>
  <p:notesSz cx="6761163" cy="9942513"/>
  <p:embeddedFontLst>
    <p:embeddedFont>
      <p:font typeface="宋体" panose="02010600030101010101" pitchFamily="2" charset="-122"/>
      <p:regular r:id="rId45"/>
    </p:embeddedFont>
    <p:embeddedFont>
      <p:font typeface="等线" panose="02010600030101010101" pitchFamily="2" charset="-122"/>
      <p:regular r:id="rId46"/>
      <p:bold r:id="rId47"/>
    </p:embeddedFont>
    <p:embeddedFont>
      <p:font typeface="微软雅黑" panose="020B0503020204020204" pitchFamily="34" charset="-122"/>
      <p:regular r:id="rId48"/>
      <p:bold r:id="rId49"/>
    </p:embeddedFont>
    <p:embeddedFont>
      <p:font typeface="微软雅黑" panose="020B0503020204020204" pitchFamily="34" charset="-122"/>
      <p:regular r:id="rId48"/>
      <p:bold r:id="rId49"/>
    </p:embeddedFont>
    <p:embeddedFont>
      <p:font typeface="Wingdings 2" pitchFamily="2" charset="2"/>
      <p:regular r:id="rId50"/>
    </p:embeddedFont>
  </p:embeddedFontLst>
  <p:kinsoku lang="zh-CN" invalStChars="" invalEndChars=""/>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32">
          <p15:clr>
            <a:srgbClr val="A4A3A4"/>
          </p15:clr>
        </p15:guide>
        <p15:guide id="4" pos="213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3818"/>
    <a:srgbClr val="3A3AFE"/>
    <a:srgbClr val="024C89"/>
    <a:srgbClr val="002A54"/>
    <a:srgbClr val="024780"/>
    <a:srgbClr val="002954"/>
    <a:srgbClr val="948371"/>
    <a:srgbClr val="DEB388"/>
    <a:srgbClr val="9F8E7A"/>
    <a:srgbClr val="0265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3" autoAdjust="0"/>
    <p:restoredTop sz="95755" autoAdjust="0"/>
  </p:normalViewPr>
  <p:slideViewPr>
    <p:cSldViewPr>
      <p:cViewPr varScale="1">
        <p:scale>
          <a:sx n="110" d="100"/>
          <a:sy n="110" d="100"/>
        </p:scale>
        <p:origin x="672"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48"/>
    </p:cViewPr>
  </p:sorterViewPr>
  <p:notesViewPr>
    <p:cSldViewPr>
      <p:cViewPr varScale="1">
        <p:scale>
          <a:sx n="45" d="100"/>
          <a:sy n="45" d="100"/>
        </p:scale>
        <p:origin x="-1426" y="-67"/>
      </p:cViewPr>
      <p:guideLst>
        <p:guide orient="horz" pos="2880"/>
        <p:guide pos="2160"/>
        <p:guide orient="horz" pos="3132"/>
        <p:guide pos="213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29761" y="0"/>
            <a:ext cx="2929837" cy="497126"/>
          </a:xfrm>
          <a:prstGeom prst="rect">
            <a:avLst/>
          </a:prstGeom>
        </p:spPr>
        <p:txBody>
          <a:bodyPr vert="horz" lIns="91440" tIns="45720" rIns="91440" bIns="45720" rtlCol="0"/>
          <a:lstStyle>
            <a:lvl1pPr algn="r">
              <a:defRPr sz="1200"/>
            </a:lvl1pPr>
          </a:lstStyle>
          <a:p>
            <a:fld id="{8F82327A-132E-4952-9B38-E81853B7B301}" type="datetimeFigureOut">
              <a:rPr lang="en-US" smtClean="0"/>
              <a:pPr/>
              <a:t>12/11/24</a:t>
            </a:fld>
            <a:endParaRPr lang="en-US"/>
          </a:p>
        </p:txBody>
      </p:sp>
      <p:sp>
        <p:nvSpPr>
          <p:cNvPr id="4" name="Footer Placeholder 3"/>
          <p:cNvSpPr>
            <a:spLocks noGrp="1"/>
          </p:cNvSpPr>
          <p:nvPr>
            <p:ph type="ftr" sz="quarter" idx="2"/>
          </p:nvPr>
        </p:nvSpPr>
        <p:spPr>
          <a:xfrm>
            <a:off x="0" y="9443662"/>
            <a:ext cx="2929837" cy="49712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29761" y="9443662"/>
            <a:ext cx="2929837" cy="497126"/>
          </a:xfrm>
          <a:prstGeom prst="rect">
            <a:avLst/>
          </a:prstGeom>
        </p:spPr>
        <p:txBody>
          <a:bodyPr vert="horz" lIns="91440" tIns="45720" rIns="91440" bIns="45720" rtlCol="0" anchor="b"/>
          <a:lstStyle>
            <a:lvl1pPr algn="r">
              <a:defRPr sz="1200"/>
            </a:lvl1pPr>
          </a:lstStyle>
          <a:p>
            <a:fld id="{5A75A20F-C59F-4E29-8A45-2DF931D11780}" type="slidenum">
              <a:rPr lang="en-US" smtClean="0"/>
              <a:pPr/>
              <a:t>‹#›</a:t>
            </a:fld>
            <a:endParaRPr lang="en-US"/>
          </a:p>
        </p:txBody>
      </p:sp>
    </p:spTree>
    <p:extLst>
      <p:ext uri="{BB962C8B-B14F-4D97-AF65-F5344CB8AC3E}">
        <p14:creationId xmlns:p14="http://schemas.microsoft.com/office/powerpoint/2010/main" val="963772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29761" y="0"/>
            <a:ext cx="2929837" cy="497126"/>
          </a:xfrm>
          <a:prstGeom prst="rect">
            <a:avLst/>
          </a:prstGeom>
        </p:spPr>
        <p:txBody>
          <a:bodyPr vert="horz" lIns="91440" tIns="45720" rIns="91440" bIns="45720" rtlCol="0"/>
          <a:lstStyle>
            <a:lvl1pPr algn="r">
              <a:defRPr sz="1200"/>
            </a:lvl1pPr>
          </a:lstStyle>
          <a:p>
            <a:fld id="{32F2A48F-7A0C-4720-91B8-34BE7BBEB43D}" type="datetimeFigureOut">
              <a:rPr lang="zh-CN" altLang="en-US" smtClean="0"/>
              <a:pPr/>
              <a:t>2024/12/11</a:t>
            </a:fld>
            <a:endParaRPr lang="zh-CN" altLang="en-US"/>
          </a:p>
        </p:txBody>
      </p:sp>
      <p:sp>
        <p:nvSpPr>
          <p:cNvPr id="4" name="幻灯片图像占位符 3"/>
          <p:cNvSpPr>
            <a:spLocks noGrp="1" noRot="1" noChangeAspect="1"/>
          </p:cNvSpPr>
          <p:nvPr>
            <p:ph type="sldImg" idx="2"/>
          </p:nvPr>
        </p:nvSpPr>
        <p:spPr>
          <a:xfrm>
            <a:off x="895350" y="746125"/>
            <a:ext cx="4970463" cy="372745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76117" y="4722694"/>
            <a:ext cx="5408930" cy="4474131"/>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443662"/>
            <a:ext cx="2929837" cy="497126"/>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29761" y="9443662"/>
            <a:ext cx="2929837" cy="497126"/>
          </a:xfrm>
          <a:prstGeom prst="rect">
            <a:avLst/>
          </a:prstGeom>
        </p:spPr>
        <p:txBody>
          <a:bodyPr vert="horz" lIns="91440" tIns="45720" rIns="91440" bIns="45720" rtlCol="0" anchor="b"/>
          <a:lstStyle>
            <a:lvl1pPr algn="r">
              <a:defRPr sz="1200"/>
            </a:lvl1pPr>
          </a:lstStyle>
          <a:p>
            <a:fld id="{76344896-A9B2-4544-A0B8-D3BBA0E8AEA5}" type="slidenum">
              <a:rPr lang="zh-CN" altLang="en-US" smtClean="0"/>
              <a:pPr/>
              <a:t>‹#›</a:t>
            </a:fld>
            <a:endParaRPr lang="zh-CN" altLang="en-US"/>
          </a:p>
        </p:txBody>
      </p:sp>
    </p:spTree>
    <p:extLst>
      <p:ext uri="{BB962C8B-B14F-4D97-AF65-F5344CB8AC3E}">
        <p14:creationId xmlns:p14="http://schemas.microsoft.com/office/powerpoint/2010/main" val="3787595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1</a:t>
            </a:fld>
            <a:endParaRPr lang="zh-CN" altLang="en-US"/>
          </a:p>
        </p:txBody>
      </p:sp>
    </p:spTree>
    <p:extLst>
      <p:ext uri="{BB962C8B-B14F-4D97-AF65-F5344CB8AC3E}">
        <p14:creationId xmlns:p14="http://schemas.microsoft.com/office/powerpoint/2010/main" val="1744537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先介绍三位朋友，分别是马丁、艾米和小军，他们来自世界各地。</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2</a:t>
            </a:fld>
            <a:endParaRPr lang="zh-CN" altLang="en-US"/>
          </a:p>
        </p:txBody>
      </p:sp>
    </p:spTree>
    <p:extLst>
      <p:ext uri="{BB962C8B-B14F-4D97-AF65-F5344CB8AC3E}">
        <p14:creationId xmlns:p14="http://schemas.microsoft.com/office/powerpoint/2010/main" val="1610483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请猜猜他们来自哪个大洲？并在世界地图上，为这三位朋友找到家。</a:t>
            </a:r>
            <a:r>
              <a:rPr lang="en-US" altLang="zh-CN" sz="1800" b="1" dirty="0">
                <a:solidFill>
                  <a:srgbClr val="000000"/>
                </a:solidFill>
                <a:effectLst/>
                <a:latin typeface="Times New Roman" panose="02020603050405020304" pitchFamily="18" charset="0"/>
                <a:ea typeface="宋体" panose="02010600030101010101" pitchFamily="2" charset="-122"/>
              </a:rPr>
              <a:t>(</a:t>
            </a:r>
            <a:r>
              <a:rPr lang="zh-CN" altLang="zh-CN" sz="1800" b="1" dirty="0">
                <a:solidFill>
                  <a:srgbClr val="000000"/>
                </a:solidFill>
                <a:effectLst/>
                <a:latin typeface="Times New Roman" panose="02020603050405020304" pitchFamily="18" charset="0"/>
                <a:ea typeface="宋体" panose="02010600030101010101" pitchFamily="2" charset="-122"/>
              </a:rPr>
              <a:t>等候学生回答</a:t>
            </a:r>
            <a:r>
              <a:rPr lang="en-US" altLang="zh-CN" sz="1800" b="1" dirty="0">
                <a:solidFill>
                  <a:srgbClr val="000000"/>
                </a:solidFill>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3</a:t>
            </a:fld>
            <a:endParaRPr lang="zh-CN" altLang="en-US"/>
          </a:p>
        </p:txBody>
      </p:sp>
    </p:spTree>
    <p:extLst>
      <p:ext uri="{BB962C8B-B14F-4D97-AF65-F5344CB8AC3E}">
        <p14:creationId xmlns:p14="http://schemas.microsoft.com/office/powerpoint/2010/main" val="3568299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你猜对了吗？艾米来自北欧的挪威。马丁来自炎热的非洲，住在靠近赤道的肯尼亚。小军来自亚洲，是中国人。（</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击）你是根据什么为他们找到家的？很可能是根据他们的肤色。</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4</a:t>
            </a:fld>
            <a:endParaRPr lang="zh-CN" altLang="en-US"/>
          </a:p>
        </p:txBody>
      </p:sp>
    </p:spTree>
    <p:extLst>
      <p:ext uri="{BB962C8B-B14F-4D97-AF65-F5344CB8AC3E}">
        <p14:creationId xmlns:p14="http://schemas.microsoft.com/office/powerpoint/2010/main" val="470671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现在，人类学家通常会根据不同的肤色、发色等外形特征，把人分为黑种人、黄种人、白种人、棕种人等。</a:t>
            </a:r>
            <a:endParaRPr lang="zh-CN" altLang="zh-CN" sz="1800" dirty="0">
              <a:effectLst/>
              <a:latin typeface="Times New Roman" panose="02020603050405020304" pitchFamily="18" charset="0"/>
              <a:ea typeface="等线" panose="02010600030101010101" pitchFamily="2" charset="-122"/>
            </a:endParaRPr>
          </a:p>
          <a:p>
            <a:endParaRPr kumimoji="1"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5</a:t>
            </a:fld>
            <a:endParaRPr lang="zh-CN" altLang="en-US"/>
          </a:p>
        </p:txBody>
      </p:sp>
    </p:spTree>
    <p:extLst>
      <p:ext uri="{BB962C8B-B14F-4D97-AF65-F5344CB8AC3E}">
        <p14:creationId xmlns:p14="http://schemas.microsoft.com/office/powerpoint/2010/main" val="14041880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30000"/>
              </a:lnSpc>
              <a:spcBef>
                <a:spcPts val="1200"/>
              </a:spcBef>
              <a:spcAft>
                <a:spcPts val="300"/>
              </a:spcAft>
            </a:pPr>
            <a:r>
              <a:rPr lang="zh-CN" altLang="zh-CN" sz="1800" b="1" i="1" kern="1400" dirty="0">
                <a:solidFill>
                  <a:srgbClr val="404040"/>
                </a:solidFill>
                <a:effectLst/>
                <a:latin typeface="等线" panose="02010600030101010101" pitchFamily="2" charset="-122"/>
                <a:ea typeface="宋体" panose="02010600030101010101" pitchFamily="2" charset="-122"/>
                <a:cs typeface="Times New Roman" panose="02020603050405020304" pitchFamily="18" charset="0"/>
              </a:rPr>
              <a:t>调查问卷</a:t>
            </a:r>
            <a:endParaRPr lang="en-US" altLang="zh-CN" sz="1800" b="1" i="1" kern="1400" dirty="0">
              <a:solidFill>
                <a:schemeClr val="tx1"/>
              </a:solidFill>
              <a:effectLst/>
              <a:latin typeface="等线" panose="02010600030101010101" pitchFamily="2" charset="-122"/>
              <a:ea typeface="等线" panose="02010600030101010101" pitchFamily="2" charset="-122"/>
              <a:cs typeface="Times New Roman" panose="02020603050405020304" pitchFamily="18" charset="0"/>
            </a:endParaRPr>
          </a:p>
          <a:p>
            <a:pPr>
              <a:lnSpc>
                <a:spcPct val="130000"/>
              </a:lnSpc>
              <a:spcBef>
                <a:spcPts val="1200"/>
              </a:spcBef>
              <a:spcAft>
                <a:spcPts val="300"/>
              </a:spcAft>
            </a:pPr>
            <a:r>
              <a:rPr lang="zh-CN" altLang="zh-CN" sz="1800" dirty="0">
                <a:solidFill>
                  <a:srgbClr val="000000"/>
                </a:solidFill>
                <a:effectLst/>
                <a:latin typeface="Times New Roman" panose="02020603050405020304" pitchFamily="18" charset="0"/>
                <a:ea typeface="宋体" panose="02010600030101010101" pitchFamily="2" charset="-122"/>
              </a:rPr>
              <a:t>为什么会有不同的肤色呢？这么多不同的人种又是从哪里来的？请在问卷上写上你的回答。</a:t>
            </a:r>
            <a:r>
              <a:rPr lang="en-US" altLang="zh-CN" sz="1800" dirty="0">
                <a:solidFill>
                  <a:srgbClr val="000000"/>
                </a:solidFill>
                <a:effectLst/>
                <a:latin typeface="Times New Roman" panose="02020603050405020304" pitchFamily="18" charset="0"/>
                <a:ea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rPr>
              <a:t>计时：</a:t>
            </a:r>
            <a:r>
              <a:rPr lang="en-US" altLang="zh-CN" sz="1800" dirty="0">
                <a:solidFill>
                  <a:srgbClr val="000000"/>
                </a:solidFill>
                <a:effectLst/>
                <a:latin typeface="Times New Roman" panose="02020603050405020304" pitchFamily="18" charset="0"/>
                <a:ea typeface="宋体" panose="02010600030101010101" pitchFamily="2" charset="-122"/>
              </a:rPr>
              <a:t>2</a:t>
            </a:r>
            <a:r>
              <a:rPr lang="zh-CN" altLang="zh-CN" sz="1800" dirty="0">
                <a:solidFill>
                  <a:srgbClr val="000000"/>
                </a:solidFill>
                <a:effectLst/>
                <a:latin typeface="Times New Roman" panose="02020603050405020304" pitchFamily="18" charset="0"/>
                <a:ea typeface="宋体" panose="02010600030101010101" pitchFamily="2" charset="-122"/>
              </a:rPr>
              <a:t>分钟</a:t>
            </a:r>
            <a:r>
              <a:rPr lang="en-US" altLang="zh-CN" sz="1800" dirty="0">
                <a:solidFill>
                  <a:srgbClr val="000000"/>
                </a:solidFill>
                <a:effectLst/>
                <a:latin typeface="Times New Roman" panose="02020603050405020304" pitchFamily="18" charset="0"/>
                <a:ea typeface="宋体" panose="02010600030101010101" pitchFamily="2" charset="-122"/>
              </a:rPr>
              <a:t>)</a:t>
            </a:r>
          </a:p>
          <a:p>
            <a:pPr marL="0" marR="0" lvl="0" indent="0" algn="l" defTabSz="914400" rtl="0" eaLnBrk="1" fontAlgn="auto" latinLnBrk="0" hangingPunct="1">
              <a:lnSpc>
                <a:spcPct val="130000"/>
              </a:lnSpc>
              <a:spcBef>
                <a:spcPts val="1200"/>
              </a:spcBef>
              <a:spcAft>
                <a:spcPts val="300"/>
              </a:spcAft>
              <a:buClrTx/>
              <a:buSzTx/>
              <a:buFontTx/>
              <a:buNone/>
              <a:tabLst/>
              <a:defRPr/>
            </a:pPr>
            <a:r>
              <a:rPr lang="en-US" altLang="zh-CN" sz="1800" dirty="0">
                <a:solidFill>
                  <a:srgbClr val="000000"/>
                </a:solidFill>
                <a:effectLst/>
                <a:latin typeface="宋体" panose="02010600030101010101" pitchFamily="2" charset="-122"/>
                <a:ea typeface="等线" panose="02010600030101010101" pitchFamily="2" charset="-122"/>
              </a:rPr>
              <a:t>2</a:t>
            </a:r>
            <a:r>
              <a:rPr lang="zh-CN" altLang="zh-CN" sz="1800" dirty="0">
                <a:solidFill>
                  <a:srgbClr val="000000"/>
                </a:solidFill>
                <a:effectLst/>
                <a:latin typeface="Times New Roman" panose="02020603050405020304" pitchFamily="18" charset="0"/>
                <a:ea typeface="宋体" panose="02010600030101010101" pitchFamily="2" charset="-122"/>
              </a:rPr>
              <a:t>分钟后</a:t>
            </a:r>
            <a:r>
              <a:rPr lang="en-US" altLang="zh-CN" sz="1800" dirty="0">
                <a:solidFill>
                  <a:srgbClr val="000000"/>
                </a:solidFill>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nSpc>
                <a:spcPct val="130000"/>
              </a:lnSpc>
              <a:spcBef>
                <a:spcPts val="1200"/>
              </a:spcBef>
              <a:spcAft>
                <a:spcPts val="300"/>
              </a:spcAft>
            </a:pP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6</a:t>
            </a:fld>
            <a:endParaRPr lang="zh-CN" altLang="en-US"/>
          </a:p>
        </p:txBody>
      </p:sp>
    </p:spTree>
    <p:extLst>
      <p:ext uri="{BB962C8B-B14F-4D97-AF65-F5344CB8AC3E}">
        <p14:creationId xmlns:p14="http://schemas.microsoft.com/office/powerpoint/2010/main" val="883682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zh-CN" altLang="zh-CN" sz="1800" dirty="0">
                <a:solidFill>
                  <a:srgbClr val="000000"/>
                </a:solidFill>
                <a:effectLst/>
                <a:latin typeface="Times New Roman" panose="02020603050405020304" pitchFamily="18" charset="0"/>
                <a:ea typeface="宋体" panose="02010600030101010101" pitchFamily="2" charset="-122"/>
              </a:rPr>
              <a:t>创造论科学家会说，不同人种是上帝创造的。因为这位上帝从一开始就赋予了人类基因的多样性，这些已经存在的基因进行重组，就能产生不同肤色等外形特征，来适应热带、温带、寒带不同的环境。但是进化论科学家以前会说因为不同人种是从世界不同的地方进化来的，所以不同环境导致他们有不同肤色等外形特征。到底哪种说法才对呢？</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en-US" altLang="zh-CN" sz="1800" dirty="0">
                <a:solidFill>
                  <a:srgbClr val="000000"/>
                </a:solidFill>
                <a:effectLst/>
                <a:latin typeface="Times New Roman" panose="02020603050405020304" pitchFamily="18" charset="0"/>
                <a:ea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rPr>
              <a:t>学完这节课，你就会发现进化的说法是完全错误的，既不合乎生物学，又没有其他科学证据的支持。相反，创造论科学家的说法是正确的，因为他们的回答不仅有圣经记载作为支持，还有生物学和科学证据作为依据。</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7</a:t>
            </a:fld>
            <a:endParaRPr lang="zh-CN" altLang="en-US"/>
          </a:p>
        </p:txBody>
      </p:sp>
    </p:spTree>
    <p:extLst>
      <p:ext uri="{BB962C8B-B14F-4D97-AF65-F5344CB8AC3E}">
        <p14:creationId xmlns:p14="http://schemas.microsoft.com/office/powerpoint/2010/main" val="21519672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使徒行传</a:t>
            </a:r>
            <a:r>
              <a:rPr lang="en-US" altLang="zh-CN" sz="1800" dirty="0">
                <a:effectLst/>
                <a:latin typeface="Times New Roman" panose="02020603050405020304" pitchFamily="18" charset="0"/>
                <a:ea typeface="宋体" panose="02010600030101010101" pitchFamily="2" charset="-122"/>
              </a:rPr>
              <a:t>17:26 </a:t>
            </a:r>
            <a:r>
              <a:rPr lang="zh-CN" altLang="zh-CN" sz="1800" dirty="0">
                <a:effectLst/>
                <a:latin typeface="Times New Roman" panose="02020603050405020304" pitchFamily="18" charset="0"/>
                <a:ea typeface="宋体" panose="02010600030101010101" pitchFamily="2" charset="-122"/>
              </a:rPr>
              <a:t>他从一本（本：有古卷是血脉）造出万族的人，住在全地上，并且预先定准他们的年限，和所住的疆界，</a:t>
            </a:r>
            <a:r>
              <a:rPr lang="en-US" altLang="zh-CN" sz="1800" dirty="0">
                <a:effectLst/>
                <a:latin typeface="Times New Roman" panose="02020603050405020304" pitchFamily="18" charset="0"/>
                <a:ea typeface="宋体" panose="02010600030101010101" pitchFamily="2" charset="-122"/>
              </a:rPr>
              <a:t>27</a:t>
            </a:r>
            <a:r>
              <a:rPr lang="zh-CN" altLang="zh-CN" sz="1800" dirty="0">
                <a:effectLst/>
                <a:latin typeface="Times New Roman" panose="02020603050405020304" pitchFamily="18" charset="0"/>
                <a:ea typeface="宋体" panose="02010600030101010101" pitchFamily="2" charset="-122"/>
              </a:rPr>
              <a:t>要叫他们寻求神；或者可以揣摩而得，其实他离我们各人不远。</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8</a:t>
            </a:fld>
            <a:endParaRPr lang="zh-CN" altLang="en-US"/>
          </a:p>
        </p:txBody>
      </p:sp>
    </p:spTree>
    <p:extLst>
      <p:ext uri="{BB962C8B-B14F-4D97-AF65-F5344CB8AC3E}">
        <p14:creationId xmlns:p14="http://schemas.microsoft.com/office/powerpoint/2010/main" val="1145628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CN" altLang="zh-CN" sz="1800" b="1" dirty="0">
                <a:effectLst/>
                <a:latin typeface="Times New Roman" panose="02020603050405020304" pitchFamily="18" charset="0"/>
                <a:ea typeface="宋体" panose="02010600030101010101" pitchFamily="2" charset="-122"/>
              </a:rPr>
              <a:t>人种是怎么起源的？</a:t>
            </a:r>
            <a:endParaRPr lang="zh-CN" altLang="zh-CN" sz="1800" b="1" dirty="0">
              <a:effectLst/>
              <a:latin typeface="Times New Roman" panose="02020603050405020304" pitchFamily="18" charset="0"/>
            </a:endParaRPr>
          </a:p>
          <a:p>
            <a:r>
              <a:rPr lang="zh-CN" altLang="zh-CN" sz="1800" dirty="0">
                <a:solidFill>
                  <a:srgbClr val="000000"/>
                </a:solidFill>
                <a:effectLst/>
                <a:latin typeface="Times New Roman" panose="02020603050405020304" pitchFamily="18" charset="0"/>
                <a:ea typeface="宋体" panose="02010600030101010101" pitchFamily="2" charset="-122"/>
              </a:rPr>
              <a:t>圣经明确教导我们神是从一本造出了万族的人，那么万族是怎么从一本而来的呢？</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en-US" altLang="zh-CN" sz="1800" dirty="0">
              <a:solidFill>
                <a:schemeClr val="tx1"/>
              </a:solidFill>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接下来请阅读材料一：不同人种是怎么起源的？并回答课后的问题。你将有</a:t>
            </a:r>
            <a:r>
              <a:rPr lang="en-US" altLang="zh-CN" sz="1800" dirty="0">
                <a:solidFill>
                  <a:srgbClr val="000000"/>
                </a:solidFill>
                <a:effectLst/>
                <a:latin typeface="Times New Roman" panose="02020603050405020304" pitchFamily="18" charset="0"/>
                <a:ea typeface="宋体" panose="02010600030101010101" pitchFamily="2" charset="-122"/>
              </a:rPr>
              <a:t>10</a:t>
            </a:r>
            <a:r>
              <a:rPr lang="zh-CN" altLang="zh-CN" sz="1800" dirty="0">
                <a:solidFill>
                  <a:srgbClr val="000000"/>
                </a:solidFill>
                <a:effectLst/>
                <a:latin typeface="Times New Roman" panose="02020603050405020304" pitchFamily="18" charset="0"/>
                <a:ea typeface="宋体" panose="02010600030101010101" pitchFamily="2" charset="-122"/>
              </a:rPr>
              <a:t>分钟的时间。</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9</a:t>
            </a:fld>
            <a:endParaRPr lang="zh-CN" altLang="en-US"/>
          </a:p>
        </p:txBody>
      </p:sp>
    </p:spTree>
    <p:extLst>
      <p:ext uri="{BB962C8B-B14F-4D97-AF65-F5344CB8AC3E}">
        <p14:creationId xmlns:p14="http://schemas.microsoft.com/office/powerpoint/2010/main" val="2282559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一、请用一句简单的话阐述图片的内容。</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1.</a:t>
            </a:r>
            <a:r>
              <a:rPr lang="zh-CN" altLang="zh-CN" sz="1800" dirty="0">
                <a:solidFill>
                  <a:srgbClr val="000000"/>
                </a:solidFill>
                <a:effectLst/>
                <a:latin typeface="Times New Roman" panose="02020603050405020304" pitchFamily="18" charset="0"/>
                <a:ea typeface="宋体" panose="02010600030101010101" pitchFamily="2" charset="-122"/>
              </a:rPr>
              <a:t>这是人类的第一对（</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zh-CN" altLang="zh-CN" sz="1800" u="sng" dirty="0">
                <a:solidFill>
                  <a:srgbClr val="000000"/>
                </a:solidFill>
                <a:effectLst/>
                <a:latin typeface="Times New Roman" panose="02020603050405020304" pitchFamily="18" charset="0"/>
                <a:ea typeface="宋体" panose="02010600030101010101" pitchFamily="2" charset="-122"/>
              </a:rPr>
              <a:t>祖先</a:t>
            </a:r>
            <a:r>
              <a:rPr lang="zh-CN" altLang="zh-CN" sz="1800" dirty="0">
                <a:solidFill>
                  <a:srgbClr val="000000"/>
                </a:solidFill>
                <a:effectLst/>
                <a:latin typeface="Times New Roman" panose="02020603050405020304" pitchFamily="18" charset="0"/>
                <a:ea typeface="宋体" panose="02010600030101010101" pitchFamily="2" charset="-122"/>
              </a:rPr>
              <a:t>：亚当和夏娃</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2</a:t>
            </a:r>
            <a:r>
              <a:rPr lang="zh-CN" altLang="zh-CN" sz="1800" dirty="0">
                <a:solidFill>
                  <a:srgbClr val="000000"/>
                </a:solidFill>
                <a:effectLst/>
                <a:latin typeface="Times New Roman" panose="02020603050405020304" pitchFamily="18" charset="0"/>
                <a:ea typeface="宋体" panose="02010600030101010101" pitchFamily="2" charset="-122"/>
              </a:rPr>
              <a:t>．这是亚当和夏娃在洪水前的（</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zh-CN" altLang="zh-CN" sz="1800" u="sng" dirty="0">
                <a:solidFill>
                  <a:srgbClr val="000000"/>
                </a:solidFill>
                <a:effectLst/>
                <a:latin typeface="Times New Roman" panose="02020603050405020304" pitchFamily="18" charset="0"/>
                <a:ea typeface="宋体" panose="02010600030101010101" pitchFamily="2" charset="-122"/>
              </a:rPr>
              <a:t>后代</a:t>
            </a:r>
            <a:r>
              <a:rPr lang="zh-CN" altLang="zh-CN" sz="1800" dirty="0">
                <a:solidFill>
                  <a:srgbClr val="000000"/>
                </a:solidFill>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3</a:t>
            </a:r>
            <a:r>
              <a:rPr lang="zh-CN" altLang="zh-CN" sz="1800" dirty="0">
                <a:solidFill>
                  <a:srgbClr val="000000"/>
                </a:solidFill>
                <a:effectLst/>
                <a:latin typeface="Times New Roman" panose="02020603050405020304" pitchFamily="18" charset="0"/>
                <a:ea typeface="宋体" panose="02010600030101010101" pitchFamily="2" charset="-122"/>
              </a:rPr>
              <a:t>．这是（</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zh-CN" altLang="zh-CN" sz="1800" u="sng" dirty="0">
                <a:solidFill>
                  <a:srgbClr val="000000"/>
                </a:solidFill>
                <a:effectLst/>
                <a:latin typeface="Times New Roman" panose="02020603050405020304" pitchFamily="18" charset="0"/>
                <a:ea typeface="宋体" panose="02010600030101010101" pitchFamily="2" charset="-122"/>
              </a:rPr>
              <a:t>挪亚洪水</a:t>
            </a:r>
            <a:r>
              <a:rPr lang="zh-CN" altLang="zh-CN" sz="1800" dirty="0">
                <a:solidFill>
                  <a:srgbClr val="000000"/>
                </a:solidFill>
                <a:effectLst/>
                <a:latin typeface="Times New Roman" panose="02020603050405020304" pitchFamily="18" charset="0"/>
                <a:ea typeface="宋体" panose="02010600030101010101" pitchFamily="2" charset="-122"/>
              </a:rPr>
              <a:t>毁灭全地</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10</a:t>
            </a:fld>
            <a:endParaRPr lang="zh-CN" altLang="en-US"/>
          </a:p>
        </p:txBody>
      </p:sp>
    </p:spTree>
    <p:extLst>
      <p:ext uri="{BB962C8B-B14F-4D97-AF65-F5344CB8AC3E}">
        <p14:creationId xmlns:p14="http://schemas.microsoft.com/office/powerpoint/2010/main" val="54503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solidFill>
                  <a:srgbClr val="000000"/>
                </a:solidFill>
                <a:effectLst/>
                <a:latin typeface="宋体" panose="02010600030101010101" pitchFamily="2" charset="-122"/>
                <a:ea typeface="等线" panose="02010600030101010101" pitchFamily="2" charset="-122"/>
              </a:rPr>
              <a:t>4</a:t>
            </a:r>
            <a:r>
              <a:rPr lang="zh-CN" altLang="zh-CN" sz="1800" dirty="0">
                <a:solidFill>
                  <a:srgbClr val="000000"/>
                </a:solidFill>
                <a:effectLst/>
                <a:latin typeface="Times New Roman" panose="02020603050405020304" pitchFamily="18" charset="0"/>
                <a:ea typeface="宋体" panose="02010600030101010101" pitchFamily="2" charset="-122"/>
              </a:rPr>
              <a:t>．这是（</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zh-CN" altLang="zh-CN" sz="1800" u="sng" dirty="0">
                <a:solidFill>
                  <a:srgbClr val="000000"/>
                </a:solidFill>
                <a:effectLst/>
                <a:latin typeface="Times New Roman" panose="02020603050405020304" pitchFamily="18" charset="0"/>
                <a:ea typeface="宋体" panose="02010600030101010101" pitchFamily="2" charset="-122"/>
              </a:rPr>
              <a:t>挪亚一家八口</a:t>
            </a:r>
            <a:r>
              <a:rPr lang="zh-CN" altLang="zh-CN" sz="1800" dirty="0">
                <a:solidFill>
                  <a:srgbClr val="000000"/>
                </a:solidFill>
                <a:effectLst/>
                <a:latin typeface="Times New Roman" panose="02020603050405020304" pitchFamily="18" charset="0"/>
                <a:ea typeface="宋体" panose="02010600030101010101" pitchFamily="2" charset="-122"/>
              </a:rPr>
              <a:t>，全人类从这四对夫妻迎来新的开端。</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5</a:t>
            </a:r>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zh-CN" altLang="zh-CN" sz="1800" u="sng" dirty="0">
                <a:solidFill>
                  <a:srgbClr val="000000"/>
                </a:solidFill>
                <a:effectLst/>
                <a:latin typeface="Times New Roman" panose="02020603050405020304" pitchFamily="18" charset="0"/>
                <a:ea typeface="宋体" panose="02010600030101010101" pitchFamily="2" charset="-122"/>
              </a:rPr>
              <a:t>巴别塔</a:t>
            </a:r>
            <a:r>
              <a:rPr lang="zh-CN" altLang="zh-CN" sz="1800" dirty="0">
                <a:solidFill>
                  <a:srgbClr val="000000"/>
                </a:solidFill>
                <a:effectLst/>
                <a:latin typeface="Times New Roman" panose="02020603050405020304" pitchFamily="18" charset="0"/>
                <a:ea typeface="宋体" panose="02010600030101010101" pitchFamily="2" charset="-122"/>
              </a:rPr>
              <a:t>事件生，人类被（</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zh-CN" altLang="zh-CN" sz="1800" u="sng" dirty="0">
                <a:solidFill>
                  <a:srgbClr val="000000"/>
                </a:solidFill>
                <a:effectLst/>
                <a:latin typeface="Times New Roman" panose="02020603050405020304" pitchFamily="18" charset="0"/>
                <a:ea typeface="宋体" panose="02010600030101010101" pitchFamily="2" charset="-122"/>
              </a:rPr>
              <a:t>分散</a:t>
            </a:r>
            <a:r>
              <a:rPr lang="zh-CN" altLang="zh-CN" sz="1800" dirty="0">
                <a:solidFill>
                  <a:srgbClr val="000000"/>
                </a:solidFill>
                <a:effectLst/>
                <a:latin typeface="Times New Roman" panose="02020603050405020304" pitchFamily="18" charset="0"/>
                <a:ea typeface="宋体" panose="02010600030101010101" pitchFamily="2" charset="-122"/>
              </a:rPr>
              <a:t>到世界各地。</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6</a:t>
            </a:r>
            <a:r>
              <a:rPr lang="zh-CN" altLang="zh-CN" sz="1800" dirty="0">
                <a:solidFill>
                  <a:srgbClr val="000000"/>
                </a:solidFill>
                <a:effectLst/>
                <a:latin typeface="Times New Roman" panose="02020603050405020304" pitchFamily="18" charset="0"/>
                <a:ea typeface="宋体" panose="02010600030101010101" pitchFamily="2" charset="-122"/>
              </a:rPr>
              <a:t>．巴别塔事件后，不同（</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zh-CN" altLang="zh-CN" sz="1800" u="sng" dirty="0">
                <a:solidFill>
                  <a:srgbClr val="000000"/>
                </a:solidFill>
                <a:effectLst/>
                <a:latin typeface="Times New Roman" panose="02020603050405020304" pitchFamily="18" charset="0"/>
                <a:ea typeface="宋体" panose="02010600030101010101" pitchFamily="2" charset="-122"/>
              </a:rPr>
              <a:t>肤色</a:t>
            </a:r>
            <a:r>
              <a:rPr lang="zh-CN" altLang="zh-CN" sz="1800" dirty="0">
                <a:solidFill>
                  <a:srgbClr val="000000"/>
                </a:solidFill>
                <a:effectLst/>
                <a:latin typeface="Times New Roman" panose="02020603050405020304" pitchFamily="18" charset="0"/>
                <a:ea typeface="宋体" panose="02010600030101010101" pitchFamily="2" charset="-122"/>
              </a:rPr>
              <a:t>的种族形成。</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11</a:t>
            </a:fld>
            <a:endParaRPr lang="zh-CN" altLang="en-US"/>
          </a:p>
        </p:txBody>
      </p:sp>
    </p:spTree>
    <p:extLst>
      <p:ext uri="{BB962C8B-B14F-4D97-AF65-F5344CB8AC3E}">
        <p14:creationId xmlns:p14="http://schemas.microsoft.com/office/powerpoint/2010/main" val="2054549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二、多选题：</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不同人种是从哪里来的？（</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en-US" altLang="zh-CN" sz="1800" dirty="0">
                <a:solidFill>
                  <a:srgbClr val="000000"/>
                </a:solidFill>
                <a:effectLst/>
                <a:latin typeface="Times New Roman" panose="02020603050405020304" pitchFamily="18" charset="0"/>
                <a:ea typeface="宋体" panose="02010600030101010101" pitchFamily="2" charset="-122"/>
              </a:rPr>
              <a:t>ABC</a:t>
            </a:r>
            <a:r>
              <a:rPr lang="zh-CN" altLang="zh-CN" sz="1800" dirty="0">
                <a:solidFill>
                  <a:srgbClr val="000000"/>
                </a:solidFill>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lphaUcPeriod"/>
            </a:pPr>
            <a:r>
              <a:rPr lang="zh-CN" altLang="zh-CN" sz="1800" dirty="0">
                <a:solidFill>
                  <a:srgbClr val="000000"/>
                </a:solidFill>
                <a:effectLst/>
                <a:latin typeface="Times New Roman" panose="02020603050405020304" pitchFamily="18" charset="0"/>
                <a:ea typeface="宋体" panose="02010600030101010101" pitchFamily="2" charset="-122"/>
              </a:rPr>
              <a:t>亚当和夏娃繁衍来的。</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lphaUcPeriod"/>
            </a:pPr>
            <a:r>
              <a:rPr lang="zh-CN" altLang="zh-CN" sz="1800" dirty="0">
                <a:solidFill>
                  <a:srgbClr val="000000"/>
                </a:solidFill>
                <a:effectLst/>
                <a:latin typeface="Times New Roman" panose="02020603050405020304" pitchFamily="18" charset="0"/>
                <a:ea typeface="宋体" panose="02010600030101010101" pitchFamily="2" charset="-122"/>
              </a:rPr>
              <a:t>挪亚一家八口繁衍来的。</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lphaUcPeriod"/>
            </a:pPr>
            <a:r>
              <a:rPr lang="zh-CN" altLang="zh-CN" sz="1800" dirty="0">
                <a:solidFill>
                  <a:srgbClr val="000000"/>
                </a:solidFill>
                <a:effectLst/>
                <a:latin typeface="Times New Roman" panose="02020603050405020304" pitchFamily="18" charset="0"/>
                <a:ea typeface="宋体" panose="02010600030101010101" pitchFamily="2" charset="-122"/>
              </a:rPr>
              <a:t>上帝创造来的。</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lphaUcPeriod"/>
            </a:pPr>
            <a:r>
              <a:rPr lang="zh-CN" altLang="zh-CN" sz="1800" dirty="0">
                <a:solidFill>
                  <a:srgbClr val="000000"/>
                </a:solidFill>
                <a:effectLst/>
                <a:latin typeface="Times New Roman" panose="02020603050405020304" pitchFamily="18" charset="0"/>
                <a:ea typeface="宋体" panose="02010600030101010101" pitchFamily="2" charset="-122"/>
              </a:rPr>
              <a:t>偶然从猴子进化来的。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b="1"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12</a:t>
            </a:fld>
            <a:endParaRPr lang="zh-CN" altLang="en-US"/>
          </a:p>
        </p:txBody>
      </p:sp>
    </p:spTree>
    <p:extLst>
      <p:ext uri="{BB962C8B-B14F-4D97-AF65-F5344CB8AC3E}">
        <p14:creationId xmlns:p14="http://schemas.microsoft.com/office/powerpoint/2010/main" val="37812481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现在我们已经知道不同人种是亚当夏娃繁衍来的，那么他们是怎么从亚当和夏娃繁衍来的呢？</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13</a:t>
            </a:fld>
            <a:endParaRPr lang="zh-CN" altLang="en-US"/>
          </a:p>
        </p:txBody>
      </p:sp>
    </p:spTree>
    <p:extLst>
      <p:ext uri="{BB962C8B-B14F-4D97-AF65-F5344CB8AC3E}">
        <p14:creationId xmlns:p14="http://schemas.microsoft.com/office/powerpoint/2010/main" val="12377790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让我们进入任务二，请观看一段视频，并将一封回信补充完整！你将有</a:t>
            </a:r>
            <a:r>
              <a:rPr lang="en-US" altLang="zh-CN" sz="1800" dirty="0">
                <a:solidFill>
                  <a:srgbClr val="000000"/>
                </a:solidFill>
                <a:effectLst/>
                <a:latin typeface="Times New Roman" panose="02020603050405020304" pitchFamily="18" charset="0"/>
                <a:ea typeface="宋体" panose="02010600030101010101" pitchFamily="2" charset="-122"/>
              </a:rPr>
              <a:t>10</a:t>
            </a:r>
            <a:r>
              <a:rPr lang="zh-CN" altLang="zh-CN" sz="1800" dirty="0">
                <a:solidFill>
                  <a:srgbClr val="000000"/>
                </a:solidFill>
                <a:effectLst/>
                <a:latin typeface="Times New Roman" panose="02020603050405020304" pitchFamily="18" charset="0"/>
                <a:ea typeface="宋体" panose="02010600030101010101" pitchFamily="2" charset="-122"/>
              </a:rPr>
              <a:t>分钟的时间看视频，</a:t>
            </a:r>
            <a:r>
              <a:rPr lang="en-US" altLang="zh-CN" sz="1800" dirty="0">
                <a:solidFill>
                  <a:srgbClr val="000000"/>
                </a:solidFill>
                <a:effectLst/>
                <a:latin typeface="Times New Roman" panose="02020603050405020304" pitchFamily="18" charset="0"/>
                <a:ea typeface="宋体" panose="02010600030101010101" pitchFamily="2" charset="-122"/>
              </a:rPr>
              <a:t>5</a:t>
            </a:r>
            <a:r>
              <a:rPr lang="zh-CN" altLang="zh-CN" sz="1800" dirty="0">
                <a:solidFill>
                  <a:srgbClr val="000000"/>
                </a:solidFill>
                <a:effectLst/>
                <a:latin typeface="Times New Roman" panose="02020603050405020304" pitchFamily="18" charset="0"/>
                <a:ea typeface="宋体" panose="02010600030101010101" pitchFamily="2" charset="-122"/>
              </a:rPr>
              <a:t>分钟的时间完成回信。</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14</a:t>
            </a:fld>
            <a:endParaRPr lang="zh-CN" altLang="en-US"/>
          </a:p>
        </p:txBody>
      </p:sp>
    </p:spTree>
    <p:extLst>
      <p:ext uri="{BB962C8B-B14F-4D97-AF65-F5344CB8AC3E}">
        <p14:creationId xmlns:p14="http://schemas.microsoft.com/office/powerpoint/2010/main" val="3204558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观看视频：</a:t>
            </a:r>
            <a:r>
              <a:rPr lang="zh-CN" altLang="zh-CN" sz="1800" dirty="0">
                <a:effectLst/>
                <a:latin typeface="Times New Roman" panose="02020603050405020304" pitchFamily="18" charset="0"/>
                <a:ea typeface="宋体" panose="02010600030101010101" pitchFamily="2" charset="-122"/>
              </a:rPr>
              <a:t>《人种形成的基因原理是什么？》</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15</a:t>
            </a:fld>
            <a:endParaRPr lang="zh-CN" altLang="en-US"/>
          </a:p>
        </p:txBody>
      </p:sp>
    </p:spTree>
    <p:extLst>
      <p:ext uri="{BB962C8B-B14F-4D97-AF65-F5344CB8AC3E}">
        <p14:creationId xmlns:p14="http://schemas.microsoft.com/office/powerpoint/2010/main" val="37512827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三、看完视频和求助信后，将小王叔的回信补充完整。</a:t>
            </a:r>
            <a:endParaRPr lang="en-US" altLang="zh-CN" sz="1800" dirty="0">
              <a:solidFill>
                <a:schemeClr val="tx1"/>
              </a:solidFill>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晓东的求助信</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小王叔：</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我遇到了一个难题。上周日，主日学老师教导我说“不同人种都是上帝创造的”。但是这周在学校里，生物老师又教导我说：“不同人种是进化产生的”。他们到底谁才对呢？到底哪个说法更有科学性？</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期待你的回信！</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r"/>
            <a:r>
              <a:rPr lang="zh-CN" altLang="zh-CN" sz="1800" dirty="0">
                <a:solidFill>
                  <a:srgbClr val="000000"/>
                </a:solidFill>
                <a:effectLst/>
                <a:latin typeface="Times New Roman" panose="02020603050405020304" pitchFamily="18" charset="0"/>
                <a:ea typeface="宋体" panose="02010600030101010101" pitchFamily="2" charset="-122"/>
              </a:rPr>
              <a:t>晓东同学上</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16</a:t>
            </a:fld>
            <a:endParaRPr lang="zh-CN" altLang="en-US"/>
          </a:p>
        </p:txBody>
      </p:sp>
    </p:spTree>
    <p:extLst>
      <p:ext uri="{BB962C8B-B14F-4D97-AF65-F5344CB8AC3E}">
        <p14:creationId xmlns:p14="http://schemas.microsoft.com/office/powerpoint/2010/main" val="1617505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266700">
              <a:lnSpc>
                <a:spcPct val="173000"/>
              </a:lnSpc>
              <a:spcBef>
                <a:spcPts val="1300"/>
              </a:spcBef>
              <a:spcAft>
                <a:spcPts val="1300"/>
              </a:spcAft>
            </a:pPr>
            <a:r>
              <a:rPr lang="en-US" altLang="zh-CN" sz="1800" b="1" dirty="0">
                <a:effectLst/>
                <a:latin typeface="宋体" panose="02010600030101010101" pitchFamily="2" charset="-122"/>
                <a:ea typeface="等线" panose="02010600030101010101" pitchFamily="2" charset="-122"/>
              </a:rPr>
              <a:t>5.</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ea typeface="等线" panose="02010600030101010101" pitchFamily="2" charset="-122"/>
              </a:rPr>
              <a:t>5'</a:t>
            </a:r>
            <a:r>
              <a:rPr lang="zh-CN" altLang="zh-CN" sz="1800" b="1" dirty="0">
                <a:effectLst/>
                <a:latin typeface="Times New Roman" panose="02020603050405020304" pitchFamily="18" charset="0"/>
                <a:ea typeface="宋体" panose="02010600030101010101" pitchFamily="2" charset="-122"/>
              </a:rPr>
              <a:t>）老师讲解：任务二习题</a:t>
            </a:r>
            <a:endParaRPr lang="zh-CN" altLang="zh-CN" sz="1800" dirty="0">
              <a:effectLst/>
              <a:latin typeface="Times New Roman" panose="02020603050405020304" pitchFamily="18" charset="0"/>
              <a:ea typeface="等线" panose="02010600030101010101" pitchFamily="2" charset="-122"/>
            </a:endParaRPr>
          </a:p>
          <a:p>
            <a:pPr marL="266700"/>
            <a:r>
              <a:rPr lang="zh-CN" altLang="zh-CN" sz="1800" dirty="0">
                <a:solidFill>
                  <a:srgbClr val="000000"/>
                </a:solidFill>
                <a:effectLst/>
                <a:latin typeface="Times New Roman" panose="02020603050405020304" pitchFamily="18" charset="0"/>
                <a:ea typeface="宋体" panose="02010600030101010101" pitchFamily="2" charset="-122"/>
              </a:rPr>
              <a:t>亲爱的晓东：</a:t>
            </a:r>
            <a:endParaRPr lang="zh-CN" altLang="zh-CN" sz="1800" dirty="0">
              <a:effectLst/>
              <a:latin typeface="Times New Roman" panose="02020603050405020304" pitchFamily="18" charset="0"/>
              <a:ea typeface="等线" panose="02010600030101010101" pitchFamily="2" charset="-122"/>
            </a:endParaRPr>
          </a:p>
          <a:p>
            <a:pPr marL="266700"/>
            <a:r>
              <a:rPr lang="zh-CN" altLang="zh-CN" sz="1800" dirty="0">
                <a:solidFill>
                  <a:srgbClr val="000000"/>
                </a:solidFill>
                <a:effectLst/>
                <a:latin typeface="Times New Roman" panose="02020603050405020304" pitchFamily="18" charset="0"/>
                <a:ea typeface="宋体" panose="02010600030101010101" pitchFamily="2" charset="-122"/>
              </a:rPr>
              <a:t>关于“人种是怎么形成的？”这个问题，的确有不少人受到了像你一样的困扰，但真理总是清晰的。希望以下的内容可以帮助你！</a:t>
            </a:r>
            <a:endParaRPr lang="zh-CN" altLang="zh-CN" sz="1800" dirty="0">
              <a:effectLst/>
              <a:latin typeface="Times New Roman" panose="02020603050405020304" pitchFamily="18" charset="0"/>
              <a:ea typeface="等线" panose="02010600030101010101" pitchFamily="2" charset="-122"/>
            </a:endParaRPr>
          </a:p>
          <a:p>
            <a:pPr marL="266700"/>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266700"/>
            <a:r>
              <a:rPr lang="zh-CN" altLang="zh-CN" sz="1800" dirty="0">
                <a:solidFill>
                  <a:srgbClr val="000000"/>
                </a:solidFill>
                <a:effectLst/>
                <a:latin typeface="Times New Roman" panose="02020603050405020304" pitchFamily="18" charset="0"/>
                <a:ea typeface="宋体" panose="02010600030101010101" pitchFamily="2" charset="-122"/>
              </a:rPr>
              <a:t>关于人种的起源，现在世上的所有人种都是</a:t>
            </a:r>
            <a:r>
              <a:rPr lang="en-US" altLang="zh-CN" sz="1800" dirty="0">
                <a:solidFill>
                  <a:srgbClr val="000000"/>
                </a:solidFill>
                <a:effectLst/>
                <a:latin typeface="宋体" panose="02010600030101010101" pitchFamily="2" charset="-122"/>
                <a:ea typeface="等线"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en-US"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宋体" panose="02010600030101010101" pitchFamily="2" charset="-122"/>
                <a:ea typeface="等线" panose="02010600030101010101" pitchFamily="2" charset="-122"/>
              </a:rPr>
              <a:t>1.</a:t>
            </a:r>
            <a:r>
              <a:rPr lang="zh-CN" altLang="zh-CN" sz="1800" u="sng" dirty="0">
                <a:solidFill>
                  <a:srgbClr val="000000"/>
                </a:solidFill>
                <a:effectLst/>
                <a:latin typeface="Times New Roman" panose="02020603050405020304" pitchFamily="18" charset="0"/>
                <a:ea typeface="宋体" panose="02010600030101010101" pitchFamily="2" charset="-122"/>
              </a:rPr>
              <a:t>亚当和夏娃</a:t>
            </a:r>
            <a:r>
              <a:rPr lang="zh-CN" altLang="zh-CN" sz="1800" dirty="0">
                <a:solidFill>
                  <a:srgbClr val="000000"/>
                </a:solidFill>
                <a:effectLst/>
                <a:latin typeface="Times New Roman" panose="02020603050405020304" pitchFamily="18" charset="0"/>
                <a:ea typeface="宋体" panose="02010600030101010101" pitchFamily="2" charset="-122"/>
              </a:rPr>
              <a:t>的后代。上帝赋予人类第一对祖先有足够的</a:t>
            </a:r>
            <a:r>
              <a:rPr lang="en-US" altLang="zh-CN" sz="1800" dirty="0">
                <a:solidFill>
                  <a:srgbClr val="000000"/>
                </a:solidFill>
                <a:effectLst/>
                <a:latin typeface="宋体" panose="02010600030101010101" pitchFamily="2" charset="-122"/>
                <a:ea typeface="等线"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en-US"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宋体" panose="02010600030101010101" pitchFamily="2" charset="-122"/>
                <a:ea typeface="等线" panose="02010600030101010101" pitchFamily="2" charset="-122"/>
              </a:rPr>
              <a:t>2.</a:t>
            </a:r>
            <a:r>
              <a:rPr lang="zh-CN" altLang="zh-CN" sz="1800" u="sng" dirty="0">
                <a:solidFill>
                  <a:srgbClr val="000000"/>
                </a:solidFill>
                <a:effectLst/>
                <a:latin typeface="Times New Roman" panose="02020603050405020304" pitchFamily="18" charset="0"/>
                <a:ea typeface="宋体" panose="02010600030101010101" pitchFamily="2" charset="-122"/>
              </a:rPr>
              <a:t>变异</a:t>
            </a:r>
            <a:r>
              <a:rPr lang="zh-CN" altLang="zh-CN" sz="1800" dirty="0">
                <a:solidFill>
                  <a:srgbClr val="000000"/>
                </a:solidFill>
                <a:effectLst/>
                <a:latin typeface="Times New Roman" panose="02020603050405020304" pitchFamily="18" charset="0"/>
                <a:ea typeface="宋体" panose="02010600030101010101" pitchFamily="2" charset="-122"/>
              </a:rPr>
              <a:t>可能性，能生出有各种头发颜色、各种皮肤颜色、各种眼睛形状等不同外形特征的后代。</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17</a:t>
            </a:fld>
            <a:endParaRPr lang="zh-CN" altLang="en-US"/>
          </a:p>
        </p:txBody>
      </p:sp>
    </p:spTree>
    <p:extLst>
      <p:ext uri="{BB962C8B-B14F-4D97-AF65-F5344CB8AC3E}">
        <p14:creationId xmlns:p14="http://schemas.microsoft.com/office/powerpoint/2010/main" val="3555320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生物学知识表明：</a:t>
            </a:r>
            <a:r>
              <a:rPr lang="zh-CN" altLang="zh-CN" sz="1800" dirty="0">
                <a:effectLst/>
                <a:latin typeface="Times New Roman" panose="02020603050405020304" pitchFamily="18" charset="0"/>
                <a:ea typeface="宋体" panose="02010600030101010101" pitchFamily="2" charset="-122"/>
              </a:rPr>
              <a:t>所有人种的所有不同肤色都可以通过亚当和夏娃身体内原本已经存在的基因信息重新组合产生。也就是说，</a:t>
            </a:r>
            <a:r>
              <a:rPr lang="zh-CN" altLang="zh-CN" sz="1800" dirty="0">
                <a:solidFill>
                  <a:srgbClr val="000000"/>
                </a:solidFill>
                <a:effectLst/>
                <a:latin typeface="Times New Roman" panose="02020603050405020304" pitchFamily="18" charset="0"/>
                <a:ea typeface="宋体" panose="02010600030101010101" pitchFamily="2" charset="-122"/>
              </a:rPr>
              <a:t>人种并不是随机</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en-US" altLang="zh-CN" sz="1800" dirty="0">
                <a:solidFill>
                  <a:srgbClr val="000000"/>
                </a:solidFill>
                <a:effectLst/>
                <a:latin typeface="Times New Roman" panose="02020603050405020304" pitchFamily="18" charset="0"/>
                <a:ea typeface="宋体" panose="02010600030101010101" pitchFamily="2" charset="-122"/>
              </a:rPr>
              <a:t>)3.</a:t>
            </a:r>
            <a:r>
              <a:rPr lang="zh-CN" altLang="zh-CN" sz="1800" u="sng" dirty="0">
                <a:solidFill>
                  <a:srgbClr val="000000"/>
                </a:solidFill>
                <a:effectLst/>
                <a:latin typeface="Times New Roman" panose="02020603050405020304" pitchFamily="18" charset="0"/>
                <a:ea typeface="宋体" panose="02010600030101010101" pitchFamily="2" charset="-122"/>
              </a:rPr>
              <a:t>进化</a:t>
            </a:r>
            <a:r>
              <a:rPr lang="zh-CN" altLang="zh-CN" sz="1800" dirty="0">
                <a:solidFill>
                  <a:srgbClr val="000000"/>
                </a:solidFill>
                <a:effectLst/>
                <a:latin typeface="Times New Roman" panose="02020603050405020304" pitchFamily="18" charset="0"/>
                <a:ea typeface="宋体" panose="02010600030101010101" pitchFamily="2" charset="-122"/>
              </a:rPr>
              <a:t>产生的。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18</a:t>
            </a:fld>
            <a:endParaRPr lang="zh-CN" altLang="en-US"/>
          </a:p>
        </p:txBody>
      </p:sp>
    </p:spTree>
    <p:extLst>
      <p:ext uri="{BB962C8B-B14F-4D97-AF65-F5344CB8AC3E}">
        <p14:creationId xmlns:p14="http://schemas.microsoft.com/office/powerpoint/2010/main" val="8162067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至于人种是怎么形成今天的分布状况的嘛，这主要是因为</a:t>
            </a:r>
            <a:r>
              <a:rPr lang="en-US" altLang="zh-CN" sz="1800" dirty="0">
                <a:solidFill>
                  <a:srgbClr val="000000"/>
                </a:solidFill>
                <a:effectLst/>
                <a:latin typeface="宋体" panose="02010600030101010101" pitchFamily="2" charset="-122"/>
                <a:ea typeface="等线"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en-US"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宋体" panose="02010600030101010101" pitchFamily="2" charset="-122"/>
                <a:ea typeface="等线" panose="02010600030101010101" pitchFamily="2" charset="-122"/>
              </a:rPr>
              <a:t>4.</a:t>
            </a:r>
            <a:r>
              <a:rPr lang="zh-CN" altLang="zh-CN" sz="1800" u="sng" dirty="0">
                <a:solidFill>
                  <a:srgbClr val="000000"/>
                </a:solidFill>
                <a:effectLst/>
                <a:latin typeface="Times New Roman" panose="02020603050405020304" pitchFamily="18" charset="0"/>
                <a:ea typeface="宋体" panose="02010600030101010101" pitchFamily="2" charset="-122"/>
              </a:rPr>
              <a:t>巴别塔</a:t>
            </a:r>
            <a:r>
              <a:rPr lang="zh-CN" altLang="zh-CN" sz="1800" dirty="0">
                <a:solidFill>
                  <a:srgbClr val="000000"/>
                </a:solidFill>
                <a:effectLst/>
                <a:latin typeface="Times New Roman" panose="02020603050405020304" pitchFamily="18" charset="0"/>
                <a:ea typeface="宋体" panose="02010600030101010101" pitchFamily="2" charset="-122"/>
              </a:rPr>
              <a:t>事件。这一事件后，挪亚的后代被分散了，他们迁移到世界的各个地方。</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19</a:t>
            </a:fld>
            <a:endParaRPr lang="zh-CN" altLang="en-US"/>
          </a:p>
        </p:txBody>
      </p:sp>
    </p:spTree>
    <p:extLst>
      <p:ext uri="{BB962C8B-B14F-4D97-AF65-F5344CB8AC3E}">
        <p14:creationId xmlns:p14="http://schemas.microsoft.com/office/powerpoint/2010/main" val="2253696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solidFill>
                  <a:srgbClr val="000000"/>
                </a:solidFill>
                <a:effectLst/>
                <a:ea typeface="宋体" panose="02010600030101010101" pitchFamily="2" charset="-122"/>
                <a:cs typeface="Times New Roman" panose="02020603050405020304" pitchFamily="18" charset="0"/>
              </a:rPr>
              <a:t>由于迁到不同地方的每一小群都只携带了人类全部基因库中的一部分基因，原本已经存在的基因信息会在隔离繁殖和自然选择的作用下逐渐流失。这就逐步形成我们今天看到的人种分布状况——欧洲人皮肤比较白，非洲人皮肤比较黑，而在</a:t>
            </a:r>
            <a:r>
              <a:rPr lang="en-US" altLang="zh-CN" sz="1800" kern="0" dirty="0">
                <a:solidFill>
                  <a:srgbClr val="000000"/>
                </a:solidFill>
                <a:effectLst/>
                <a:latin typeface="宋体" panose="02010600030101010101" pitchFamily="2" charset="-122"/>
                <a:cs typeface="Times New Roman" panose="02020603050405020304" pitchFamily="18" charset="0"/>
              </a:rPr>
              <a:t>(P </a:t>
            </a:r>
            <a:r>
              <a:rPr lang="zh-CN" altLang="zh-CN" sz="1800" kern="0" dirty="0">
                <a:solidFill>
                  <a:srgbClr val="000000"/>
                </a:solidFill>
                <a:effectLst/>
                <a:ea typeface="宋体" panose="02010600030101010101" pitchFamily="2" charset="-122"/>
                <a:cs typeface="Times New Roman" panose="02020603050405020304" pitchFamily="18" charset="0"/>
              </a:rPr>
              <a:t>击</a:t>
            </a:r>
            <a:r>
              <a:rPr lang="en-US" altLang="zh-CN" sz="1800" kern="0" dirty="0">
                <a:solidFill>
                  <a:srgbClr val="000000"/>
                </a:solidFill>
                <a:effectLst/>
                <a:ea typeface="宋体" panose="02010600030101010101" pitchFamily="2" charset="-122"/>
                <a:cs typeface="Times New Roman" panose="02020603050405020304" pitchFamily="18" charset="0"/>
              </a:rPr>
              <a:t>)</a:t>
            </a:r>
            <a:r>
              <a:rPr lang="en-US" altLang="zh-CN" sz="1800" kern="0" dirty="0">
                <a:solidFill>
                  <a:srgbClr val="000000"/>
                </a:solidFill>
                <a:effectLst/>
                <a:latin typeface="宋体" panose="02010600030101010101" pitchFamily="2" charset="-122"/>
                <a:cs typeface="Times New Roman" panose="02020603050405020304" pitchFamily="18" charset="0"/>
              </a:rPr>
              <a:t>5.</a:t>
            </a:r>
            <a:r>
              <a:rPr lang="zh-CN" altLang="zh-CN" sz="1800" u="sng" kern="0" dirty="0">
                <a:solidFill>
                  <a:srgbClr val="000000"/>
                </a:solidFill>
                <a:effectLst/>
                <a:ea typeface="宋体" panose="02010600030101010101" pitchFamily="2" charset="-122"/>
                <a:cs typeface="Times New Roman" panose="02020603050405020304" pitchFamily="18" charset="0"/>
              </a:rPr>
              <a:t>亚洲</a:t>
            </a:r>
            <a:r>
              <a:rPr lang="zh-CN" altLang="zh-CN" sz="1800" kern="0" dirty="0">
                <a:solidFill>
                  <a:srgbClr val="000000"/>
                </a:solidFill>
                <a:effectLst/>
                <a:ea typeface="宋体" panose="02010600030101010101" pitchFamily="2" charset="-122"/>
                <a:cs typeface="Times New Roman" panose="02020603050405020304" pitchFamily="18" charset="0"/>
              </a:rPr>
              <a:t>的人肤色偏黄。</a:t>
            </a:r>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20</a:t>
            </a:fld>
            <a:endParaRPr lang="zh-CN" altLang="en-US"/>
          </a:p>
        </p:txBody>
      </p:sp>
    </p:spTree>
    <p:extLst>
      <p:ext uri="{BB962C8B-B14F-4D97-AF65-F5344CB8AC3E}">
        <p14:creationId xmlns:p14="http://schemas.microsoft.com/office/powerpoint/2010/main" val="41919545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虽然人的外形差异看似很大，但是科研结果表明：世界上任何两个相同性别的人，他们的</a:t>
            </a:r>
            <a:r>
              <a:rPr lang="en-US" altLang="zh-CN" sz="1800" dirty="0">
                <a:solidFill>
                  <a:srgbClr val="000000"/>
                </a:solidFill>
                <a:effectLst/>
                <a:latin typeface="Times New Roman" panose="02020603050405020304" pitchFamily="18" charset="0"/>
                <a:ea typeface="宋体" panose="02010600030101010101" pitchFamily="2" charset="-122"/>
              </a:rPr>
              <a:t>DNA</a:t>
            </a:r>
            <a:r>
              <a:rPr lang="zh-CN" altLang="zh-CN" sz="1800" dirty="0">
                <a:solidFill>
                  <a:srgbClr val="000000"/>
                </a:solidFill>
                <a:effectLst/>
                <a:latin typeface="Times New Roman" panose="02020603050405020304" pitchFamily="18" charset="0"/>
                <a:ea typeface="宋体" panose="02010600030101010101" pitchFamily="2" charset="-122"/>
              </a:rPr>
              <a:t>平均只有</a:t>
            </a:r>
            <a:r>
              <a:rPr lang="en-US" altLang="zh-CN" sz="1800" dirty="0">
                <a:solidFill>
                  <a:srgbClr val="000000"/>
                </a:solidFill>
                <a:effectLst/>
                <a:latin typeface="宋体" panose="02010600030101010101" pitchFamily="2" charset="-122"/>
                <a:ea typeface="等线"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en-US"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宋体" panose="02010600030101010101" pitchFamily="2" charset="-122"/>
                <a:ea typeface="等线" panose="02010600030101010101" pitchFamily="2" charset="-122"/>
              </a:rPr>
              <a:t>6.</a:t>
            </a:r>
            <a:r>
              <a:rPr lang="zh-CN" altLang="zh-CN" sz="1800" u="sng" dirty="0">
                <a:solidFill>
                  <a:srgbClr val="000000"/>
                </a:solidFill>
                <a:effectLst/>
                <a:latin typeface="Times New Roman" panose="02020603050405020304" pitchFamily="18" charset="0"/>
                <a:ea typeface="宋体" panose="02010600030101010101" pitchFamily="2" charset="-122"/>
              </a:rPr>
              <a:t>千</a:t>
            </a:r>
            <a:r>
              <a:rPr lang="zh-CN" altLang="zh-CN" sz="1800" dirty="0">
                <a:solidFill>
                  <a:srgbClr val="000000"/>
                </a:solidFill>
                <a:effectLst/>
                <a:latin typeface="Times New Roman" panose="02020603050405020304" pitchFamily="18" charset="0"/>
                <a:ea typeface="宋体" panose="02010600030101010101" pitchFamily="2" charset="-122"/>
              </a:rPr>
              <a:t>分之二的差异，表明都源自于共同的人类祖先。这样看来，科学证据</a:t>
            </a:r>
            <a:r>
              <a:rPr lang="en-US" altLang="zh-CN" sz="1800" dirty="0">
                <a:solidFill>
                  <a:srgbClr val="000000"/>
                </a:solidFill>
                <a:effectLst/>
                <a:latin typeface="宋体" panose="02010600030101010101" pitchFamily="2" charset="-122"/>
                <a:ea typeface="等线"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en-US"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宋体" panose="02010600030101010101" pitchFamily="2" charset="-122"/>
                <a:ea typeface="等线" panose="02010600030101010101" pitchFamily="2" charset="-122"/>
              </a:rPr>
              <a:t>7.</a:t>
            </a:r>
            <a:r>
              <a:rPr lang="zh-CN" altLang="zh-CN" sz="1800" u="sng" dirty="0">
                <a:solidFill>
                  <a:srgbClr val="000000"/>
                </a:solidFill>
                <a:effectLst/>
                <a:latin typeface="Times New Roman" panose="02020603050405020304" pitchFamily="18" charset="0"/>
                <a:ea typeface="宋体" panose="02010600030101010101" pitchFamily="2" charset="-122"/>
              </a:rPr>
              <a:t>支持</a:t>
            </a:r>
            <a:r>
              <a:rPr lang="zh-CN" altLang="zh-CN" sz="1800" dirty="0">
                <a:solidFill>
                  <a:srgbClr val="000000"/>
                </a:solidFill>
                <a:effectLst/>
                <a:latin typeface="Times New Roman" panose="02020603050405020304" pitchFamily="18" charset="0"/>
                <a:ea typeface="宋体" panose="02010600030101010101" pitchFamily="2" charset="-122"/>
              </a:rPr>
              <a:t>圣经所说的“神从一本造出万族的人”。</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21</a:t>
            </a:fld>
            <a:endParaRPr lang="zh-CN" altLang="en-US"/>
          </a:p>
        </p:txBody>
      </p:sp>
    </p:spTree>
    <p:extLst>
      <p:ext uri="{BB962C8B-B14F-4D97-AF65-F5344CB8AC3E}">
        <p14:creationId xmlns:p14="http://schemas.microsoft.com/office/powerpoint/2010/main" val="31341671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266700"/>
            <a:r>
              <a:rPr lang="zh-CN" altLang="zh-CN" sz="1800" dirty="0">
                <a:solidFill>
                  <a:srgbClr val="000000"/>
                </a:solidFill>
                <a:effectLst/>
                <a:latin typeface="Times New Roman" panose="02020603050405020304" pitchFamily="18" charset="0"/>
                <a:ea typeface="宋体" panose="02010600030101010101" pitchFamily="2" charset="-122"/>
              </a:rPr>
              <a:t>基于这些科学研究和我的生物学知识，我会告诉你说：“所有人种是上帝创造”的这个说法是</a:t>
            </a:r>
            <a:r>
              <a:rPr lang="en-US" altLang="zh-CN" sz="1800" dirty="0">
                <a:solidFill>
                  <a:srgbClr val="000000"/>
                </a:solidFill>
                <a:effectLst/>
                <a:latin typeface="宋体" panose="02010600030101010101" pitchFamily="2" charset="-122"/>
                <a:ea typeface="等线"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en-US"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宋体" panose="02010600030101010101" pitchFamily="2" charset="-122"/>
                <a:ea typeface="等线" panose="02010600030101010101" pitchFamily="2" charset="-122"/>
              </a:rPr>
              <a:t>8.</a:t>
            </a:r>
            <a:r>
              <a:rPr lang="zh-CN" altLang="zh-CN" sz="1800" u="sng" dirty="0">
                <a:solidFill>
                  <a:srgbClr val="000000"/>
                </a:solidFill>
                <a:effectLst/>
                <a:latin typeface="Times New Roman" panose="02020603050405020304" pitchFamily="18" charset="0"/>
                <a:ea typeface="宋体" panose="02010600030101010101" pitchFamily="2" charset="-122"/>
              </a:rPr>
              <a:t>正确</a:t>
            </a:r>
            <a:r>
              <a:rPr lang="zh-CN" altLang="zh-CN" sz="1800" dirty="0">
                <a:solidFill>
                  <a:srgbClr val="000000"/>
                </a:solidFill>
                <a:effectLst/>
                <a:latin typeface="Times New Roman" panose="02020603050405020304" pitchFamily="18" charset="0"/>
                <a:ea typeface="宋体" panose="02010600030101010101" pitchFamily="2" charset="-122"/>
              </a:rPr>
              <a:t>的；而课本所教导“人种从不同地方进化”的这个说法明显是</a:t>
            </a:r>
            <a:r>
              <a:rPr lang="en-US" altLang="zh-CN" sz="1800" dirty="0">
                <a:solidFill>
                  <a:srgbClr val="000000"/>
                </a:solidFill>
                <a:effectLst/>
                <a:latin typeface="宋体" panose="02010600030101010101" pitchFamily="2" charset="-122"/>
                <a:ea typeface="等线"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en-US"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宋体" panose="02010600030101010101" pitchFamily="2" charset="-122"/>
                <a:ea typeface="等线" panose="02010600030101010101" pitchFamily="2" charset="-122"/>
              </a:rPr>
              <a:t>9.</a:t>
            </a:r>
            <a:r>
              <a:rPr lang="zh-CN" altLang="zh-CN" sz="1800" u="sng" dirty="0">
                <a:solidFill>
                  <a:srgbClr val="000000"/>
                </a:solidFill>
                <a:effectLst/>
                <a:latin typeface="Times New Roman" panose="02020603050405020304" pitchFamily="18" charset="0"/>
                <a:ea typeface="宋体" panose="02010600030101010101" pitchFamily="2" charset="-122"/>
              </a:rPr>
              <a:t>错误</a:t>
            </a:r>
            <a:r>
              <a:rPr lang="zh-CN" altLang="zh-CN" sz="1800" dirty="0">
                <a:solidFill>
                  <a:srgbClr val="000000"/>
                </a:solidFill>
                <a:effectLst/>
                <a:latin typeface="Times New Roman" panose="02020603050405020304" pitchFamily="18" charset="0"/>
                <a:ea typeface="宋体" panose="02010600030101010101" pitchFamily="2" charset="-122"/>
              </a:rPr>
              <a:t>的。</a:t>
            </a:r>
            <a:endParaRPr lang="zh-CN" altLang="zh-CN" sz="1800" dirty="0">
              <a:effectLst/>
              <a:latin typeface="Times New Roman" panose="02020603050405020304" pitchFamily="18" charset="0"/>
              <a:ea typeface="等线" panose="02010600030101010101" pitchFamily="2" charset="-122"/>
            </a:endParaRPr>
          </a:p>
          <a:p>
            <a:pPr marL="266700"/>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266700"/>
            <a:r>
              <a:rPr lang="zh-CN" altLang="zh-CN" sz="1800" dirty="0">
                <a:solidFill>
                  <a:srgbClr val="000000"/>
                </a:solidFill>
                <a:effectLst/>
                <a:latin typeface="Times New Roman" panose="02020603050405020304" pitchFamily="18" charset="0"/>
                <a:ea typeface="宋体" panose="02010600030101010101" pitchFamily="2" charset="-122"/>
              </a:rPr>
              <a:t>希望你能坚定你对上帝的信仰！</a:t>
            </a:r>
            <a:endParaRPr lang="zh-CN" altLang="zh-CN" sz="1800" dirty="0">
              <a:effectLst/>
              <a:latin typeface="Times New Roman" panose="02020603050405020304" pitchFamily="18" charset="0"/>
              <a:ea typeface="等线" panose="02010600030101010101" pitchFamily="2" charset="-122"/>
            </a:endParaRPr>
          </a:p>
          <a:p>
            <a:pPr marL="266700" marR="152400" algn="r">
              <a:spcAft>
                <a:spcPts val="0"/>
              </a:spcAft>
            </a:pPr>
            <a:r>
              <a:rPr lang="zh-CN" altLang="zh-CN" sz="1800" dirty="0">
                <a:solidFill>
                  <a:srgbClr val="000000"/>
                </a:solidFill>
                <a:effectLst/>
                <a:latin typeface="Times New Roman" panose="02020603050405020304" pitchFamily="18" charset="0"/>
                <a:ea typeface="宋体" panose="02010600030101010101" pitchFamily="2" charset="-122"/>
              </a:rPr>
              <a:t>主内，</a:t>
            </a:r>
            <a:endParaRPr lang="zh-CN" altLang="zh-CN" sz="1800" dirty="0">
              <a:effectLst/>
              <a:latin typeface="Times New Roman" panose="02020603050405020304" pitchFamily="18" charset="0"/>
              <a:ea typeface="等线" panose="02010600030101010101" pitchFamily="2" charset="-122"/>
            </a:endParaRPr>
          </a:p>
          <a:p>
            <a:pPr marL="4533900"/>
            <a:r>
              <a:rPr lang="en-US" altLang="zh-CN" sz="1800" dirty="0">
                <a:solidFill>
                  <a:srgbClr val="000000"/>
                </a:solidFill>
                <a:effectLst/>
                <a:latin typeface="Times New Roman" panose="02020603050405020304" pitchFamily="18" charset="0"/>
                <a:ea typeface="宋体" panose="02010600030101010101" pitchFamily="2" charset="-122"/>
              </a:rPr>
              <a:t>                                                                                                                                                             </a:t>
            </a:r>
            <a:r>
              <a:rPr lang="zh-CN" altLang="zh-CN" sz="1800" dirty="0">
                <a:solidFill>
                  <a:srgbClr val="000000"/>
                </a:solidFill>
                <a:effectLst/>
                <a:latin typeface="Times New Roman" panose="02020603050405020304" pitchFamily="18" charset="0"/>
                <a:ea typeface="宋体" panose="02010600030101010101" pitchFamily="2" charset="-122"/>
              </a:rPr>
              <a:t>小王叔</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22</a:t>
            </a:fld>
            <a:endParaRPr lang="zh-CN" altLang="en-US"/>
          </a:p>
        </p:txBody>
      </p:sp>
    </p:spTree>
    <p:extLst>
      <p:ext uri="{BB962C8B-B14F-4D97-AF65-F5344CB8AC3E}">
        <p14:creationId xmlns:p14="http://schemas.microsoft.com/office/powerpoint/2010/main" val="2032430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那人类有多少个“人种”呢？４种吗？不！只有一种。人的各种外形特征差异都无关紧要</a:t>
            </a:r>
            <a:r>
              <a:rPr lang="en-US" altLang="zh-CN" sz="1800" dirty="0">
                <a:solidFill>
                  <a:srgbClr val="000000"/>
                </a:solidFill>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endParaRPr kumimoji="1"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23</a:t>
            </a:fld>
            <a:endParaRPr lang="zh-CN" altLang="en-US"/>
          </a:p>
        </p:txBody>
      </p:sp>
    </p:spTree>
    <p:extLst>
      <p:ext uri="{BB962C8B-B14F-4D97-AF65-F5344CB8AC3E}">
        <p14:creationId xmlns:p14="http://schemas.microsoft.com/office/powerpoint/2010/main" val="20378567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solidFill>
                  <a:srgbClr val="000000"/>
                </a:solidFill>
                <a:effectLst/>
                <a:ea typeface="宋体" panose="02010600030101010101" pitchFamily="2" charset="-122"/>
                <a:cs typeface="Times New Roman" panose="02020603050405020304" pitchFamily="18" charset="0"/>
              </a:rPr>
              <a:t>因为世上只有一个族群，那就是人类。神在使徒行传就告诉我们：“他（神）从一本造成万族的人”。</a:t>
            </a:r>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24</a:t>
            </a:fld>
            <a:endParaRPr lang="zh-CN" altLang="en-US"/>
          </a:p>
        </p:txBody>
      </p:sp>
    </p:spTree>
    <p:extLst>
      <p:ext uri="{BB962C8B-B14F-4D97-AF65-F5344CB8AC3E}">
        <p14:creationId xmlns:p14="http://schemas.microsoft.com/office/powerpoint/2010/main" val="29273387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所以无论是白种人、黄种人、黑种人，还是已经灭绝的尼安德特人，直立人等其实都是亚当夏娃的后代，所有的现代人种都来自这两对共同的祖先。</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25</a:t>
            </a:fld>
            <a:endParaRPr lang="zh-CN" altLang="en-US"/>
          </a:p>
        </p:txBody>
      </p:sp>
    </p:spTree>
    <p:extLst>
      <p:ext uri="{BB962C8B-B14F-4D97-AF65-F5344CB8AC3E}">
        <p14:creationId xmlns:p14="http://schemas.microsoft.com/office/powerpoint/2010/main" val="8019124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457200" algn="l"/>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还记得“夏娃”这个名字的意思吗？“众生之母”。你知道吗？就连“夏娃是众生之母”这一点，都有现代科学的证明呢。这是怎么一回事？</a:t>
            </a:r>
            <a:endParaRPr lang="zh-CN" altLang="zh-CN" sz="1800" dirty="0">
              <a:effectLst/>
              <a:latin typeface="Times New Roman" panose="02020603050405020304" pitchFamily="18" charset="0"/>
              <a:ea typeface="等线" panose="02010600030101010101" pitchFamily="2" charset="-122"/>
            </a:endParaRPr>
          </a:p>
          <a:p>
            <a:pPr>
              <a:tabLst>
                <a:tab pos="457200" algn="l"/>
                <a:tab pos="1620520" algn="l"/>
              </a:tabLst>
            </a:pPr>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26</a:t>
            </a:fld>
            <a:endParaRPr lang="zh-CN" altLang="en-US"/>
          </a:p>
        </p:txBody>
      </p:sp>
    </p:spTree>
    <p:extLst>
      <p:ext uri="{BB962C8B-B14F-4D97-AF65-F5344CB8AC3E}">
        <p14:creationId xmlns:p14="http://schemas.microsoft.com/office/powerpoint/2010/main" val="42295193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听老师朗读一下“阅读材料二”就知道了。</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27</a:t>
            </a:fld>
            <a:endParaRPr lang="zh-CN" altLang="en-US"/>
          </a:p>
        </p:txBody>
      </p:sp>
    </p:spTree>
    <p:extLst>
      <p:ext uri="{BB962C8B-B14F-4D97-AF65-F5344CB8AC3E}">
        <p14:creationId xmlns:p14="http://schemas.microsoft.com/office/powerpoint/2010/main" val="30290678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四、请完成下列问答和选择题。</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solidFill>
                  <a:srgbClr val="000000"/>
                </a:solidFill>
                <a:effectLst/>
                <a:latin typeface="Times New Roman" panose="02020603050405020304" pitchFamily="18" charset="0"/>
                <a:ea typeface="宋体" panose="02010600030101010101" pitchFamily="2" charset="-122"/>
              </a:rPr>
              <a:t>1. </a:t>
            </a:r>
            <a:r>
              <a:rPr lang="zh-CN" altLang="zh-CN" sz="1800" dirty="0">
                <a:solidFill>
                  <a:srgbClr val="000000"/>
                </a:solidFill>
                <a:effectLst/>
                <a:latin typeface="Times New Roman" panose="02020603050405020304" pitchFamily="18" charset="0"/>
                <a:ea typeface="宋体" panose="02010600030101010101" pitchFamily="2" charset="-122"/>
              </a:rPr>
              <a:t>现代科学得出了什么结论？（</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zh-CN" altLang="zh-CN" sz="1800" u="sng" dirty="0">
                <a:solidFill>
                  <a:srgbClr val="000000"/>
                </a:solidFill>
                <a:effectLst/>
                <a:latin typeface="Times New Roman" panose="02020603050405020304" pitchFamily="18" charset="0"/>
                <a:ea typeface="宋体" panose="02010600030101010101" pitchFamily="2" charset="-122"/>
              </a:rPr>
              <a:t>所有人类都起源于同一位母亲</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28</a:t>
            </a:fld>
            <a:endParaRPr lang="zh-CN" altLang="en-US"/>
          </a:p>
        </p:txBody>
      </p:sp>
    </p:spTree>
    <p:extLst>
      <p:ext uri="{BB962C8B-B14F-4D97-AF65-F5344CB8AC3E}">
        <p14:creationId xmlns:p14="http://schemas.microsoft.com/office/powerpoint/2010/main" val="30180279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en-US" altLang="zh-CN" sz="1800" dirty="0">
                <a:solidFill>
                  <a:srgbClr val="000000"/>
                </a:solidFill>
                <a:effectLst/>
                <a:latin typeface="宋体" panose="02010600030101010101" pitchFamily="2" charset="-122"/>
                <a:ea typeface="等线" panose="02010600030101010101" pitchFamily="2" charset="-122"/>
              </a:rPr>
              <a:t>2. </a:t>
            </a:r>
            <a:r>
              <a:rPr lang="zh-CN" altLang="zh-CN" sz="1800" dirty="0">
                <a:solidFill>
                  <a:srgbClr val="000000"/>
                </a:solidFill>
                <a:effectLst/>
                <a:latin typeface="Times New Roman" panose="02020603050405020304" pitchFamily="18" charset="0"/>
                <a:ea typeface="宋体" panose="02010600030101010101" pitchFamily="2" charset="-122"/>
              </a:rPr>
              <a:t>这个科学结论是哪些科学家研究得出的？（</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en-US" altLang="zh-CN" sz="1800" dirty="0">
                <a:solidFill>
                  <a:srgbClr val="000000"/>
                </a:solidFill>
                <a:effectLst/>
                <a:latin typeface="Times New Roman" panose="02020603050405020304" pitchFamily="18" charset="0"/>
                <a:ea typeface="宋体" panose="02010600030101010101" pitchFamily="2" charset="-122"/>
              </a:rPr>
              <a:t>AD</a:t>
            </a:r>
            <a:r>
              <a:rPr lang="zh-CN" altLang="zh-CN" sz="1800" dirty="0">
                <a:solidFill>
                  <a:srgbClr val="000000"/>
                </a:solidFill>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lphaUcPeriod"/>
            </a:pPr>
            <a:r>
              <a:rPr lang="zh-CN" altLang="zh-CN" sz="1800" dirty="0">
                <a:solidFill>
                  <a:srgbClr val="000000"/>
                </a:solidFill>
                <a:effectLst/>
                <a:latin typeface="Times New Roman" panose="02020603050405020304" pitchFamily="18" charset="0"/>
                <a:ea typeface="宋体" panose="02010600030101010101" pitchFamily="2" charset="-122"/>
              </a:rPr>
              <a:t>进化论主流科学家</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lphaUcPeriod"/>
            </a:pPr>
            <a:r>
              <a:rPr lang="zh-CN" altLang="zh-CN" sz="1800" dirty="0">
                <a:solidFill>
                  <a:srgbClr val="000000"/>
                </a:solidFill>
                <a:effectLst/>
                <a:latin typeface="Times New Roman" panose="02020603050405020304" pitchFamily="18" charset="0"/>
                <a:ea typeface="宋体" panose="02010600030101010101" pitchFamily="2" charset="-122"/>
              </a:rPr>
              <a:t>创造论科学家</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lphaUcPeriod"/>
            </a:pPr>
            <a:r>
              <a:rPr lang="zh-CN" altLang="zh-CN" sz="1800" dirty="0">
                <a:solidFill>
                  <a:srgbClr val="000000"/>
                </a:solidFill>
                <a:effectLst/>
                <a:latin typeface="Times New Roman" panose="02020603050405020304" pitchFamily="18" charset="0"/>
                <a:ea typeface="宋体" panose="02010600030101010101" pitchFamily="2" charset="-122"/>
              </a:rPr>
              <a:t>相信圣经的科学家</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lphaUcPeriod"/>
            </a:pPr>
            <a:r>
              <a:rPr lang="zh-CN" altLang="zh-CN" sz="1800" dirty="0">
                <a:solidFill>
                  <a:srgbClr val="000000"/>
                </a:solidFill>
                <a:effectLst/>
                <a:latin typeface="Times New Roman" panose="02020603050405020304" pitchFamily="18" charset="0"/>
                <a:ea typeface="宋体" panose="02010600030101010101" pitchFamily="2" charset="-122"/>
              </a:rPr>
              <a:t>不相信圣经的科学家</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29</a:t>
            </a:fld>
            <a:endParaRPr lang="zh-CN" altLang="en-US"/>
          </a:p>
        </p:txBody>
      </p:sp>
    </p:spTree>
    <p:extLst>
      <p:ext uri="{BB962C8B-B14F-4D97-AF65-F5344CB8AC3E}">
        <p14:creationId xmlns:p14="http://schemas.microsoft.com/office/powerpoint/2010/main" val="21140285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en-US" altLang="zh-CN" sz="1800" dirty="0">
                <a:solidFill>
                  <a:srgbClr val="000000"/>
                </a:solidFill>
                <a:effectLst/>
                <a:latin typeface="宋体" panose="02010600030101010101" pitchFamily="2" charset="-122"/>
                <a:ea typeface="等线" panose="02010600030101010101" pitchFamily="2" charset="-122"/>
              </a:rPr>
              <a:t>3. </a:t>
            </a:r>
            <a:r>
              <a:rPr lang="zh-CN" altLang="zh-CN" sz="1800" dirty="0">
                <a:solidFill>
                  <a:srgbClr val="000000"/>
                </a:solidFill>
                <a:effectLst/>
                <a:latin typeface="Times New Roman" panose="02020603050405020304" pitchFamily="18" charset="0"/>
                <a:ea typeface="宋体" panose="02010600030101010101" pitchFamily="2" charset="-122"/>
              </a:rPr>
              <a:t>你从这个科学结论，能学到什么？（</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en-US" altLang="zh-CN" sz="1800" dirty="0">
                <a:solidFill>
                  <a:srgbClr val="000000"/>
                </a:solidFill>
                <a:effectLst/>
                <a:latin typeface="Times New Roman" panose="02020603050405020304" pitchFamily="18" charset="0"/>
                <a:ea typeface="宋体" panose="02010600030101010101" pitchFamily="2" charset="-122"/>
              </a:rPr>
              <a:t>BD</a:t>
            </a:r>
            <a:r>
              <a:rPr lang="zh-CN" altLang="zh-CN" sz="1800" dirty="0">
                <a:solidFill>
                  <a:srgbClr val="000000"/>
                </a:solidFill>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lphaUcPeriod"/>
            </a:pPr>
            <a:r>
              <a:rPr lang="zh-CN" altLang="zh-CN" sz="1800" dirty="0">
                <a:solidFill>
                  <a:srgbClr val="000000"/>
                </a:solidFill>
                <a:effectLst/>
                <a:latin typeface="Times New Roman" panose="02020603050405020304" pitchFamily="18" charset="0"/>
                <a:ea typeface="宋体" panose="02010600030101010101" pitchFamily="2" charset="-122"/>
              </a:rPr>
              <a:t>人类是从各个地方进化而来的。</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lphaUcPeriod"/>
            </a:pPr>
            <a:r>
              <a:rPr lang="zh-CN" altLang="zh-CN" sz="1800" dirty="0">
                <a:solidFill>
                  <a:srgbClr val="000000"/>
                </a:solidFill>
                <a:effectLst/>
                <a:latin typeface="Times New Roman" panose="02020603050405020304" pitchFamily="18" charset="0"/>
                <a:ea typeface="宋体" panose="02010600030101010101" pitchFamily="2" charset="-122"/>
              </a:rPr>
              <a:t>《使徒行传》所说的“神从一本造成万族的人”有科学根据。</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lphaUcPeriod"/>
            </a:pPr>
            <a:r>
              <a:rPr lang="zh-CN" altLang="zh-CN" sz="1800" dirty="0">
                <a:solidFill>
                  <a:srgbClr val="000000"/>
                </a:solidFill>
                <a:effectLst/>
                <a:latin typeface="Times New Roman" panose="02020603050405020304" pitchFamily="18" charset="0"/>
                <a:ea typeface="宋体" panose="02010600030101010101" pitchFamily="2" charset="-122"/>
              </a:rPr>
              <a:t>全人类有许多不同的祖先。</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lt"/>
              <a:buAutoNum type="alphaUcPeriod"/>
            </a:pPr>
            <a:r>
              <a:rPr lang="zh-CN" altLang="zh-CN" sz="1800" dirty="0">
                <a:solidFill>
                  <a:srgbClr val="000000"/>
                </a:solidFill>
                <a:effectLst/>
                <a:latin typeface="Times New Roman" panose="02020603050405020304" pitchFamily="18" charset="0"/>
                <a:ea typeface="宋体" panose="02010600030101010101" pitchFamily="2" charset="-122"/>
              </a:rPr>
              <a:t>全人类只有一个人种。</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30</a:t>
            </a:fld>
            <a:endParaRPr lang="zh-CN" altLang="en-US"/>
          </a:p>
        </p:txBody>
      </p:sp>
    </p:spTree>
    <p:extLst>
      <p:ext uri="{BB962C8B-B14F-4D97-AF65-F5344CB8AC3E}">
        <p14:creationId xmlns:p14="http://schemas.microsoft.com/office/powerpoint/2010/main" val="21122751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人种的来源支持圣经的记载，你要掌握的是：圣经是宇宙的历史书，圣经的话都是可信的！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en-US" altLang="zh-CN" sz="1800" dirty="0">
              <a:solidFill>
                <a:schemeClr val="tx1"/>
              </a:solidFill>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祷告结束！</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31</a:t>
            </a:fld>
            <a:endParaRPr lang="zh-CN" altLang="en-US"/>
          </a:p>
        </p:txBody>
      </p:sp>
    </p:spTree>
    <p:extLst>
      <p:ext uri="{BB962C8B-B14F-4D97-AF65-F5344CB8AC3E}">
        <p14:creationId xmlns:p14="http://schemas.microsoft.com/office/powerpoint/2010/main" val="14766971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对于“人种”想要了解更多的同学，可以参考</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附录一：进化论思想导致种族主义</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附录二：人的寿命越变越短吗？</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32</a:t>
            </a:fld>
            <a:endParaRPr lang="zh-CN" altLang="en-US"/>
          </a:p>
        </p:txBody>
      </p:sp>
    </p:spTree>
    <p:extLst>
      <p:ext uri="{BB962C8B-B14F-4D97-AF65-F5344CB8AC3E}">
        <p14:creationId xmlns:p14="http://schemas.microsoft.com/office/powerpoint/2010/main" val="42942401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solidFill>
                  <a:srgbClr val="000000"/>
                </a:solidFill>
                <a:effectLst/>
                <a:latin typeface="Times New Roman" panose="02020603050405020304" pitchFamily="18" charset="0"/>
                <a:ea typeface="宋体" panose="02010600030101010101" pitchFamily="2" charset="-122"/>
              </a:rPr>
              <a:t>附录一：进化论思想导致种族主义</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solidFill>
                  <a:srgbClr val="000000"/>
                </a:solidFill>
                <a:effectLst/>
                <a:latin typeface="宋体" panose="02010600030101010101" pitchFamily="2" charset="-122"/>
                <a:ea typeface="等线" panose="02010600030101010101" pitchFamily="2" charset="-122"/>
              </a:rPr>
              <a:t> </a:t>
            </a:r>
            <a:r>
              <a:rPr lang="zh-CN" altLang="zh-CN" sz="1800" dirty="0">
                <a:solidFill>
                  <a:srgbClr val="000000"/>
                </a:solidFill>
                <a:effectLst/>
                <a:latin typeface="Times New Roman" panose="02020603050405020304" pitchFamily="18" charset="0"/>
                <a:ea typeface="宋体" panose="02010600030101010101" pitchFamily="2" charset="-122"/>
              </a:rPr>
              <a:t>圣经告诉我们：全世界只有一个人种。神命令不同肤色的人要彼此相爱！但现在流行的进化论说法却是：不同人种是从不同地方进化来的。按照进化论的思想，有一些人种可能会进化得比较完全，有一些没那么完全。所以这些人种之间有高级和低级之分。</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33</a:t>
            </a:fld>
            <a:endParaRPr lang="zh-CN" altLang="en-US"/>
          </a:p>
        </p:txBody>
      </p:sp>
    </p:spTree>
    <p:extLst>
      <p:ext uri="{BB962C8B-B14F-4D97-AF65-F5344CB8AC3E}">
        <p14:creationId xmlns:p14="http://schemas.microsoft.com/office/powerpoint/2010/main" val="37628927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如果人不相信真神上帝在圣经写的话，相反是用进化来取代圣经的真理，那就会带来灾难性的后果。比如说在历史上，曾有德国元首阿道夫</a:t>
            </a:r>
            <a:r>
              <a:rPr lang="en-US" altLang="zh-CN" sz="1800" dirty="0">
                <a:solidFill>
                  <a:srgbClr val="000000"/>
                </a:solidFill>
                <a:effectLst/>
                <a:latin typeface="Times New Roman" panose="02020603050405020304" pitchFamily="18" charset="0"/>
                <a:ea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rPr>
              <a:t>希特勒因为受到进化论的影响，把犹太人看作是比其他人种更加低级的人。为了让自己的国家更进化，希特勒发动了惨绝人寰的犹太人大屠杀，造成至少</a:t>
            </a:r>
            <a:r>
              <a:rPr lang="en-US" altLang="zh-CN" sz="1800" dirty="0">
                <a:solidFill>
                  <a:srgbClr val="000000"/>
                </a:solidFill>
                <a:effectLst/>
                <a:latin typeface="Times New Roman" panose="02020603050405020304" pitchFamily="18" charset="0"/>
                <a:ea typeface="宋体" panose="02010600030101010101" pitchFamily="2" charset="-122"/>
              </a:rPr>
              <a:t>1700</a:t>
            </a:r>
            <a:r>
              <a:rPr lang="zh-CN" altLang="zh-CN" sz="1800" dirty="0">
                <a:solidFill>
                  <a:srgbClr val="000000"/>
                </a:solidFill>
                <a:effectLst/>
                <a:latin typeface="Times New Roman" panose="02020603050405020304" pitchFamily="18" charset="0"/>
                <a:ea typeface="宋体" panose="02010600030101010101" pitchFamily="2" charset="-122"/>
              </a:rPr>
              <a:t>万人的死亡。（</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zh-CN" altLang="zh-CN" sz="1800" b="1" dirty="0">
                <a:solidFill>
                  <a:srgbClr val="000000"/>
                </a:solidFill>
                <a:effectLst/>
                <a:latin typeface="Times New Roman" panose="02020603050405020304" pitchFamily="18" charset="0"/>
                <a:ea typeface="宋体" panose="02010600030101010101" pitchFamily="2" charset="-122"/>
              </a:rPr>
              <a:t>观看视频《进化论导致种族主义》</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34</a:t>
            </a:fld>
            <a:endParaRPr lang="zh-CN" altLang="en-US"/>
          </a:p>
        </p:txBody>
      </p:sp>
    </p:spTree>
    <p:extLst>
      <p:ext uri="{BB962C8B-B14F-4D97-AF65-F5344CB8AC3E}">
        <p14:creationId xmlns:p14="http://schemas.microsoft.com/office/powerpoint/2010/main" val="14658610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进化论的思想导致了种族主义，这个谎言夺取了很多人的生命。</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35</a:t>
            </a:fld>
            <a:endParaRPr lang="zh-CN" altLang="en-US"/>
          </a:p>
        </p:txBody>
      </p:sp>
    </p:spTree>
    <p:extLst>
      <p:ext uri="{BB962C8B-B14F-4D97-AF65-F5344CB8AC3E}">
        <p14:creationId xmlns:p14="http://schemas.microsoft.com/office/powerpoint/2010/main" val="5037701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如果我们不要悲剧重演，那就要实实在在地相信圣经的话！</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使徒行传</a:t>
            </a:r>
            <a:r>
              <a:rPr lang="en-US" altLang="zh-CN" sz="1800" dirty="0">
                <a:effectLst/>
                <a:latin typeface="Times New Roman" panose="02020603050405020304" pitchFamily="18" charset="0"/>
                <a:ea typeface="宋体" panose="02010600030101010101" pitchFamily="2" charset="-122"/>
              </a:rPr>
              <a:t>17:26 </a:t>
            </a:r>
            <a:r>
              <a:rPr lang="zh-CN" altLang="zh-CN" sz="1800" dirty="0">
                <a:effectLst/>
                <a:latin typeface="Times New Roman" panose="02020603050405020304" pitchFamily="18" charset="0"/>
                <a:ea typeface="宋体" panose="02010600030101010101" pitchFamily="2" charset="-122"/>
              </a:rPr>
              <a:t>他</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神</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从一本造出万族的人</a:t>
            </a:r>
            <a:r>
              <a:rPr lang="en-US"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36</a:t>
            </a:fld>
            <a:endParaRPr lang="zh-CN" altLang="en-US"/>
          </a:p>
        </p:txBody>
      </p:sp>
    </p:spTree>
    <p:extLst>
      <p:ext uri="{BB962C8B-B14F-4D97-AF65-F5344CB8AC3E}">
        <p14:creationId xmlns:p14="http://schemas.microsoft.com/office/powerpoint/2010/main" val="17763271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创世记</a:t>
            </a:r>
            <a:r>
              <a:rPr lang="en-US" altLang="zh-CN" sz="1800" dirty="0">
                <a:effectLst/>
                <a:latin typeface="Times New Roman" panose="02020603050405020304" pitchFamily="18" charset="0"/>
                <a:ea typeface="宋体" panose="02010600030101010101" pitchFamily="2" charset="-122"/>
              </a:rPr>
              <a:t>3:20</a:t>
            </a:r>
            <a:r>
              <a:rPr lang="zh-CN" altLang="zh-CN" sz="1800" u="sng" dirty="0">
                <a:effectLst/>
                <a:latin typeface="Times New Roman" panose="02020603050405020304" pitchFamily="18" charset="0"/>
                <a:ea typeface="宋体" panose="02010600030101010101" pitchFamily="2" charset="-122"/>
              </a:rPr>
              <a:t>亚当</a:t>
            </a:r>
            <a:r>
              <a:rPr lang="zh-CN" altLang="zh-CN" sz="1800" dirty="0">
                <a:effectLst/>
                <a:latin typeface="Times New Roman" panose="02020603050405020304" pitchFamily="18" charset="0"/>
                <a:ea typeface="宋体" panose="02010600030101010101" pitchFamily="2" charset="-122"/>
              </a:rPr>
              <a:t>给他妻子起名叫</a:t>
            </a:r>
            <a:r>
              <a:rPr lang="zh-CN" altLang="zh-CN" sz="1800" u="sng" dirty="0">
                <a:effectLst/>
                <a:latin typeface="Times New Roman" panose="02020603050405020304" pitchFamily="18" charset="0"/>
                <a:ea typeface="宋体" panose="02010600030101010101" pitchFamily="2" charset="-122"/>
              </a:rPr>
              <a:t>夏娃</a:t>
            </a:r>
            <a:r>
              <a:rPr lang="zh-CN" altLang="zh-CN" sz="1800" dirty="0">
                <a:effectLst/>
                <a:latin typeface="Times New Roman" panose="02020603050405020304" pitchFamily="18" charset="0"/>
                <a:ea typeface="宋体" panose="02010600030101010101" pitchFamily="2" charset="-122"/>
              </a:rPr>
              <a:t>，因为她是众生之母。</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37</a:t>
            </a:fld>
            <a:endParaRPr lang="zh-CN" altLang="en-US"/>
          </a:p>
        </p:txBody>
      </p:sp>
    </p:spTree>
    <p:extLst>
      <p:ext uri="{BB962C8B-B14F-4D97-AF65-F5344CB8AC3E}">
        <p14:creationId xmlns:p14="http://schemas.microsoft.com/office/powerpoint/2010/main" val="6329945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创造人的神也是爱人的神，赋予人生命的主也是审判的主！</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38</a:t>
            </a:fld>
            <a:endParaRPr lang="zh-CN" altLang="en-US"/>
          </a:p>
        </p:txBody>
      </p:sp>
    </p:spTree>
    <p:extLst>
      <p:ext uri="{BB962C8B-B14F-4D97-AF65-F5344CB8AC3E}">
        <p14:creationId xmlns:p14="http://schemas.microsoft.com/office/powerpoint/2010/main" val="4941381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希特勒在历史上犯下的滔天罪恶，必会受到这位上帝公正的审判。但“审判”绝非上帝的目的，上帝不希望任何一个人去地狱！</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39</a:t>
            </a:fld>
            <a:endParaRPr lang="zh-CN" altLang="en-US"/>
          </a:p>
        </p:txBody>
      </p:sp>
    </p:spTree>
    <p:extLst>
      <p:ext uri="{BB962C8B-B14F-4D97-AF65-F5344CB8AC3E}">
        <p14:creationId xmlns:p14="http://schemas.microsoft.com/office/powerpoint/2010/main" val="28190834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以西结书</a:t>
            </a:r>
            <a:r>
              <a:rPr lang="en-US" altLang="zh-CN" sz="1800" kern="0" dirty="0">
                <a:effectLst/>
                <a:ea typeface="宋体" panose="02010600030101010101" pitchFamily="2" charset="-122"/>
                <a:cs typeface="Times New Roman" panose="02020603050405020304" pitchFamily="18" charset="0"/>
              </a:rPr>
              <a:t>33:11</a:t>
            </a:r>
            <a:r>
              <a:rPr lang="zh-CN" altLang="zh-CN" sz="1800" kern="0" dirty="0">
                <a:effectLst/>
                <a:ea typeface="宋体" panose="02010600030101010101" pitchFamily="2" charset="-122"/>
                <a:cs typeface="Times New Roman" panose="02020603050405020304" pitchFamily="18" charset="0"/>
              </a:rPr>
              <a:t>主耶和华说：</a:t>
            </a:r>
            <a:r>
              <a:rPr lang="en-US" altLang="zh-CN" sz="1800" kern="0" dirty="0">
                <a:effectLst/>
                <a:ea typeface="宋体" panose="02010600030101010101" pitchFamily="2" charset="-122"/>
                <a:cs typeface="Times New Roman" panose="02020603050405020304" pitchFamily="18" charset="0"/>
              </a:rPr>
              <a:t>‘</a:t>
            </a:r>
            <a:r>
              <a:rPr lang="zh-CN" altLang="zh-CN" sz="1800" kern="0" dirty="0">
                <a:effectLst/>
                <a:ea typeface="宋体" panose="02010600030101010101" pitchFamily="2" charset="-122"/>
                <a:cs typeface="Times New Roman" panose="02020603050405020304" pitchFamily="18" charset="0"/>
              </a:rPr>
              <a:t>我指著我的永生起誓，我断不喜悦恶人死亡，惟喜悦恶人转离所行的道而活。</a:t>
            </a:r>
            <a:r>
              <a:rPr lang="zh-CN" altLang="zh-CN" sz="1800" u="sng" kern="0" dirty="0">
                <a:effectLst/>
                <a:ea typeface="宋体" panose="02010600030101010101" pitchFamily="2" charset="-122"/>
                <a:cs typeface="Times New Roman" panose="02020603050405020304" pitchFamily="18" charset="0"/>
              </a:rPr>
              <a:t>以色列</a:t>
            </a:r>
            <a:r>
              <a:rPr lang="zh-CN" altLang="zh-CN" sz="1800" kern="0" dirty="0">
                <a:effectLst/>
                <a:ea typeface="宋体" panose="02010600030101010101" pitchFamily="2" charset="-122"/>
                <a:cs typeface="Times New Roman" panose="02020603050405020304" pitchFamily="18" charset="0"/>
              </a:rPr>
              <a:t>家啊，你们转回，转回吧！离开恶道，何必死亡呢？</a:t>
            </a:r>
            <a:r>
              <a:rPr lang="en-US" altLang="zh-CN" sz="1800" kern="0" dirty="0">
                <a:effectLst/>
                <a:ea typeface="宋体" panose="02010600030101010101" pitchFamily="2" charset="-122"/>
                <a:cs typeface="Times New Roman" panose="02020603050405020304" pitchFamily="18" charset="0"/>
              </a:rPr>
              <a:t>’</a:t>
            </a:r>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40</a:t>
            </a:fld>
            <a:endParaRPr lang="zh-CN" altLang="en-US"/>
          </a:p>
        </p:txBody>
      </p:sp>
    </p:spTree>
    <p:extLst>
      <p:ext uri="{BB962C8B-B14F-4D97-AF65-F5344CB8AC3E}">
        <p14:creationId xmlns:p14="http://schemas.microsoft.com/office/powerpoint/2010/main" val="16141728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6344896-A9B2-4544-A0B8-D3BBA0E8AEA5}" type="slidenum">
              <a:rPr lang="zh-CN" altLang="en-US" smtClean="0"/>
              <a:pPr/>
              <a:t>41</a:t>
            </a:fld>
            <a:endParaRPr lang="zh-CN" altLang="en-US"/>
          </a:p>
        </p:txBody>
      </p:sp>
    </p:spTree>
    <p:extLst>
      <p:ext uri="{BB962C8B-B14F-4D97-AF65-F5344CB8AC3E}">
        <p14:creationId xmlns:p14="http://schemas.microsoft.com/office/powerpoint/2010/main" val="31913757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576782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91182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251552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074266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userDrawn="1"/>
        </p:nvPicPr>
        <p:blipFill>
          <a:blip r:embed="rId2"/>
          <a:stretch>
            <a:fillRect/>
          </a:stretch>
        </p:blipFill>
        <p:spPr>
          <a:xfrm>
            <a:off x="3140761" y="1594338"/>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983982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两项内容">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6821404"/>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userDrawn="1"/>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89C63A8-0C1D-C648-8CC9-E00DFC7A42F0}"/>
              </a:ext>
            </a:extLst>
          </p:cNvPr>
          <p:cNvSpPr/>
          <p:nvPr userDrawn="1"/>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121F095-16FA-6040-9811-F92D714F513D}"/>
              </a:ext>
            </a:extLst>
          </p:cNvPr>
          <p:cNvSpPr/>
          <p:nvPr userDrawn="1"/>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CAAF2CA-1402-7A41-87C0-2AD4EB89BE29}"/>
              </a:ext>
            </a:extLst>
          </p:cNvPr>
          <p:cNvSpPr/>
          <p:nvPr userDrawn="1"/>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userDrawn="1"/>
        </p:nvPicPr>
        <p:blipFill>
          <a:blip r:embed="rId2"/>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userDrawn="1"/>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1566147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4" name="Slide Number Placeholder 3"/>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088081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55049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4273151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1"/>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9277196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360363"/>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2360275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3891019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userDrawn="1"/>
        </p:nvPicPr>
        <p:blipFill>
          <a:blip r:embed="rId15"/>
          <a:stretch>
            <a:fillRect/>
          </a:stretch>
        </p:blipFill>
        <p:spPr>
          <a:xfrm>
            <a:off x="0" y="0"/>
            <a:ext cx="9144000" cy="6857999"/>
          </a:xfrm>
          <a:prstGeom prst="rect">
            <a:avLst/>
          </a:prstGeom>
        </p:spPr>
      </p:pic>
    </p:spTree>
    <p:extLst>
      <p:ext uri="{BB962C8B-B14F-4D97-AF65-F5344CB8AC3E}">
        <p14:creationId xmlns:p14="http://schemas.microsoft.com/office/powerpoint/2010/main" val="956303637"/>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21" r:id="rId6"/>
    <p:sldLayoutId id="2147483815" r:id="rId7"/>
    <p:sldLayoutId id="2147483816" r:id="rId8"/>
    <p:sldLayoutId id="2147483817" r:id="rId9"/>
    <p:sldLayoutId id="2147483818" r:id="rId10"/>
    <p:sldLayoutId id="2147483819" r:id="rId11"/>
    <p:sldLayoutId id="2147483820" r:id="rId12"/>
    <p:sldLayoutId id="2147483822"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2.jpe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2.jpeg"/><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2.jpe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oleObject" Target="../embeddings/oleObject1.bin"/><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oleObject" Target="../embeddings/oleObject2.bin"/><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28.jpe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29.jpe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30.jpg"/></Relationships>
</file>

<file path=ppt/slides/_rels/slide13.xml.rels><?xml version="1.0" encoding="UTF-8" standalone="yes"?>
<Relationships xmlns="http://schemas.openxmlformats.org/package/2006/relationships"><Relationship Id="rId8" Type="http://schemas.openxmlformats.org/officeDocument/2006/relationships/image" Target="../media/image36.jpeg"/><Relationship Id="rId13" Type="http://schemas.openxmlformats.org/officeDocument/2006/relationships/image" Target="../media/image41.jpeg"/><Relationship Id="rId18" Type="http://schemas.openxmlformats.org/officeDocument/2006/relationships/image" Target="../media/image46.jpeg"/><Relationship Id="rId3" Type="http://schemas.openxmlformats.org/officeDocument/2006/relationships/image" Target="../media/image31.jpeg"/><Relationship Id="rId21" Type="http://schemas.openxmlformats.org/officeDocument/2006/relationships/image" Target="../media/image49.jpeg"/><Relationship Id="rId7" Type="http://schemas.openxmlformats.org/officeDocument/2006/relationships/image" Target="../media/image35.jpeg"/><Relationship Id="rId12" Type="http://schemas.openxmlformats.org/officeDocument/2006/relationships/image" Target="../media/image40.jpeg"/><Relationship Id="rId17" Type="http://schemas.openxmlformats.org/officeDocument/2006/relationships/image" Target="../media/image45.jpeg"/><Relationship Id="rId2" Type="http://schemas.openxmlformats.org/officeDocument/2006/relationships/notesSlide" Target="../notesSlides/notesSlide13.xml"/><Relationship Id="rId16" Type="http://schemas.openxmlformats.org/officeDocument/2006/relationships/image" Target="../media/image44.jpeg"/><Relationship Id="rId20" Type="http://schemas.openxmlformats.org/officeDocument/2006/relationships/image" Target="../media/image48.jpeg"/><Relationship Id="rId1" Type="http://schemas.openxmlformats.org/officeDocument/2006/relationships/slideLayout" Target="../slideLayouts/slideLayout1.xml"/><Relationship Id="rId6" Type="http://schemas.openxmlformats.org/officeDocument/2006/relationships/image" Target="../media/image34.jpeg"/><Relationship Id="rId11" Type="http://schemas.openxmlformats.org/officeDocument/2006/relationships/image" Target="../media/image39.jpeg"/><Relationship Id="rId5" Type="http://schemas.openxmlformats.org/officeDocument/2006/relationships/image" Target="../media/image33.jpeg"/><Relationship Id="rId15" Type="http://schemas.openxmlformats.org/officeDocument/2006/relationships/image" Target="../media/image43.jpeg"/><Relationship Id="rId10" Type="http://schemas.openxmlformats.org/officeDocument/2006/relationships/image" Target="../media/image38.jpeg"/><Relationship Id="rId19" Type="http://schemas.openxmlformats.org/officeDocument/2006/relationships/image" Target="../media/image47.jpeg"/><Relationship Id="rId4" Type="http://schemas.openxmlformats.org/officeDocument/2006/relationships/image" Target="../media/image32.jpeg"/><Relationship Id="rId9" Type="http://schemas.openxmlformats.org/officeDocument/2006/relationships/image" Target="../media/image37.jpeg"/><Relationship Id="rId14" Type="http://schemas.openxmlformats.org/officeDocument/2006/relationships/image" Target="../media/image42.jpeg"/><Relationship Id="rId22" Type="http://schemas.openxmlformats.org/officeDocument/2006/relationships/image" Target="../media/image50.jpe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52.jpeg"/><Relationship Id="rId4" Type="http://schemas.openxmlformats.org/officeDocument/2006/relationships/image" Target="../media/image51.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30.jp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55.jpe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9.jpe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60.tiff"/></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62.png"/><Relationship Id="rId4" Type="http://schemas.openxmlformats.org/officeDocument/2006/relationships/image" Target="../media/image61.jp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63.jpeg"/></Relationships>
</file>

<file path=ppt/slides/_rels/slide25.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7.png"/><Relationship Id="rId7" Type="http://schemas.openxmlformats.org/officeDocument/2006/relationships/image" Target="../media/image67.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66.png"/><Relationship Id="rId5" Type="http://schemas.openxmlformats.org/officeDocument/2006/relationships/image" Target="../media/image6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63.jpe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63.jpe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63.jpe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63.jpe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71.jpeg"/></Relationships>
</file>

<file path=ppt/slides/_rels/slide3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33.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74.jp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75.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image" Target="../media/image76.tif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77.jp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3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80.jpeg"/><Relationship Id="rId4" Type="http://schemas.openxmlformats.org/officeDocument/2006/relationships/image" Target="../media/image79.jpeg"/></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81.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A67A37C-614C-924D-9042-2B107D07C4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7250"/>
          <a:stretch/>
        </p:blipFill>
        <p:spPr>
          <a:xfrm>
            <a:off x="4303746" y="0"/>
            <a:ext cx="4840254" cy="68579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01E5BB1F-67DA-FD4C-A43F-3FF3C6CA225C}"/>
              </a:ext>
            </a:extLst>
          </p:cNvPr>
          <p:cNvPicPr>
            <a:picLocks noChangeAspect="1"/>
          </p:cNvPicPr>
          <p:nvPr/>
        </p:nvPicPr>
        <p:blipFill>
          <a:blip r:embed="rId4"/>
          <a:stretch>
            <a:fillRect/>
          </a:stretch>
        </p:blipFill>
        <p:spPr>
          <a:xfrm>
            <a:off x="0" y="1484784"/>
            <a:ext cx="4078372" cy="3518704"/>
          </a:xfrm>
          <a:prstGeom prst="rect">
            <a:avLst/>
          </a:prstGeom>
        </p:spPr>
      </p:pic>
      <p:sp>
        <p:nvSpPr>
          <p:cNvPr id="5" name="标题 1">
            <a:extLst>
              <a:ext uri="{FF2B5EF4-FFF2-40B4-BE49-F238E27FC236}">
                <a16:creationId xmlns:a16="http://schemas.microsoft.com/office/drawing/2014/main" id="{10608622-957E-484D-9287-CD0994E7F5F8}"/>
              </a:ext>
            </a:extLst>
          </p:cNvPr>
          <p:cNvSpPr txBox="1">
            <a:spLocks/>
          </p:cNvSpPr>
          <p:nvPr/>
        </p:nvSpPr>
        <p:spPr>
          <a:xfrm>
            <a:off x="-252536" y="2111508"/>
            <a:ext cx="4499992" cy="13895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4400" b="1" dirty="0">
                <a:latin typeface="Microsoft YaHei" panose="020B0503020204020204" pitchFamily="34" charset="-122"/>
                <a:ea typeface="Microsoft YaHei" panose="020B0503020204020204" pitchFamily="34" charset="-122"/>
              </a:rPr>
              <a:t>人种是</a:t>
            </a:r>
            <a:endParaRPr lang="en-US" altLang="zh-CN" sz="4400" b="1" dirty="0">
              <a:latin typeface="Microsoft YaHei" panose="020B0503020204020204" pitchFamily="34" charset="-122"/>
              <a:ea typeface="Microsoft YaHei" panose="020B0503020204020204" pitchFamily="34" charset="-122"/>
            </a:endParaRPr>
          </a:p>
          <a:p>
            <a:pPr algn="ctr">
              <a:lnSpc>
                <a:spcPct val="100000"/>
              </a:lnSpc>
            </a:pPr>
            <a:r>
              <a:rPr lang="zh-CN" altLang="en-US" sz="4400" b="1" dirty="0">
                <a:latin typeface="Microsoft YaHei" panose="020B0503020204020204" pitchFamily="34" charset="-122"/>
                <a:ea typeface="Microsoft YaHei" panose="020B0503020204020204" pitchFamily="34" charset="-122"/>
              </a:rPr>
              <a:t>  怎么来的？</a:t>
            </a:r>
            <a:endParaRPr lang="en-US" altLang="zh-CN" sz="4400" b="1" dirty="0">
              <a:latin typeface="Microsoft YaHei" panose="020B0503020204020204" pitchFamily="34" charset="-122"/>
              <a:ea typeface="Microsoft YaHei" panose="020B0503020204020204" pitchFamily="34" charset="-122"/>
            </a:endParaRPr>
          </a:p>
        </p:txBody>
      </p:sp>
      <p:sp>
        <p:nvSpPr>
          <p:cNvPr id="6" name="标题 1">
            <a:extLst>
              <a:ext uri="{FF2B5EF4-FFF2-40B4-BE49-F238E27FC236}">
                <a16:creationId xmlns:a16="http://schemas.microsoft.com/office/drawing/2014/main" id="{98A1F61F-3CAA-D443-AD18-EFFE53BCDFAB}"/>
              </a:ext>
            </a:extLst>
          </p:cNvPr>
          <p:cNvSpPr txBox="1">
            <a:spLocks/>
          </p:cNvSpPr>
          <p:nvPr/>
        </p:nvSpPr>
        <p:spPr>
          <a:xfrm>
            <a:off x="349281" y="3645024"/>
            <a:ext cx="3406702" cy="1248852"/>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600" b="1" dirty="0">
                <a:latin typeface="Microsoft YaHei" panose="020B0503020204020204" pitchFamily="34" charset="-122"/>
                <a:ea typeface="Microsoft YaHei" panose="020B0503020204020204" pitchFamily="34" charset="-122"/>
              </a:rPr>
              <a:t>使徒行传 </a:t>
            </a:r>
            <a:r>
              <a:rPr lang="en-US" altLang="zh-CN" sz="2600" b="1" dirty="0">
                <a:latin typeface="Microsoft YaHei" panose="020B0503020204020204" pitchFamily="34" charset="-122"/>
                <a:ea typeface="Microsoft YaHei" panose="020B0503020204020204" pitchFamily="34" charset="-122"/>
              </a:rPr>
              <a:t>17:26-27</a:t>
            </a:r>
            <a:endParaRPr lang="zh-CN" altLang="en-US" sz="2600" b="1" dirty="0">
              <a:latin typeface="Microsoft YaHei" panose="020B0503020204020204" pitchFamily="34" charset="-122"/>
              <a:ea typeface="Microsoft YaHei" panose="020B0503020204020204" pitchFamily="34" charset="-122"/>
            </a:endParaRPr>
          </a:p>
          <a:p>
            <a:pPr algn="ctr">
              <a:lnSpc>
                <a:spcPct val="10000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7</a:t>
            </a:r>
            <a:r>
              <a:rPr lang="zh-CN" altLang="en-US" sz="2400" b="1" dirty="0">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3484121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查看源图像">
            <a:extLst>
              <a:ext uri="{FF2B5EF4-FFF2-40B4-BE49-F238E27FC236}">
                <a16:creationId xmlns:a16="http://schemas.microsoft.com/office/drawing/2014/main" id="{70E651E7-6A3F-4CF2-B352-83A5EE8F34D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3634" y="1347435"/>
            <a:ext cx="3281145" cy="492001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查看源图像">
            <a:extLst>
              <a:ext uri="{FF2B5EF4-FFF2-40B4-BE49-F238E27FC236}">
                <a16:creationId xmlns:a16="http://schemas.microsoft.com/office/drawing/2014/main" id="{58449537-4943-4236-ACCE-EFF413BE5CA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245" r="-12272" b="-24518"/>
          <a:stretch/>
        </p:blipFill>
        <p:spPr bwMode="auto">
          <a:xfrm>
            <a:off x="4431592" y="1347435"/>
            <a:ext cx="3638774" cy="2425849"/>
          </a:xfrm>
          <a:prstGeom prst="rect">
            <a:avLst/>
          </a:prstGeom>
          <a:solidFill>
            <a:schemeClr val="bg1"/>
          </a:solidFill>
        </p:spPr>
      </p:pic>
      <p:pic>
        <p:nvPicPr>
          <p:cNvPr id="3" name="图片 2">
            <a:extLst>
              <a:ext uri="{FF2B5EF4-FFF2-40B4-BE49-F238E27FC236}">
                <a16:creationId xmlns:a16="http://schemas.microsoft.com/office/drawing/2014/main" id="{592B7300-0419-6546-A63A-E1869033BF6C}"/>
              </a:ext>
            </a:extLst>
          </p:cNvPr>
          <p:cNvPicPr>
            <a:picLocks noChangeAspect="1"/>
          </p:cNvPicPr>
          <p:nvPr/>
        </p:nvPicPr>
        <p:blipFill rotWithShape="1">
          <a:blip r:embed="rId5"/>
          <a:srcRect l="12248" t="12437" r="12248" b="18811"/>
          <a:stretch/>
        </p:blipFill>
        <p:spPr>
          <a:xfrm>
            <a:off x="4431592" y="3841595"/>
            <a:ext cx="3638774" cy="2425849"/>
          </a:xfrm>
          <a:prstGeom prst="rect">
            <a:avLst/>
          </a:prstGeom>
        </p:spPr>
      </p:pic>
      <p:sp>
        <p:nvSpPr>
          <p:cNvPr id="7" name="文本框 6">
            <a:extLst>
              <a:ext uri="{FF2B5EF4-FFF2-40B4-BE49-F238E27FC236}">
                <a16:creationId xmlns:a16="http://schemas.microsoft.com/office/drawing/2014/main" id="{DE5D512D-6BB9-4FAB-A01A-DC89F02A8AFA}"/>
              </a:ext>
            </a:extLst>
          </p:cNvPr>
          <p:cNvSpPr txBox="1"/>
          <p:nvPr/>
        </p:nvSpPr>
        <p:spPr>
          <a:xfrm>
            <a:off x="1073634" y="6224012"/>
            <a:ext cx="3281144" cy="597856"/>
          </a:xfrm>
          <a:prstGeom prst="rect">
            <a:avLst/>
          </a:prstGeom>
          <a:solidFill>
            <a:srgbClr val="243818"/>
          </a:solidFill>
        </p:spPr>
        <p:txBody>
          <a:bodyPr wrap="square" anchor="ctr">
            <a:spAutoFit/>
          </a:bodyPr>
          <a:lstStyle/>
          <a:p>
            <a:pPr algn="ctr">
              <a:lnSpc>
                <a:spcPct val="130000"/>
              </a:lnSpc>
              <a:spcBef>
                <a:spcPts val="1200"/>
              </a:spcBef>
              <a:spcAft>
                <a:spcPts val="300"/>
              </a:spcAft>
            </a:pPr>
            <a:r>
              <a:rPr lang="zh-CN" altLang="en-US" sz="2800" b="1" kern="1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马丁</a:t>
            </a:r>
            <a:endParaRPr lang="zh-CN" altLang="zh-CN" sz="1200" b="1" kern="140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4" name="标题 3">
            <a:extLst>
              <a:ext uri="{FF2B5EF4-FFF2-40B4-BE49-F238E27FC236}">
                <a16:creationId xmlns:a16="http://schemas.microsoft.com/office/drawing/2014/main" id="{DED24E5A-AE77-6248-9498-7D709A4FD922}"/>
              </a:ext>
            </a:extLst>
          </p:cNvPr>
          <p:cNvSpPr>
            <a:spLocks noGrp="1"/>
          </p:cNvSpPr>
          <p:nvPr>
            <p:ph type="title"/>
          </p:nvPr>
        </p:nvSpPr>
        <p:spPr/>
        <p:txBody>
          <a:bodyPr/>
          <a:lstStyle/>
          <a:p>
            <a:r>
              <a:rPr lang="zh-CN" altLang="en-US" dirty="0"/>
              <a:t>为朋友找家</a:t>
            </a:r>
          </a:p>
        </p:txBody>
      </p:sp>
      <p:sp>
        <p:nvSpPr>
          <p:cNvPr id="14" name="文本框 13">
            <a:extLst>
              <a:ext uri="{FF2B5EF4-FFF2-40B4-BE49-F238E27FC236}">
                <a16:creationId xmlns:a16="http://schemas.microsoft.com/office/drawing/2014/main" id="{2201844E-02BA-6C47-87F5-4F5F263EDDB0}"/>
              </a:ext>
            </a:extLst>
          </p:cNvPr>
          <p:cNvSpPr txBox="1"/>
          <p:nvPr/>
        </p:nvSpPr>
        <p:spPr>
          <a:xfrm>
            <a:off x="4431196" y="6224012"/>
            <a:ext cx="3638773" cy="597856"/>
          </a:xfrm>
          <a:prstGeom prst="rect">
            <a:avLst/>
          </a:prstGeom>
          <a:solidFill>
            <a:srgbClr val="243818"/>
          </a:solidFill>
        </p:spPr>
        <p:txBody>
          <a:bodyPr wrap="square" anchor="ctr">
            <a:spAutoFit/>
          </a:bodyPr>
          <a:lstStyle/>
          <a:p>
            <a:pPr algn="ctr">
              <a:lnSpc>
                <a:spcPct val="130000"/>
              </a:lnSpc>
              <a:spcBef>
                <a:spcPts val="1200"/>
              </a:spcBef>
              <a:spcAft>
                <a:spcPts val="300"/>
              </a:spcAft>
            </a:pPr>
            <a:r>
              <a:rPr lang="zh-CN" altLang="en-US" sz="2800" b="1" kern="1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小军</a:t>
            </a:r>
            <a:endParaRPr lang="zh-CN" altLang="zh-CN" sz="1200" b="1" kern="140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15" name="文本框 14">
            <a:extLst>
              <a:ext uri="{FF2B5EF4-FFF2-40B4-BE49-F238E27FC236}">
                <a16:creationId xmlns:a16="http://schemas.microsoft.com/office/drawing/2014/main" id="{C13EA8E4-B913-354A-AA78-7648BAA27ACF}"/>
              </a:ext>
            </a:extLst>
          </p:cNvPr>
          <p:cNvSpPr txBox="1"/>
          <p:nvPr/>
        </p:nvSpPr>
        <p:spPr>
          <a:xfrm>
            <a:off x="4431196" y="3180775"/>
            <a:ext cx="3638773" cy="597856"/>
          </a:xfrm>
          <a:prstGeom prst="rect">
            <a:avLst/>
          </a:prstGeom>
          <a:solidFill>
            <a:srgbClr val="243818"/>
          </a:solidFill>
        </p:spPr>
        <p:txBody>
          <a:bodyPr wrap="square" anchor="ctr">
            <a:spAutoFit/>
          </a:bodyPr>
          <a:lstStyle/>
          <a:p>
            <a:pPr algn="ctr">
              <a:lnSpc>
                <a:spcPct val="130000"/>
              </a:lnSpc>
              <a:spcBef>
                <a:spcPts val="1200"/>
              </a:spcBef>
              <a:spcAft>
                <a:spcPts val="300"/>
              </a:spcAft>
            </a:pPr>
            <a:r>
              <a:rPr lang="zh-CN" altLang="en-US" sz="2800" b="1" kern="1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艾米</a:t>
            </a:r>
            <a:endParaRPr lang="zh-CN" altLang="zh-CN" sz="1200" b="1" kern="140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12" name="矩形 11">
            <a:extLst>
              <a:ext uri="{FF2B5EF4-FFF2-40B4-BE49-F238E27FC236}">
                <a16:creationId xmlns:a16="http://schemas.microsoft.com/office/drawing/2014/main" id="{14F7E18E-ABDF-0D4F-B566-A99268EE27AD}"/>
              </a:ext>
            </a:extLst>
          </p:cNvPr>
          <p:cNvSpPr/>
          <p:nvPr/>
        </p:nvSpPr>
        <p:spPr>
          <a:xfrm>
            <a:off x="1073634" y="1347435"/>
            <a:ext cx="6996335" cy="5474433"/>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5917189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7FEB1610-F905-9D44-A185-5B139C27C3F3}"/>
              </a:ext>
            </a:extLst>
          </p:cNvPr>
          <p:cNvPicPr>
            <a:picLocks noChangeAspect="1"/>
          </p:cNvPicPr>
          <p:nvPr/>
        </p:nvPicPr>
        <p:blipFill rotWithShape="1">
          <a:blip r:embed="rId3"/>
          <a:srcRect l="2369" t="11936" r="27748" b="18181"/>
          <a:stretch/>
        </p:blipFill>
        <p:spPr>
          <a:xfrm>
            <a:off x="-14090" y="1304320"/>
            <a:ext cx="9158090" cy="5230679"/>
          </a:xfrm>
          <a:prstGeom prst="rect">
            <a:avLst/>
          </a:prstGeom>
        </p:spPr>
      </p:pic>
      <p:grpSp>
        <p:nvGrpSpPr>
          <p:cNvPr id="2" name="组合 1">
            <a:extLst>
              <a:ext uri="{FF2B5EF4-FFF2-40B4-BE49-F238E27FC236}">
                <a16:creationId xmlns:a16="http://schemas.microsoft.com/office/drawing/2014/main" id="{FAD9222A-75F6-EA48-A4C3-32A9D7A374D2}"/>
              </a:ext>
            </a:extLst>
          </p:cNvPr>
          <p:cNvGrpSpPr/>
          <p:nvPr/>
        </p:nvGrpSpPr>
        <p:grpSpPr>
          <a:xfrm>
            <a:off x="6659537" y="788116"/>
            <a:ext cx="2484463" cy="2466626"/>
            <a:chOff x="1073634" y="3564280"/>
            <a:chExt cx="3281145" cy="3257588"/>
          </a:xfrm>
        </p:grpSpPr>
        <p:pic>
          <p:nvPicPr>
            <p:cNvPr id="10" name="Picture 2" descr="查看源图像">
              <a:extLst>
                <a:ext uri="{FF2B5EF4-FFF2-40B4-BE49-F238E27FC236}">
                  <a16:creationId xmlns:a16="http://schemas.microsoft.com/office/drawing/2014/main" id="{70E651E7-6A3F-4CF2-B352-83A5EE8F34D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8785" b="31348"/>
            <a:stretch/>
          </p:blipFill>
          <p:spPr bwMode="auto">
            <a:xfrm>
              <a:off x="1073634" y="3564280"/>
              <a:ext cx="3281145" cy="29455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文本框 6">
              <a:extLst>
                <a:ext uri="{FF2B5EF4-FFF2-40B4-BE49-F238E27FC236}">
                  <a16:creationId xmlns:a16="http://schemas.microsoft.com/office/drawing/2014/main" id="{DE5D512D-6BB9-4FAB-A01A-DC89F02A8AFA}"/>
                </a:ext>
              </a:extLst>
            </p:cNvPr>
            <p:cNvSpPr txBox="1"/>
            <p:nvPr/>
          </p:nvSpPr>
          <p:spPr>
            <a:xfrm>
              <a:off x="1073634" y="6224012"/>
              <a:ext cx="3281144" cy="597856"/>
            </a:xfrm>
            <a:prstGeom prst="rect">
              <a:avLst/>
            </a:prstGeom>
            <a:solidFill>
              <a:srgbClr val="243818"/>
            </a:solidFill>
          </p:spPr>
          <p:txBody>
            <a:bodyPr wrap="square" anchor="ctr">
              <a:spAutoFit/>
            </a:bodyPr>
            <a:lstStyle/>
            <a:p>
              <a:pPr algn="ctr">
                <a:lnSpc>
                  <a:spcPct val="130000"/>
                </a:lnSpc>
                <a:spcBef>
                  <a:spcPts val="1200"/>
                </a:spcBef>
                <a:spcAft>
                  <a:spcPts val="300"/>
                </a:spcAft>
              </a:pPr>
              <a:r>
                <a:rPr lang="zh-CN" altLang="en-US" sz="2800" b="1" kern="1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马丁</a:t>
              </a:r>
              <a:endParaRPr lang="zh-CN" altLang="zh-CN" sz="1200" b="1" kern="140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grpSp>
      <p:sp>
        <p:nvSpPr>
          <p:cNvPr id="4" name="标题 3">
            <a:extLst>
              <a:ext uri="{FF2B5EF4-FFF2-40B4-BE49-F238E27FC236}">
                <a16:creationId xmlns:a16="http://schemas.microsoft.com/office/drawing/2014/main" id="{DED24E5A-AE77-6248-9498-7D709A4FD922}"/>
              </a:ext>
            </a:extLst>
          </p:cNvPr>
          <p:cNvSpPr>
            <a:spLocks noGrp="1"/>
          </p:cNvSpPr>
          <p:nvPr>
            <p:ph type="title"/>
          </p:nvPr>
        </p:nvSpPr>
        <p:spPr/>
        <p:txBody>
          <a:bodyPr/>
          <a:lstStyle/>
          <a:p>
            <a:r>
              <a:rPr lang="zh-CN" altLang="en-US" dirty="0"/>
              <a:t>他们住在哪个大洲</a:t>
            </a:r>
            <a:r>
              <a:rPr lang="en-US" altLang="zh-CN" dirty="0"/>
              <a:t>?</a:t>
            </a:r>
            <a:endParaRPr lang="zh-CN" altLang="en-US" dirty="0"/>
          </a:p>
        </p:txBody>
      </p:sp>
      <p:grpSp>
        <p:nvGrpSpPr>
          <p:cNvPr id="6" name="组合 5">
            <a:extLst>
              <a:ext uri="{FF2B5EF4-FFF2-40B4-BE49-F238E27FC236}">
                <a16:creationId xmlns:a16="http://schemas.microsoft.com/office/drawing/2014/main" id="{F93D0A08-A32E-264A-89E5-36CC39D1E1EE}"/>
              </a:ext>
            </a:extLst>
          </p:cNvPr>
          <p:cNvGrpSpPr/>
          <p:nvPr/>
        </p:nvGrpSpPr>
        <p:grpSpPr>
          <a:xfrm>
            <a:off x="6659537" y="4931939"/>
            <a:ext cx="2484733" cy="1953445"/>
            <a:chOff x="4410442" y="3841595"/>
            <a:chExt cx="3659924" cy="2877356"/>
          </a:xfrm>
        </p:grpSpPr>
        <p:pic>
          <p:nvPicPr>
            <p:cNvPr id="3" name="图片 2">
              <a:extLst>
                <a:ext uri="{FF2B5EF4-FFF2-40B4-BE49-F238E27FC236}">
                  <a16:creationId xmlns:a16="http://schemas.microsoft.com/office/drawing/2014/main" id="{592B7300-0419-6546-A63A-E1869033BF6C}"/>
                </a:ext>
              </a:extLst>
            </p:cNvPr>
            <p:cNvPicPr>
              <a:picLocks noChangeAspect="1"/>
            </p:cNvPicPr>
            <p:nvPr/>
          </p:nvPicPr>
          <p:blipFill rotWithShape="1">
            <a:blip r:embed="rId5"/>
            <a:srcRect l="12248" t="12437" r="12248" b="18811"/>
            <a:stretch/>
          </p:blipFill>
          <p:spPr>
            <a:xfrm>
              <a:off x="4431592" y="3841595"/>
              <a:ext cx="3638774" cy="242584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文本框 13">
              <a:extLst>
                <a:ext uri="{FF2B5EF4-FFF2-40B4-BE49-F238E27FC236}">
                  <a16:creationId xmlns:a16="http://schemas.microsoft.com/office/drawing/2014/main" id="{2201844E-02BA-6C47-87F5-4F5F263EDDB0}"/>
                </a:ext>
              </a:extLst>
            </p:cNvPr>
            <p:cNvSpPr txBox="1"/>
            <p:nvPr/>
          </p:nvSpPr>
          <p:spPr>
            <a:xfrm>
              <a:off x="4410442" y="6082630"/>
              <a:ext cx="3659526" cy="636321"/>
            </a:xfrm>
            <a:prstGeom prst="rect">
              <a:avLst/>
            </a:prstGeom>
            <a:solidFill>
              <a:srgbClr val="243818"/>
            </a:solidFill>
          </p:spPr>
          <p:txBody>
            <a:bodyPr wrap="square" anchor="ctr">
              <a:spAutoFit/>
            </a:bodyPr>
            <a:lstStyle/>
            <a:p>
              <a:pPr algn="ctr">
                <a:lnSpc>
                  <a:spcPct val="130000"/>
                </a:lnSpc>
                <a:spcBef>
                  <a:spcPts val="1200"/>
                </a:spcBef>
                <a:spcAft>
                  <a:spcPts val="300"/>
                </a:spcAft>
              </a:pPr>
              <a:r>
                <a:rPr lang="zh-CN" altLang="en-US" sz="2800" b="1" kern="1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小军</a:t>
              </a:r>
              <a:endParaRPr lang="zh-CN" altLang="zh-CN" sz="1200" b="1" kern="140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grpSp>
      <p:grpSp>
        <p:nvGrpSpPr>
          <p:cNvPr id="5" name="组合 4">
            <a:extLst>
              <a:ext uri="{FF2B5EF4-FFF2-40B4-BE49-F238E27FC236}">
                <a16:creationId xmlns:a16="http://schemas.microsoft.com/office/drawing/2014/main" id="{C19A415F-1B39-1F43-B62D-F321D0E4B1CA}"/>
              </a:ext>
            </a:extLst>
          </p:cNvPr>
          <p:cNvGrpSpPr/>
          <p:nvPr/>
        </p:nvGrpSpPr>
        <p:grpSpPr>
          <a:xfrm>
            <a:off x="6673627" y="3264836"/>
            <a:ext cx="2470643" cy="1650546"/>
            <a:chOff x="4431196" y="1347435"/>
            <a:chExt cx="3639170" cy="2431196"/>
          </a:xfrm>
        </p:grpSpPr>
        <p:pic>
          <p:nvPicPr>
            <p:cNvPr id="1028" name="Picture 4" descr="查看源图像">
              <a:extLst>
                <a:ext uri="{FF2B5EF4-FFF2-40B4-BE49-F238E27FC236}">
                  <a16:creationId xmlns:a16="http://schemas.microsoft.com/office/drawing/2014/main" id="{58449537-4943-4236-ACCE-EFF413BE5CA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2245" r="-12272" b="-24518"/>
            <a:stretch/>
          </p:blipFill>
          <p:spPr bwMode="auto">
            <a:xfrm>
              <a:off x="4431592" y="1347435"/>
              <a:ext cx="3638774" cy="2425849"/>
            </a:xfrm>
            <a:prstGeom prst="rect">
              <a:avLst/>
            </a:prstGeom>
            <a:solidFill>
              <a:schemeClr val="bg1"/>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文本框 14">
              <a:extLst>
                <a:ext uri="{FF2B5EF4-FFF2-40B4-BE49-F238E27FC236}">
                  <a16:creationId xmlns:a16="http://schemas.microsoft.com/office/drawing/2014/main" id="{C13EA8E4-B913-354A-AA78-7648BAA27ACF}"/>
                </a:ext>
              </a:extLst>
            </p:cNvPr>
            <p:cNvSpPr txBox="1"/>
            <p:nvPr/>
          </p:nvSpPr>
          <p:spPr>
            <a:xfrm>
              <a:off x="4431196" y="3180775"/>
              <a:ext cx="3638773" cy="597856"/>
            </a:xfrm>
            <a:prstGeom prst="rect">
              <a:avLst/>
            </a:prstGeom>
            <a:solidFill>
              <a:srgbClr val="243818"/>
            </a:solidFill>
          </p:spPr>
          <p:txBody>
            <a:bodyPr wrap="square" anchor="ctr">
              <a:spAutoFit/>
            </a:bodyPr>
            <a:lstStyle/>
            <a:p>
              <a:pPr algn="ctr">
                <a:lnSpc>
                  <a:spcPct val="130000"/>
                </a:lnSpc>
                <a:spcBef>
                  <a:spcPts val="1200"/>
                </a:spcBef>
                <a:spcAft>
                  <a:spcPts val="300"/>
                </a:spcAft>
              </a:pPr>
              <a:r>
                <a:rPr lang="zh-CN" altLang="en-US" sz="2800" b="1" kern="1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艾米</a:t>
              </a:r>
              <a:endParaRPr lang="zh-CN" altLang="zh-CN" sz="1200" b="1" kern="140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grpSp>
    </p:spTree>
    <p:extLst>
      <p:ext uri="{BB962C8B-B14F-4D97-AF65-F5344CB8AC3E}">
        <p14:creationId xmlns:p14="http://schemas.microsoft.com/office/powerpoint/2010/main" val="2312617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E5DB9FEF-0D72-354D-9E22-58C4C540D6DE}"/>
              </a:ext>
            </a:extLst>
          </p:cNvPr>
          <p:cNvPicPr>
            <a:picLocks noChangeAspect="1"/>
          </p:cNvPicPr>
          <p:nvPr/>
        </p:nvPicPr>
        <p:blipFill rotWithShape="1">
          <a:blip r:embed="rId3"/>
          <a:srcRect l="2369" t="11936" r="27748" b="18181"/>
          <a:stretch/>
        </p:blipFill>
        <p:spPr>
          <a:xfrm>
            <a:off x="-14090" y="1304320"/>
            <a:ext cx="9158090" cy="5230679"/>
          </a:xfrm>
          <a:prstGeom prst="rect">
            <a:avLst/>
          </a:prstGeom>
        </p:spPr>
      </p:pic>
      <p:grpSp>
        <p:nvGrpSpPr>
          <p:cNvPr id="2" name="组合 1">
            <a:extLst>
              <a:ext uri="{FF2B5EF4-FFF2-40B4-BE49-F238E27FC236}">
                <a16:creationId xmlns:a16="http://schemas.microsoft.com/office/drawing/2014/main" id="{FAD9222A-75F6-EA48-A4C3-32A9D7A374D2}"/>
              </a:ext>
            </a:extLst>
          </p:cNvPr>
          <p:cNvGrpSpPr/>
          <p:nvPr/>
        </p:nvGrpSpPr>
        <p:grpSpPr>
          <a:xfrm>
            <a:off x="435672" y="3619668"/>
            <a:ext cx="2227579" cy="2211586"/>
            <a:chOff x="1073634" y="3564280"/>
            <a:chExt cx="3281145" cy="3257588"/>
          </a:xfrm>
        </p:grpSpPr>
        <p:pic>
          <p:nvPicPr>
            <p:cNvPr id="10" name="Picture 2" descr="查看源图像">
              <a:extLst>
                <a:ext uri="{FF2B5EF4-FFF2-40B4-BE49-F238E27FC236}">
                  <a16:creationId xmlns:a16="http://schemas.microsoft.com/office/drawing/2014/main" id="{70E651E7-6A3F-4CF2-B352-83A5EE8F34D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8785" b="31348"/>
            <a:stretch/>
          </p:blipFill>
          <p:spPr bwMode="auto">
            <a:xfrm>
              <a:off x="1073634" y="3564280"/>
              <a:ext cx="3281145" cy="29455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文本框 6">
              <a:extLst>
                <a:ext uri="{FF2B5EF4-FFF2-40B4-BE49-F238E27FC236}">
                  <a16:creationId xmlns:a16="http://schemas.microsoft.com/office/drawing/2014/main" id="{DE5D512D-6BB9-4FAB-A01A-DC89F02A8AFA}"/>
                </a:ext>
              </a:extLst>
            </p:cNvPr>
            <p:cNvSpPr txBox="1"/>
            <p:nvPr/>
          </p:nvSpPr>
          <p:spPr>
            <a:xfrm>
              <a:off x="1073634" y="6224012"/>
              <a:ext cx="3281144" cy="597856"/>
            </a:xfrm>
            <a:prstGeom prst="rect">
              <a:avLst/>
            </a:prstGeom>
            <a:solidFill>
              <a:srgbClr val="243818"/>
            </a:solidFill>
          </p:spPr>
          <p:txBody>
            <a:bodyPr wrap="square" anchor="ctr">
              <a:spAutoFit/>
            </a:bodyPr>
            <a:lstStyle/>
            <a:p>
              <a:pPr algn="ctr">
                <a:lnSpc>
                  <a:spcPct val="130000"/>
                </a:lnSpc>
                <a:spcBef>
                  <a:spcPts val="1200"/>
                </a:spcBef>
                <a:spcAft>
                  <a:spcPts val="300"/>
                </a:spcAft>
              </a:pPr>
              <a:r>
                <a:rPr lang="zh-CN" altLang="en-US" sz="2800" b="1" kern="1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马丁</a:t>
              </a:r>
              <a:endParaRPr lang="zh-CN" altLang="zh-CN" sz="1200" b="1" kern="140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grpSp>
      <p:sp>
        <p:nvSpPr>
          <p:cNvPr id="4" name="标题 3">
            <a:extLst>
              <a:ext uri="{FF2B5EF4-FFF2-40B4-BE49-F238E27FC236}">
                <a16:creationId xmlns:a16="http://schemas.microsoft.com/office/drawing/2014/main" id="{DED24E5A-AE77-6248-9498-7D709A4FD922}"/>
              </a:ext>
            </a:extLst>
          </p:cNvPr>
          <p:cNvSpPr>
            <a:spLocks noGrp="1"/>
          </p:cNvSpPr>
          <p:nvPr>
            <p:ph type="title"/>
          </p:nvPr>
        </p:nvSpPr>
        <p:spPr/>
        <p:txBody>
          <a:bodyPr/>
          <a:lstStyle/>
          <a:p>
            <a:r>
              <a:rPr lang="zh-CN" altLang="en-US" dirty="0"/>
              <a:t>他们住在哪个大洲</a:t>
            </a:r>
            <a:r>
              <a:rPr lang="en-US" altLang="zh-CN" dirty="0"/>
              <a:t>?</a:t>
            </a:r>
            <a:endParaRPr lang="zh-CN" altLang="en-US" dirty="0"/>
          </a:p>
        </p:txBody>
      </p:sp>
      <p:grpSp>
        <p:nvGrpSpPr>
          <p:cNvPr id="6" name="组合 5">
            <a:extLst>
              <a:ext uri="{FF2B5EF4-FFF2-40B4-BE49-F238E27FC236}">
                <a16:creationId xmlns:a16="http://schemas.microsoft.com/office/drawing/2014/main" id="{F93D0A08-A32E-264A-89E5-36CC39D1E1EE}"/>
              </a:ext>
            </a:extLst>
          </p:cNvPr>
          <p:cNvGrpSpPr/>
          <p:nvPr/>
        </p:nvGrpSpPr>
        <p:grpSpPr>
          <a:xfrm>
            <a:off x="3593970" y="3342828"/>
            <a:ext cx="2470643" cy="2023316"/>
            <a:chOff x="4431196" y="3841595"/>
            <a:chExt cx="3639170" cy="2980273"/>
          </a:xfrm>
        </p:grpSpPr>
        <p:pic>
          <p:nvPicPr>
            <p:cNvPr id="3" name="图片 2">
              <a:extLst>
                <a:ext uri="{FF2B5EF4-FFF2-40B4-BE49-F238E27FC236}">
                  <a16:creationId xmlns:a16="http://schemas.microsoft.com/office/drawing/2014/main" id="{592B7300-0419-6546-A63A-E1869033BF6C}"/>
                </a:ext>
              </a:extLst>
            </p:cNvPr>
            <p:cNvPicPr>
              <a:picLocks noChangeAspect="1"/>
            </p:cNvPicPr>
            <p:nvPr/>
          </p:nvPicPr>
          <p:blipFill rotWithShape="1">
            <a:blip r:embed="rId5"/>
            <a:srcRect l="12248" t="12437" r="12248" b="18811"/>
            <a:stretch/>
          </p:blipFill>
          <p:spPr>
            <a:xfrm>
              <a:off x="4431592" y="3841595"/>
              <a:ext cx="3638774" cy="242584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文本框 13">
              <a:extLst>
                <a:ext uri="{FF2B5EF4-FFF2-40B4-BE49-F238E27FC236}">
                  <a16:creationId xmlns:a16="http://schemas.microsoft.com/office/drawing/2014/main" id="{2201844E-02BA-6C47-87F5-4F5F263EDDB0}"/>
                </a:ext>
              </a:extLst>
            </p:cNvPr>
            <p:cNvSpPr txBox="1"/>
            <p:nvPr/>
          </p:nvSpPr>
          <p:spPr>
            <a:xfrm>
              <a:off x="4431196" y="6224012"/>
              <a:ext cx="3638773" cy="597856"/>
            </a:xfrm>
            <a:prstGeom prst="rect">
              <a:avLst/>
            </a:prstGeom>
            <a:solidFill>
              <a:srgbClr val="243818"/>
            </a:solidFill>
          </p:spPr>
          <p:txBody>
            <a:bodyPr wrap="square" anchor="ctr">
              <a:spAutoFit/>
            </a:bodyPr>
            <a:lstStyle/>
            <a:p>
              <a:pPr algn="ctr">
                <a:lnSpc>
                  <a:spcPct val="130000"/>
                </a:lnSpc>
                <a:spcBef>
                  <a:spcPts val="1200"/>
                </a:spcBef>
                <a:spcAft>
                  <a:spcPts val="300"/>
                </a:spcAft>
              </a:pPr>
              <a:r>
                <a:rPr lang="zh-CN" altLang="en-US" sz="2800" b="1" kern="1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小军</a:t>
              </a:r>
              <a:endParaRPr lang="zh-CN" altLang="zh-CN" sz="1200" b="1" kern="140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grpSp>
      <p:grpSp>
        <p:nvGrpSpPr>
          <p:cNvPr id="5" name="组合 4">
            <a:extLst>
              <a:ext uri="{FF2B5EF4-FFF2-40B4-BE49-F238E27FC236}">
                <a16:creationId xmlns:a16="http://schemas.microsoft.com/office/drawing/2014/main" id="{C19A415F-1B39-1F43-B62D-F321D0E4B1CA}"/>
              </a:ext>
            </a:extLst>
          </p:cNvPr>
          <p:cNvGrpSpPr/>
          <p:nvPr/>
        </p:nvGrpSpPr>
        <p:grpSpPr>
          <a:xfrm>
            <a:off x="1126848" y="1491856"/>
            <a:ext cx="2470643" cy="1650546"/>
            <a:chOff x="4431196" y="1347435"/>
            <a:chExt cx="3639170" cy="2431196"/>
          </a:xfrm>
        </p:grpSpPr>
        <p:pic>
          <p:nvPicPr>
            <p:cNvPr id="1028" name="Picture 4" descr="查看源图像">
              <a:extLst>
                <a:ext uri="{FF2B5EF4-FFF2-40B4-BE49-F238E27FC236}">
                  <a16:creationId xmlns:a16="http://schemas.microsoft.com/office/drawing/2014/main" id="{58449537-4943-4236-ACCE-EFF413BE5CA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2245" r="-12272" b="-24518"/>
            <a:stretch/>
          </p:blipFill>
          <p:spPr bwMode="auto">
            <a:xfrm>
              <a:off x="4431592" y="1347435"/>
              <a:ext cx="3638774" cy="2425849"/>
            </a:xfrm>
            <a:prstGeom prst="rect">
              <a:avLst/>
            </a:prstGeom>
            <a:solidFill>
              <a:schemeClr val="bg1"/>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文本框 14">
              <a:extLst>
                <a:ext uri="{FF2B5EF4-FFF2-40B4-BE49-F238E27FC236}">
                  <a16:creationId xmlns:a16="http://schemas.microsoft.com/office/drawing/2014/main" id="{C13EA8E4-B913-354A-AA78-7648BAA27ACF}"/>
                </a:ext>
              </a:extLst>
            </p:cNvPr>
            <p:cNvSpPr txBox="1"/>
            <p:nvPr/>
          </p:nvSpPr>
          <p:spPr>
            <a:xfrm>
              <a:off x="4431196" y="3180775"/>
              <a:ext cx="3638773" cy="597856"/>
            </a:xfrm>
            <a:prstGeom prst="rect">
              <a:avLst/>
            </a:prstGeom>
            <a:solidFill>
              <a:srgbClr val="243818"/>
            </a:solidFill>
          </p:spPr>
          <p:txBody>
            <a:bodyPr wrap="square" anchor="ctr">
              <a:spAutoFit/>
            </a:bodyPr>
            <a:lstStyle/>
            <a:p>
              <a:pPr algn="ctr">
                <a:lnSpc>
                  <a:spcPct val="130000"/>
                </a:lnSpc>
                <a:spcBef>
                  <a:spcPts val="1200"/>
                </a:spcBef>
                <a:spcAft>
                  <a:spcPts val="300"/>
                </a:spcAft>
              </a:pPr>
              <a:r>
                <a:rPr lang="zh-CN" altLang="en-US" sz="2800" b="1" kern="1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艾米</a:t>
              </a:r>
              <a:endParaRPr lang="zh-CN" altLang="zh-CN" sz="1200" b="1" kern="140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grpSp>
      <p:sp>
        <p:nvSpPr>
          <p:cNvPr id="13" name="文本框 12">
            <a:extLst>
              <a:ext uri="{FF2B5EF4-FFF2-40B4-BE49-F238E27FC236}">
                <a16:creationId xmlns:a16="http://schemas.microsoft.com/office/drawing/2014/main" id="{189385F7-DC6F-9543-91C2-B350CFFAFF43}"/>
              </a:ext>
            </a:extLst>
          </p:cNvPr>
          <p:cNvSpPr txBox="1"/>
          <p:nvPr/>
        </p:nvSpPr>
        <p:spPr>
          <a:xfrm>
            <a:off x="2866598" y="6065318"/>
            <a:ext cx="6275660" cy="584775"/>
          </a:xfrm>
          <a:prstGeom prst="rect">
            <a:avLst/>
          </a:prstGeom>
          <a:solidFill>
            <a:srgbClr val="243818"/>
          </a:solidFill>
        </p:spPr>
        <p:txBody>
          <a:bodyPr wrap="square">
            <a:spAutoFit/>
          </a:bodyPr>
          <a:lstStyle/>
          <a:p>
            <a:pPr algn="ctr"/>
            <a:r>
              <a:rPr lang="zh-CN"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你是</a:t>
            </a:r>
            <a:r>
              <a:rPr lang="zh-CN" altLang="en-US" sz="3200" b="1"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根据</a:t>
            </a:r>
            <a:r>
              <a:rPr lang="zh-CN"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什么为他们找到家的？</a:t>
            </a:r>
            <a:endParaRPr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376292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FA81632A-6444-1845-B904-9932434AE11B}"/>
              </a:ext>
            </a:extLst>
          </p:cNvPr>
          <p:cNvGrpSpPr/>
          <p:nvPr/>
        </p:nvGrpSpPr>
        <p:grpSpPr>
          <a:xfrm>
            <a:off x="-3" y="2276871"/>
            <a:ext cx="9144002" cy="3017207"/>
            <a:chOff x="-3" y="2276871"/>
            <a:chExt cx="9144002" cy="3017207"/>
          </a:xfrm>
        </p:grpSpPr>
        <p:grpSp>
          <p:nvGrpSpPr>
            <p:cNvPr id="4" name="组合 3">
              <a:extLst>
                <a:ext uri="{FF2B5EF4-FFF2-40B4-BE49-F238E27FC236}">
                  <a16:creationId xmlns:a16="http://schemas.microsoft.com/office/drawing/2014/main" id="{6C7900FC-B7DC-3B47-A026-32663FD21D7D}"/>
                </a:ext>
              </a:extLst>
            </p:cNvPr>
            <p:cNvGrpSpPr/>
            <p:nvPr/>
          </p:nvGrpSpPr>
          <p:grpSpPr>
            <a:xfrm>
              <a:off x="-3" y="2276871"/>
              <a:ext cx="9144001" cy="3017207"/>
              <a:chOff x="-416865" y="2276871"/>
              <a:chExt cx="9560864" cy="3154758"/>
            </a:xfrm>
          </p:grpSpPr>
          <p:pic>
            <p:nvPicPr>
              <p:cNvPr id="20" name="图片 19">
                <a:extLst>
                  <a:ext uri="{FF2B5EF4-FFF2-40B4-BE49-F238E27FC236}">
                    <a16:creationId xmlns:a16="http://schemas.microsoft.com/office/drawing/2014/main" id="{1D851B66-8A4A-C74C-81BB-A0FB3C37D360}"/>
                  </a:ext>
                </a:extLst>
              </p:cNvPr>
              <p:cNvPicPr>
                <a:picLocks noChangeAspect="1"/>
              </p:cNvPicPr>
              <p:nvPr/>
            </p:nvPicPr>
            <p:blipFill rotWithShape="1">
              <a:blip r:embed="rId3">
                <a:extLst>
                  <a:ext uri="{28A0092B-C50C-407E-A947-70E740481C1C}">
                    <a14:useLocalDpi xmlns:a14="http://schemas.microsoft.com/office/drawing/2010/main" val="0"/>
                  </a:ext>
                </a:extLst>
              </a:blip>
              <a:srcRect l="35289" r="36352" b="40366"/>
              <a:stretch/>
            </p:blipFill>
            <p:spPr>
              <a:xfrm>
                <a:off x="2316089" y="2276874"/>
                <a:ext cx="2257666" cy="3154755"/>
              </a:xfrm>
              <a:prstGeom prst="rect">
                <a:avLst/>
              </a:prstGeom>
            </p:spPr>
          </p:pic>
          <p:pic>
            <p:nvPicPr>
              <p:cNvPr id="2" name="图片 1">
                <a:extLst>
                  <a:ext uri="{FF2B5EF4-FFF2-40B4-BE49-F238E27FC236}">
                    <a16:creationId xmlns:a16="http://schemas.microsoft.com/office/drawing/2014/main" id="{A0055E21-4BB2-7F49-ACF6-CA4E5749DAEC}"/>
                  </a:ext>
                </a:extLst>
              </p:cNvPr>
              <p:cNvPicPr>
                <a:picLocks noChangeAspect="1"/>
              </p:cNvPicPr>
              <p:nvPr/>
            </p:nvPicPr>
            <p:blipFill rotWithShape="1">
              <a:blip r:embed="rId4"/>
              <a:srcRect l="11254" r="21755"/>
              <a:stretch/>
            </p:blipFill>
            <p:spPr>
              <a:xfrm>
                <a:off x="-416865" y="2276871"/>
                <a:ext cx="2732953" cy="3154755"/>
              </a:xfrm>
              <a:prstGeom prst="rect">
                <a:avLst/>
              </a:prstGeom>
            </p:spPr>
          </p:pic>
          <p:pic>
            <p:nvPicPr>
              <p:cNvPr id="11" name="图片 10">
                <a:extLst>
                  <a:ext uri="{FF2B5EF4-FFF2-40B4-BE49-F238E27FC236}">
                    <a16:creationId xmlns:a16="http://schemas.microsoft.com/office/drawing/2014/main" id="{CABDC694-9CD9-2C4A-B890-5531A7ACDA1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869" t="12987" r="18260" b="3747"/>
              <a:stretch/>
            </p:blipFill>
            <p:spPr>
              <a:xfrm>
                <a:off x="4573756" y="2276874"/>
                <a:ext cx="2354704" cy="3131308"/>
              </a:xfrm>
              <a:prstGeom prst="rect">
                <a:avLst/>
              </a:prstGeom>
            </p:spPr>
          </p:pic>
          <p:pic>
            <p:nvPicPr>
              <p:cNvPr id="18" name="图片 17">
                <a:extLst>
                  <a:ext uri="{FF2B5EF4-FFF2-40B4-BE49-F238E27FC236}">
                    <a16:creationId xmlns:a16="http://schemas.microsoft.com/office/drawing/2014/main" id="{39FF4631-AAB6-B448-9EB4-371CB408445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 r="6416" b="2857"/>
              <a:stretch/>
            </p:blipFill>
            <p:spPr>
              <a:xfrm>
                <a:off x="6886333" y="2276874"/>
                <a:ext cx="2257666" cy="3154755"/>
              </a:xfrm>
              <a:prstGeom prst="rect">
                <a:avLst/>
              </a:prstGeom>
            </p:spPr>
          </p:pic>
        </p:grpSp>
        <p:sp>
          <p:nvSpPr>
            <p:cNvPr id="14" name="矩形 13">
              <a:extLst>
                <a:ext uri="{FF2B5EF4-FFF2-40B4-BE49-F238E27FC236}">
                  <a16:creationId xmlns:a16="http://schemas.microsoft.com/office/drawing/2014/main" id="{988BE26D-9E07-FE4B-9D7D-35694C8B6E49}"/>
                </a:ext>
              </a:extLst>
            </p:cNvPr>
            <p:cNvSpPr/>
            <p:nvPr/>
          </p:nvSpPr>
          <p:spPr>
            <a:xfrm>
              <a:off x="-1" y="2276873"/>
              <a:ext cx="9144000" cy="301720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3" name="标题 2">
            <a:extLst>
              <a:ext uri="{FF2B5EF4-FFF2-40B4-BE49-F238E27FC236}">
                <a16:creationId xmlns:a16="http://schemas.microsoft.com/office/drawing/2014/main" id="{7B39BF01-5842-F844-9715-F4A9389B531B}"/>
              </a:ext>
            </a:extLst>
          </p:cNvPr>
          <p:cNvSpPr>
            <a:spLocks noGrp="1"/>
          </p:cNvSpPr>
          <p:nvPr>
            <p:ph type="title"/>
          </p:nvPr>
        </p:nvSpPr>
        <p:spPr/>
        <p:txBody>
          <a:bodyPr/>
          <a:lstStyle/>
          <a:p>
            <a:r>
              <a:rPr lang="zh-CN" altLang="en-US" dirty="0"/>
              <a:t>黑种人、黄种人、白种人、棕种人</a:t>
            </a:r>
          </a:p>
        </p:txBody>
      </p:sp>
    </p:spTree>
    <p:extLst>
      <p:ext uri="{BB962C8B-B14F-4D97-AF65-F5344CB8AC3E}">
        <p14:creationId xmlns:p14="http://schemas.microsoft.com/office/powerpoint/2010/main" val="8527402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
            <a:extLst>
              <a:ext uri="{FF2B5EF4-FFF2-40B4-BE49-F238E27FC236}">
                <a16:creationId xmlns:a16="http://schemas.microsoft.com/office/drawing/2014/main" id="{B1F03DC3-024B-7144-8A2A-F3C6A625737D}"/>
              </a:ext>
            </a:extLst>
          </p:cNvPr>
          <p:cNvSpPr txBox="1"/>
          <p:nvPr/>
        </p:nvSpPr>
        <p:spPr>
          <a:xfrm>
            <a:off x="689856" y="2475527"/>
            <a:ext cx="8085765" cy="38018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ct val="150000"/>
              </a:lnSpc>
              <a:buSzPct val="100000"/>
              <a:defRPr sz="3200">
                <a:latin typeface="Microsoft YaHei"/>
                <a:ea typeface="Microsoft YaHei"/>
                <a:cs typeface="Microsoft YaHei"/>
                <a:sym typeface="Microsoft YaHei"/>
              </a:defRPr>
            </a:pPr>
            <a:r>
              <a:rPr lang="en-US" altLang="zh-CN" sz="2800" dirty="0">
                <a:latin typeface="Microsoft YaHei" panose="020B0503020204020204" pitchFamily="34" charset="-122"/>
                <a:ea typeface="Microsoft YaHei" panose="020B0503020204020204" pitchFamily="34" charset="-122"/>
              </a:rPr>
              <a:t>1. </a:t>
            </a:r>
            <a:r>
              <a:rPr lang="zh-CN"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为什么人有不同肤色？</a:t>
            </a:r>
            <a:endParaRPr lang="en-US" altLang="zh-CN" sz="2800" dirty="0">
              <a:latin typeface="Microsoft YaHei" panose="020B0503020204020204" pitchFamily="34" charset="-122"/>
              <a:ea typeface="Microsoft YaHei" panose="020B0503020204020204" pitchFamily="34" charset="-122"/>
            </a:endParaRPr>
          </a:p>
          <a:p>
            <a:pPr>
              <a:lnSpc>
                <a:spcPct val="150000"/>
              </a:lnSpc>
              <a:buSzPct val="100000"/>
              <a:defRPr sz="3200">
                <a:latin typeface="Microsoft YaHei"/>
                <a:ea typeface="Microsoft YaHei"/>
                <a:cs typeface="Microsoft YaHei"/>
                <a:sym typeface="Microsoft YaHei"/>
              </a:defRPr>
            </a:pPr>
            <a:r>
              <a:rPr lang="en-US" altLang="zh-CN" sz="2800" dirty="0">
                <a:latin typeface="Microsoft YaHei" panose="020B0503020204020204" pitchFamily="34" charset="-122"/>
                <a:ea typeface="Microsoft YaHei" panose="020B0503020204020204" pitchFamily="34" charset="-122"/>
              </a:rPr>
              <a:t>      ______________________________</a:t>
            </a:r>
            <a:br>
              <a:rPr lang="zh-CN" altLang="en-US" sz="2800" dirty="0">
                <a:latin typeface="Microsoft YaHei" panose="020B0503020204020204" pitchFamily="34" charset="-122"/>
                <a:ea typeface="Microsoft YaHei" panose="020B0503020204020204" pitchFamily="34" charset="-122"/>
              </a:rPr>
            </a:br>
            <a:r>
              <a:rPr lang="en-US" altLang="zh-CN" sz="2800" dirty="0">
                <a:latin typeface="Microsoft YaHei" panose="020B0503020204020204" pitchFamily="34" charset="-122"/>
                <a:ea typeface="Microsoft YaHei" panose="020B0503020204020204" pitchFamily="34" charset="-122"/>
              </a:rPr>
              <a:t>2. </a:t>
            </a:r>
            <a:r>
              <a:rPr lang="zh-CN" altLang="zh-CN" sz="2800" dirty="0">
                <a:solidFill>
                  <a:srgbClr val="000000"/>
                </a:solidFill>
                <a:effectLst/>
                <a:latin typeface="Microsoft YaHei" panose="020B0503020204020204" pitchFamily="34" charset="-122"/>
                <a:ea typeface="Microsoft YaHei" panose="020B0503020204020204" pitchFamily="34" charset="-122"/>
              </a:rPr>
              <a:t>这么多不同的人种是从哪里来的？</a:t>
            </a:r>
            <a:endParaRPr lang="en-US" altLang="zh-CN" sz="2800" dirty="0">
              <a:latin typeface="Microsoft YaHei" panose="020B0503020204020204" pitchFamily="34" charset="-122"/>
              <a:ea typeface="Microsoft YaHei" panose="020B0503020204020204" pitchFamily="34" charset="-122"/>
            </a:endParaRPr>
          </a:p>
          <a:p>
            <a:pPr>
              <a:lnSpc>
                <a:spcPct val="150000"/>
              </a:lnSpc>
              <a:buSzPct val="100000"/>
              <a:defRPr sz="3200">
                <a:latin typeface="Microsoft YaHei"/>
                <a:ea typeface="Microsoft YaHei"/>
                <a:cs typeface="Microsoft YaHei"/>
                <a:sym typeface="Microsoft YaHei"/>
              </a:defRPr>
            </a:pPr>
            <a:r>
              <a:rPr lang="en-US" altLang="zh-CN" sz="2800" dirty="0">
                <a:latin typeface="Microsoft YaHei" panose="020B0503020204020204" pitchFamily="34" charset="-122"/>
                <a:ea typeface="Microsoft YaHei" panose="020B0503020204020204" pitchFamily="34" charset="-122"/>
              </a:rPr>
              <a:t>     _____________________________</a:t>
            </a:r>
          </a:p>
          <a:p>
            <a:pPr>
              <a:lnSpc>
                <a:spcPct val="150000"/>
              </a:lnSpc>
              <a:buSzPct val="100000"/>
              <a:defRPr sz="3200">
                <a:latin typeface="Microsoft YaHei"/>
                <a:ea typeface="Microsoft YaHei"/>
                <a:cs typeface="Microsoft YaHei"/>
                <a:sym typeface="Microsoft YaHei"/>
              </a:defRPr>
            </a:pPr>
            <a:endParaRPr lang="en-US" altLang="zh-CN" sz="2400" dirty="0">
              <a:latin typeface="Microsoft YaHei" panose="020B0503020204020204" pitchFamily="34" charset="-122"/>
              <a:ea typeface="Microsoft YaHei" panose="020B0503020204020204" pitchFamily="34" charset="-122"/>
            </a:endParaRPr>
          </a:p>
          <a:p>
            <a:pPr>
              <a:lnSpc>
                <a:spcPct val="150000"/>
              </a:lnSpc>
              <a:buSzPct val="100000"/>
              <a:defRPr sz="3200">
                <a:latin typeface="Microsoft YaHei"/>
                <a:ea typeface="Microsoft YaHei"/>
                <a:cs typeface="Microsoft YaHei"/>
                <a:sym typeface="Microsoft YaHei"/>
              </a:defRPr>
            </a:pPr>
            <a:r>
              <a:rPr lang="zh-CN" altLang="en-US" sz="2800" dirty="0">
                <a:latin typeface="Microsoft YaHei" panose="020B0503020204020204" pitchFamily="34" charset="-122"/>
                <a:ea typeface="Microsoft YaHei" panose="020B0503020204020204" pitchFamily="34" charset="-122"/>
              </a:rPr>
              <a:t>请将答案写在横线上。（计时：</a:t>
            </a: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分钟）</a:t>
            </a:r>
            <a:endParaRPr lang="en-US" sz="2800" dirty="0">
              <a:latin typeface="Microsoft YaHei" panose="020B0503020204020204" pitchFamily="34" charset="-122"/>
              <a:ea typeface="Microsoft YaHei" panose="020B0503020204020204" pitchFamily="34" charset="-122"/>
            </a:endParaRPr>
          </a:p>
        </p:txBody>
      </p:sp>
      <p:sp>
        <p:nvSpPr>
          <p:cNvPr id="5" name="直线连接符 20">
            <a:extLst>
              <a:ext uri="{FF2B5EF4-FFF2-40B4-BE49-F238E27FC236}">
                <a16:creationId xmlns:a16="http://schemas.microsoft.com/office/drawing/2014/main" id="{4AD797DE-252D-D04F-B01B-564A92279097}"/>
              </a:ext>
            </a:extLst>
          </p:cNvPr>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26D76030-D36C-3E4E-8893-CD57BE7E666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77664B40-644B-E14E-8085-11ADC265AC39}"/>
              </a:ext>
            </a:extLst>
          </p:cNvPr>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FFD2E692-DE65-6144-BE1B-E97BA19B26F3}"/>
              </a:ext>
            </a:extLst>
          </p:cNvPr>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242C0C95-5641-F94A-A09B-8B39D72A290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950AE13B-473E-FB47-BCCF-DAACA9BDC560}"/>
              </a:ext>
            </a:extLst>
          </p:cNvPr>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12" name="标题 11">
            <a:extLst>
              <a:ext uri="{FF2B5EF4-FFF2-40B4-BE49-F238E27FC236}">
                <a16:creationId xmlns:a16="http://schemas.microsoft.com/office/drawing/2014/main" id="{74F94CE3-D76A-C84E-8DC8-AE4F5E33837A}"/>
              </a:ext>
            </a:extLst>
          </p:cNvPr>
          <p:cNvSpPr>
            <a:spLocks noGrp="1"/>
          </p:cNvSpPr>
          <p:nvPr>
            <p:ph type="title"/>
          </p:nvPr>
        </p:nvSpPr>
        <p:spPr/>
        <p:txBody>
          <a:bodyPr/>
          <a:lstStyle/>
          <a:p>
            <a:pPr algn="ctr"/>
            <a:r>
              <a:rPr lang="zh-CN" altLang="en-US" dirty="0"/>
              <a:t>调查问卷</a:t>
            </a:r>
          </a:p>
        </p:txBody>
      </p:sp>
      <p:grpSp>
        <p:nvGrpSpPr>
          <p:cNvPr id="16" name="组合 15">
            <a:extLst>
              <a:ext uri="{FF2B5EF4-FFF2-40B4-BE49-F238E27FC236}">
                <a16:creationId xmlns:a16="http://schemas.microsoft.com/office/drawing/2014/main" id="{64786EB8-C149-BD47-A4C9-E3A43E185F9E}"/>
              </a:ext>
            </a:extLst>
          </p:cNvPr>
          <p:cNvGrpSpPr/>
          <p:nvPr/>
        </p:nvGrpSpPr>
        <p:grpSpPr>
          <a:xfrm>
            <a:off x="6948233" y="-15135"/>
            <a:ext cx="2198970" cy="2245675"/>
            <a:chOff x="1073634" y="3564280"/>
            <a:chExt cx="3281145" cy="3350834"/>
          </a:xfrm>
        </p:grpSpPr>
        <p:pic>
          <p:nvPicPr>
            <p:cNvPr id="17" name="Picture 2" descr="查看源图像">
              <a:extLst>
                <a:ext uri="{FF2B5EF4-FFF2-40B4-BE49-F238E27FC236}">
                  <a16:creationId xmlns:a16="http://schemas.microsoft.com/office/drawing/2014/main" id="{2A06AD86-D8E5-9C41-9B3B-CDD170F9FF0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8785" b="31348"/>
            <a:stretch/>
          </p:blipFill>
          <p:spPr bwMode="auto">
            <a:xfrm>
              <a:off x="1073634" y="3564280"/>
              <a:ext cx="3281145" cy="29455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文本框 17">
              <a:extLst>
                <a:ext uri="{FF2B5EF4-FFF2-40B4-BE49-F238E27FC236}">
                  <a16:creationId xmlns:a16="http://schemas.microsoft.com/office/drawing/2014/main" id="{E7649755-4CE8-5943-9018-2596E6AF42FD}"/>
                </a:ext>
              </a:extLst>
            </p:cNvPr>
            <p:cNvSpPr txBox="1"/>
            <p:nvPr/>
          </p:nvSpPr>
          <p:spPr>
            <a:xfrm>
              <a:off x="1073634" y="6130767"/>
              <a:ext cx="3281144" cy="784347"/>
            </a:xfrm>
            <a:prstGeom prst="rect">
              <a:avLst/>
            </a:prstGeom>
            <a:solidFill>
              <a:srgbClr val="243818"/>
            </a:solidFill>
          </p:spPr>
          <p:txBody>
            <a:bodyPr wrap="square" anchor="ctr">
              <a:spAutoFit/>
            </a:bodyPr>
            <a:lstStyle/>
            <a:p>
              <a:pPr algn="ctr">
                <a:lnSpc>
                  <a:spcPct val="130000"/>
                </a:lnSpc>
                <a:spcBef>
                  <a:spcPts val="1200"/>
                </a:spcBef>
                <a:spcAft>
                  <a:spcPts val="300"/>
                </a:spcAft>
              </a:pPr>
              <a:r>
                <a:rPr lang="zh-CN" altLang="en-US" sz="2400" b="1" kern="1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马丁</a:t>
              </a:r>
              <a:endParaRPr lang="zh-CN" altLang="zh-CN" sz="1100" b="1" kern="140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grpSp>
      <p:grpSp>
        <p:nvGrpSpPr>
          <p:cNvPr id="19" name="组合 18">
            <a:extLst>
              <a:ext uri="{FF2B5EF4-FFF2-40B4-BE49-F238E27FC236}">
                <a16:creationId xmlns:a16="http://schemas.microsoft.com/office/drawing/2014/main" id="{16A3AC65-E3C4-BA49-ADD0-335711E57A70}"/>
              </a:ext>
            </a:extLst>
          </p:cNvPr>
          <p:cNvGrpSpPr/>
          <p:nvPr/>
        </p:nvGrpSpPr>
        <p:grpSpPr>
          <a:xfrm>
            <a:off x="6948264" y="3958012"/>
            <a:ext cx="2199209" cy="1800622"/>
            <a:chOff x="4410442" y="3841595"/>
            <a:chExt cx="3659924" cy="2996596"/>
          </a:xfrm>
        </p:grpSpPr>
        <p:pic>
          <p:nvPicPr>
            <p:cNvPr id="20" name="图片 19">
              <a:extLst>
                <a:ext uri="{FF2B5EF4-FFF2-40B4-BE49-F238E27FC236}">
                  <a16:creationId xmlns:a16="http://schemas.microsoft.com/office/drawing/2014/main" id="{92804B5E-CB07-3744-8FC9-E4F03D3846E8}"/>
                </a:ext>
              </a:extLst>
            </p:cNvPr>
            <p:cNvPicPr>
              <a:picLocks noChangeAspect="1"/>
            </p:cNvPicPr>
            <p:nvPr/>
          </p:nvPicPr>
          <p:blipFill rotWithShape="1">
            <a:blip r:embed="rId5"/>
            <a:srcRect l="12248" t="12437" r="12248" b="18811"/>
            <a:stretch/>
          </p:blipFill>
          <p:spPr>
            <a:xfrm>
              <a:off x="4431592" y="3841595"/>
              <a:ext cx="3638774" cy="242584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文本框 20">
              <a:extLst>
                <a:ext uri="{FF2B5EF4-FFF2-40B4-BE49-F238E27FC236}">
                  <a16:creationId xmlns:a16="http://schemas.microsoft.com/office/drawing/2014/main" id="{B8EC10EE-FDCD-254B-956B-4C4299477C62}"/>
                </a:ext>
              </a:extLst>
            </p:cNvPr>
            <p:cNvSpPr txBox="1"/>
            <p:nvPr/>
          </p:nvSpPr>
          <p:spPr>
            <a:xfrm>
              <a:off x="4410442" y="5963392"/>
              <a:ext cx="3659526" cy="874799"/>
            </a:xfrm>
            <a:prstGeom prst="rect">
              <a:avLst/>
            </a:prstGeom>
            <a:solidFill>
              <a:srgbClr val="243818"/>
            </a:solidFill>
          </p:spPr>
          <p:txBody>
            <a:bodyPr wrap="square" anchor="ctr">
              <a:spAutoFit/>
            </a:bodyPr>
            <a:lstStyle/>
            <a:p>
              <a:pPr algn="ctr">
                <a:lnSpc>
                  <a:spcPct val="130000"/>
                </a:lnSpc>
                <a:spcBef>
                  <a:spcPts val="1200"/>
                </a:spcBef>
                <a:spcAft>
                  <a:spcPts val="300"/>
                </a:spcAft>
              </a:pPr>
              <a:r>
                <a:rPr lang="zh-CN" altLang="en-US" sz="2400" b="1" kern="1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小军</a:t>
              </a:r>
              <a:endParaRPr lang="zh-CN" altLang="zh-CN" sz="1100" b="1" kern="140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grpSp>
      <p:grpSp>
        <p:nvGrpSpPr>
          <p:cNvPr id="2" name="组合 1">
            <a:extLst>
              <a:ext uri="{FF2B5EF4-FFF2-40B4-BE49-F238E27FC236}">
                <a16:creationId xmlns:a16="http://schemas.microsoft.com/office/drawing/2014/main" id="{0D428324-2CD0-4A44-9D24-305FC18AC3BF}"/>
              </a:ext>
            </a:extLst>
          </p:cNvPr>
          <p:cNvGrpSpPr/>
          <p:nvPr/>
        </p:nvGrpSpPr>
        <p:grpSpPr>
          <a:xfrm>
            <a:off x="6960735" y="2241245"/>
            <a:ext cx="2186738" cy="1716767"/>
            <a:chOff x="6960735" y="2241245"/>
            <a:chExt cx="2186738" cy="1716767"/>
          </a:xfrm>
        </p:grpSpPr>
        <p:pic>
          <p:nvPicPr>
            <p:cNvPr id="23" name="Picture 4" descr="查看源图像">
              <a:extLst>
                <a:ext uri="{FF2B5EF4-FFF2-40B4-BE49-F238E27FC236}">
                  <a16:creationId xmlns:a16="http://schemas.microsoft.com/office/drawing/2014/main" id="{A467654C-9FCD-774B-B75D-E5C6E3B4428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2245" r="-12272" b="-24518"/>
            <a:stretch/>
          </p:blipFill>
          <p:spPr bwMode="auto">
            <a:xfrm>
              <a:off x="6960973" y="2241245"/>
              <a:ext cx="2186500" cy="1457666"/>
            </a:xfrm>
            <a:prstGeom prst="rect">
              <a:avLst/>
            </a:prstGeom>
            <a:solidFill>
              <a:schemeClr val="bg1"/>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文本框 23">
              <a:extLst>
                <a:ext uri="{FF2B5EF4-FFF2-40B4-BE49-F238E27FC236}">
                  <a16:creationId xmlns:a16="http://schemas.microsoft.com/office/drawing/2014/main" id="{25352322-CF3D-0C46-B902-81AF0220127D}"/>
                </a:ext>
              </a:extLst>
            </p:cNvPr>
            <p:cNvSpPr txBox="1"/>
            <p:nvPr/>
          </p:nvSpPr>
          <p:spPr>
            <a:xfrm>
              <a:off x="6960735" y="3432355"/>
              <a:ext cx="2186499" cy="525657"/>
            </a:xfrm>
            <a:prstGeom prst="rect">
              <a:avLst/>
            </a:prstGeom>
            <a:solidFill>
              <a:srgbClr val="243818"/>
            </a:solidFill>
          </p:spPr>
          <p:txBody>
            <a:bodyPr wrap="square" anchor="ctr">
              <a:spAutoFit/>
            </a:bodyPr>
            <a:lstStyle/>
            <a:p>
              <a:pPr algn="ctr">
                <a:lnSpc>
                  <a:spcPct val="130000"/>
                </a:lnSpc>
                <a:spcBef>
                  <a:spcPts val="1200"/>
                </a:spcBef>
                <a:spcAft>
                  <a:spcPts val="300"/>
                </a:spcAft>
              </a:pPr>
              <a:r>
                <a:rPr lang="zh-CN" altLang="en-US" sz="2400" b="1" kern="140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艾米</a:t>
              </a:r>
              <a:endParaRPr lang="zh-CN" altLang="zh-CN" sz="1100" b="1" kern="140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grpSp>
    </p:spTree>
    <p:extLst>
      <p:ext uri="{BB962C8B-B14F-4D97-AF65-F5344CB8AC3E}">
        <p14:creationId xmlns:p14="http://schemas.microsoft.com/office/powerpoint/2010/main" val="2620880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05250" y="1368152"/>
            <a:ext cx="4104558" cy="3240360"/>
            <a:chOff x="1199456" y="1628800"/>
            <a:chExt cx="4880541" cy="3600400"/>
          </a:xfrm>
        </p:grpSpPr>
        <p:grpSp>
          <p:nvGrpSpPr>
            <p:cNvPr id="9" name="组合 8"/>
            <p:cNvGrpSpPr/>
            <p:nvPr/>
          </p:nvGrpSpPr>
          <p:grpSpPr>
            <a:xfrm>
              <a:off x="1199456" y="1628800"/>
              <a:ext cx="4824536" cy="3600400"/>
              <a:chOff x="1199456" y="1628800"/>
              <a:chExt cx="4824536" cy="3600400"/>
            </a:xfrm>
            <a:solidFill>
              <a:srgbClr val="024C89"/>
            </a:solidFill>
          </p:grpSpPr>
          <p:grpSp>
            <p:nvGrpSpPr>
              <p:cNvPr id="5" name="组合 4"/>
              <p:cNvGrpSpPr/>
              <p:nvPr/>
            </p:nvGrpSpPr>
            <p:grpSpPr>
              <a:xfrm>
                <a:off x="1199456" y="1628800"/>
                <a:ext cx="4824536" cy="3600400"/>
                <a:chOff x="1271464" y="1628800"/>
                <a:chExt cx="4824536" cy="3600400"/>
              </a:xfrm>
              <a:grpFill/>
            </p:grpSpPr>
            <p:sp>
              <p:nvSpPr>
                <p:cNvPr id="3" name="右箭头 2"/>
                <p:cNvSpPr/>
                <p:nvPr/>
              </p:nvSpPr>
              <p:spPr>
                <a:xfrm>
                  <a:off x="3863752" y="1772816"/>
                  <a:ext cx="2232248" cy="3312368"/>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Microsoft YaHei" panose="020B0503020204020204" pitchFamily="34" charset="-122"/>
                    <a:ea typeface="Microsoft YaHei" panose="020B0503020204020204" pitchFamily="34" charset="-122"/>
                  </a:endParaRPr>
                </a:p>
              </p:txBody>
            </p:sp>
            <p:sp>
              <p:nvSpPr>
                <p:cNvPr id="4" name="矩形 3"/>
                <p:cNvSpPr/>
                <p:nvPr/>
              </p:nvSpPr>
              <p:spPr>
                <a:xfrm>
                  <a:off x="1271464" y="1628800"/>
                  <a:ext cx="2736304" cy="3600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Microsoft YaHei" panose="020B0503020204020204" pitchFamily="34" charset="-122"/>
                    <a:ea typeface="Microsoft YaHei" panose="020B0503020204020204" pitchFamily="34" charset="-122"/>
                  </a:endParaRPr>
                </a:p>
              </p:txBody>
            </p:sp>
          </p:grpSp>
          <p:graphicFrame>
            <p:nvGraphicFramePr>
              <p:cNvPr id="8" name="对象 7"/>
              <p:cNvGraphicFramePr>
                <a:graphicFrameLocks noChangeAspect="1"/>
              </p:cNvGraphicFramePr>
              <p:nvPr/>
            </p:nvGraphicFramePr>
            <p:xfrm>
              <a:off x="1343472" y="1764608"/>
              <a:ext cx="2460887" cy="3363293"/>
            </p:xfrm>
            <a:graphic>
              <a:graphicData uri="http://schemas.openxmlformats.org/presentationml/2006/ole">
                <mc:AlternateContent xmlns:mc="http://schemas.openxmlformats.org/markup-compatibility/2006">
                  <mc:Choice xmlns:v="urn:schemas-microsoft-com:vml" Requires="v">
                    <p:oleObj name="Image" r:id="rId3" imgW="3250794" imgH="4444444" progId="">
                      <p:embed/>
                    </p:oleObj>
                  </mc:Choice>
                  <mc:Fallback>
                    <p:oleObj name="Image" r:id="rId3" imgW="3250794" imgH="4444444" progId="">
                      <p:embed/>
                      <p:pic>
                        <p:nvPicPr>
                          <p:cNvPr id="8" name="对象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3472" y="1764608"/>
                            <a:ext cx="2460887" cy="3363293"/>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grpSp>
        <p:sp>
          <p:nvSpPr>
            <p:cNvPr id="11" name="标题 1"/>
            <p:cNvSpPr txBox="1">
              <a:spLocks/>
            </p:cNvSpPr>
            <p:nvPr/>
          </p:nvSpPr>
          <p:spPr>
            <a:xfrm>
              <a:off x="3935760" y="3212976"/>
              <a:ext cx="2144237" cy="49457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3800" b="1"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创造论</a:t>
              </a:r>
            </a:p>
          </p:txBody>
        </p:sp>
      </p:grpSp>
      <p:grpSp>
        <p:nvGrpSpPr>
          <p:cNvPr id="14" name="组合 13"/>
          <p:cNvGrpSpPr/>
          <p:nvPr/>
        </p:nvGrpSpPr>
        <p:grpSpPr>
          <a:xfrm>
            <a:off x="4609810" y="1368152"/>
            <a:ext cx="4197926" cy="3240360"/>
            <a:chOff x="6096000" y="1628800"/>
            <a:chExt cx="4824536" cy="3600400"/>
          </a:xfrm>
        </p:grpSpPr>
        <p:grpSp>
          <p:nvGrpSpPr>
            <p:cNvPr id="13" name="组合 12"/>
            <p:cNvGrpSpPr/>
            <p:nvPr/>
          </p:nvGrpSpPr>
          <p:grpSpPr>
            <a:xfrm>
              <a:off x="6096000" y="1628800"/>
              <a:ext cx="4824536" cy="3600400"/>
              <a:chOff x="6096000" y="1628800"/>
              <a:chExt cx="4824536" cy="3600400"/>
            </a:xfrm>
            <a:solidFill>
              <a:srgbClr val="024C89"/>
            </a:solidFill>
          </p:grpSpPr>
          <p:grpSp>
            <p:nvGrpSpPr>
              <p:cNvPr id="22" name="组合 21"/>
              <p:cNvGrpSpPr/>
              <p:nvPr/>
            </p:nvGrpSpPr>
            <p:grpSpPr>
              <a:xfrm flipH="1">
                <a:off x="6096000" y="1628800"/>
                <a:ext cx="4824536" cy="3600400"/>
                <a:chOff x="1271464" y="1628800"/>
                <a:chExt cx="4824536" cy="3600400"/>
              </a:xfrm>
              <a:grpFill/>
            </p:grpSpPr>
            <p:sp>
              <p:nvSpPr>
                <p:cNvPr id="23" name="右箭头 22"/>
                <p:cNvSpPr/>
                <p:nvPr/>
              </p:nvSpPr>
              <p:spPr>
                <a:xfrm>
                  <a:off x="3863752" y="1772816"/>
                  <a:ext cx="2232248" cy="3312368"/>
                </a:xfrm>
                <a:prstGeom prst="right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Microsoft YaHei" panose="020B0503020204020204" pitchFamily="34" charset="-122"/>
                    <a:ea typeface="Microsoft YaHei" panose="020B0503020204020204" pitchFamily="34" charset="-122"/>
                  </a:endParaRPr>
                </a:p>
              </p:txBody>
            </p:sp>
            <p:sp>
              <p:nvSpPr>
                <p:cNvPr id="24" name="矩形 23"/>
                <p:cNvSpPr/>
                <p:nvPr/>
              </p:nvSpPr>
              <p:spPr>
                <a:xfrm>
                  <a:off x="1271464" y="1628800"/>
                  <a:ext cx="2736304" cy="36004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Microsoft YaHei" panose="020B0503020204020204" pitchFamily="34" charset="-122"/>
                    <a:ea typeface="Microsoft YaHei" panose="020B0503020204020204" pitchFamily="34" charset="-122"/>
                  </a:endParaRPr>
                </a:p>
              </p:txBody>
            </p:sp>
          </p:grpSp>
          <p:graphicFrame>
            <p:nvGraphicFramePr>
              <p:cNvPr id="10" name="对象 9"/>
              <p:cNvGraphicFramePr>
                <a:graphicFrameLocks noChangeAspect="1"/>
              </p:cNvGraphicFramePr>
              <p:nvPr/>
            </p:nvGraphicFramePr>
            <p:xfrm>
              <a:off x="8328248" y="1764608"/>
              <a:ext cx="2476313" cy="3384376"/>
            </p:xfrm>
            <a:graphic>
              <a:graphicData uri="http://schemas.openxmlformats.org/presentationml/2006/ole">
                <mc:AlternateContent xmlns:mc="http://schemas.openxmlformats.org/markup-compatibility/2006">
                  <mc:Choice xmlns:v="urn:schemas-microsoft-com:vml" Requires="v">
                    <p:oleObj name="Image" r:id="rId5" imgW="3250794" imgH="4444444" progId="">
                      <p:embed/>
                    </p:oleObj>
                  </mc:Choice>
                  <mc:Fallback>
                    <p:oleObj name="Image" r:id="rId5" imgW="3250794" imgH="4444444" progId="">
                      <p:embed/>
                      <p:pic>
                        <p:nvPicPr>
                          <p:cNvPr id="10" name="对象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28248" y="1764608"/>
                            <a:ext cx="2476313" cy="3384376"/>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grpSp>
        <p:sp>
          <p:nvSpPr>
            <p:cNvPr id="12" name="标题 1"/>
            <p:cNvSpPr txBox="1">
              <a:spLocks/>
            </p:cNvSpPr>
            <p:nvPr/>
          </p:nvSpPr>
          <p:spPr>
            <a:xfrm>
              <a:off x="6416132" y="3222462"/>
              <a:ext cx="2363405" cy="49457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3800" b="1" dirty="0">
                  <a:solidFill>
                    <a:schemeClr val="bg1"/>
                  </a:solidFill>
                  <a:latin typeface="Microsoft YaHei" panose="020B0503020204020204" pitchFamily="34" charset="-122"/>
                  <a:ea typeface="Microsoft YaHei" panose="020B0503020204020204" pitchFamily="34" charset="-122"/>
                  <a:cs typeface="Arial" panose="020B0604020202020204" pitchFamily="34" charset="0"/>
                </a:rPr>
                <a:t>进化论</a:t>
              </a:r>
            </a:p>
          </p:txBody>
        </p:sp>
      </p:grpSp>
      <p:sp>
        <p:nvSpPr>
          <p:cNvPr id="7" name="标题 6">
            <a:extLst>
              <a:ext uri="{FF2B5EF4-FFF2-40B4-BE49-F238E27FC236}">
                <a16:creationId xmlns:a16="http://schemas.microsoft.com/office/drawing/2014/main" id="{4FF95D56-2981-7F44-B112-7F5FACD64093}"/>
              </a:ext>
            </a:extLst>
          </p:cNvPr>
          <p:cNvSpPr>
            <a:spLocks noGrp="1"/>
          </p:cNvSpPr>
          <p:nvPr>
            <p:ph type="title"/>
          </p:nvPr>
        </p:nvSpPr>
        <p:spPr>
          <a:xfrm>
            <a:off x="366735" y="476672"/>
            <a:ext cx="9173817" cy="1325563"/>
          </a:xfrm>
        </p:spPr>
        <p:txBody>
          <a:bodyPr/>
          <a:lstStyle/>
          <a:p>
            <a:r>
              <a:rPr lang="zh-CN" altLang="en-US" dirty="0"/>
              <a:t>不同人种是怎么来的？</a:t>
            </a:r>
          </a:p>
        </p:txBody>
      </p:sp>
      <p:sp>
        <p:nvSpPr>
          <p:cNvPr id="17" name="文本框 16">
            <a:extLst>
              <a:ext uri="{FF2B5EF4-FFF2-40B4-BE49-F238E27FC236}">
                <a16:creationId xmlns:a16="http://schemas.microsoft.com/office/drawing/2014/main" id="{9C77CE51-49B6-490E-AFCD-25D6BF44EAC3}"/>
              </a:ext>
            </a:extLst>
          </p:cNvPr>
          <p:cNvSpPr txBox="1">
            <a:spLocks noChangeArrowheads="1"/>
          </p:cNvSpPr>
          <p:nvPr/>
        </p:nvSpPr>
        <p:spPr bwMode="auto">
          <a:xfrm>
            <a:off x="5903843" y="4941168"/>
            <a:ext cx="288093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3560"/>
              </a:lnSpc>
              <a:spcBef>
                <a:spcPts val="1200"/>
              </a:spcBef>
            </a:pPr>
            <a:r>
              <a:rPr lang="zh-CN" altLang="en-US" sz="3200" dirty="0">
                <a:latin typeface="微软雅黑" panose="020B0503020204020204" pitchFamily="34" charset="-122"/>
                <a:ea typeface="微软雅黑" panose="020B0503020204020204" pitchFamily="34" charset="-122"/>
              </a:rPr>
              <a:t>随机进化</a:t>
            </a:r>
            <a:r>
              <a:rPr lang="en-US" altLang="zh-CN" sz="3200" dirty="0">
                <a:latin typeface="微软雅黑" panose="020B0503020204020204" pitchFamily="34" charset="-122"/>
                <a:ea typeface="微软雅黑" panose="020B0503020204020204" pitchFamily="34" charset="-122"/>
              </a:rPr>
              <a:t>	</a:t>
            </a:r>
            <a:r>
              <a:rPr lang="zh-CN" altLang="en-US" sz="3200" dirty="0">
                <a:latin typeface="微软雅黑" panose="020B0503020204020204" pitchFamily="34" charset="-122"/>
                <a:ea typeface="微软雅黑" panose="020B0503020204020204" pitchFamily="34" charset="-122"/>
              </a:rPr>
              <a:t>      </a:t>
            </a:r>
            <a:endParaRPr lang="en-US" altLang="zh-CN" sz="3200" dirty="0">
              <a:latin typeface="微软雅黑" panose="020B0503020204020204" pitchFamily="34" charset="-122"/>
              <a:ea typeface="微软雅黑" panose="020B0503020204020204" pitchFamily="34" charset="-122"/>
            </a:endParaRPr>
          </a:p>
          <a:p>
            <a:pPr>
              <a:lnSpc>
                <a:spcPts val="3560"/>
              </a:lnSpc>
              <a:spcBef>
                <a:spcPts val="1200"/>
              </a:spcBef>
            </a:pPr>
            <a:r>
              <a:rPr lang="zh-CN" altLang="en-US" sz="3200" dirty="0">
                <a:latin typeface="微软雅黑" panose="020B0503020204020204" pitchFamily="34" charset="-122"/>
                <a:ea typeface="微软雅黑" panose="020B0503020204020204" pitchFamily="34" charset="-122"/>
              </a:rPr>
              <a:t>不同环境导致</a:t>
            </a:r>
            <a:endParaRPr lang="zh-CN" altLang="en-US" sz="3200" dirty="0">
              <a:ea typeface="微软雅黑" panose="020B0503020204020204" pitchFamily="34" charset="-122"/>
            </a:endParaRPr>
          </a:p>
        </p:txBody>
      </p:sp>
      <p:sp>
        <p:nvSpPr>
          <p:cNvPr id="18" name="文本框 17">
            <a:extLst>
              <a:ext uri="{FF2B5EF4-FFF2-40B4-BE49-F238E27FC236}">
                <a16:creationId xmlns:a16="http://schemas.microsoft.com/office/drawing/2014/main" id="{8DFA5A2F-D1AC-4C7E-941A-A1EC14B21098}"/>
              </a:ext>
            </a:extLst>
          </p:cNvPr>
          <p:cNvSpPr txBox="1">
            <a:spLocks noChangeArrowheads="1"/>
          </p:cNvSpPr>
          <p:nvPr/>
        </p:nvSpPr>
        <p:spPr bwMode="auto">
          <a:xfrm>
            <a:off x="461290" y="5013176"/>
            <a:ext cx="353847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3560"/>
              </a:lnSpc>
              <a:spcBef>
                <a:spcPts val="1200"/>
              </a:spcBef>
            </a:pPr>
            <a:r>
              <a:rPr lang="zh-CN" altLang="en-US" sz="3200" dirty="0">
                <a:latin typeface="微软雅黑" panose="020B0503020204020204" pitchFamily="34" charset="-122"/>
                <a:ea typeface="微软雅黑" panose="020B0503020204020204" pitchFamily="34" charset="-122"/>
              </a:rPr>
              <a:t>上帝创造</a:t>
            </a:r>
            <a:r>
              <a:rPr lang="en-US" altLang="zh-CN" sz="3200" dirty="0">
                <a:latin typeface="微软雅黑" panose="020B0503020204020204" pitchFamily="34" charset="-122"/>
                <a:ea typeface="微软雅黑" panose="020B0503020204020204" pitchFamily="34" charset="-122"/>
              </a:rPr>
              <a:t>	</a:t>
            </a:r>
          </a:p>
          <a:p>
            <a:pPr algn="ctr">
              <a:lnSpc>
                <a:spcPts val="3560"/>
              </a:lnSpc>
              <a:spcBef>
                <a:spcPts val="1200"/>
              </a:spcBef>
            </a:pPr>
            <a:r>
              <a:rPr lang="zh-CN" altLang="en-US" sz="3200" dirty="0">
                <a:latin typeface="微软雅黑" panose="020B0503020204020204" pitchFamily="34" charset="-122"/>
                <a:ea typeface="微软雅黑" panose="020B0503020204020204" pitchFamily="34" charset="-122"/>
              </a:rPr>
              <a:t>已存基因变异导致</a:t>
            </a:r>
            <a:endParaRPr lang="zh-CN" altLang="en-US" sz="3200" dirty="0">
              <a:ea typeface="微软雅黑" panose="020B0503020204020204" pitchFamily="34" charset="-122"/>
            </a:endParaRPr>
          </a:p>
        </p:txBody>
      </p:sp>
      <p:pic>
        <p:nvPicPr>
          <p:cNvPr id="36" name="图片 35">
            <a:extLst>
              <a:ext uri="{FF2B5EF4-FFF2-40B4-BE49-F238E27FC236}">
                <a16:creationId xmlns:a16="http://schemas.microsoft.com/office/drawing/2014/main" id="{F642D9FF-FB7C-4FC5-82B4-C502B2C4CD72}"/>
              </a:ext>
            </a:extLst>
          </p:cNvPr>
          <p:cNvPicPr>
            <a:picLocks noChangeAspect="1"/>
          </p:cNvPicPr>
          <p:nvPr/>
        </p:nvPicPr>
        <p:blipFill>
          <a:blip r:embed="rId7"/>
          <a:stretch>
            <a:fillRect/>
          </a:stretch>
        </p:blipFill>
        <p:spPr>
          <a:xfrm>
            <a:off x="3131840" y="4857861"/>
            <a:ext cx="789170" cy="823112"/>
          </a:xfrm>
          <a:prstGeom prst="rect">
            <a:avLst/>
          </a:prstGeom>
        </p:spPr>
      </p:pic>
      <p:pic>
        <p:nvPicPr>
          <p:cNvPr id="37" name="图片 36">
            <a:extLst>
              <a:ext uri="{FF2B5EF4-FFF2-40B4-BE49-F238E27FC236}">
                <a16:creationId xmlns:a16="http://schemas.microsoft.com/office/drawing/2014/main" id="{798F34BB-24AA-4F37-ADA6-A36460332AF5}"/>
              </a:ext>
            </a:extLst>
          </p:cNvPr>
          <p:cNvPicPr>
            <a:picLocks noChangeAspect="1"/>
          </p:cNvPicPr>
          <p:nvPr/>
        </p:nvPicPr>
        <p:blipFill>
          <a:blip r:embed="rId8"/>
          <a:stretch>
            <a:fillRect/>
          </a:stretch>
        </p:blipFill>
        <p:spPr>
          <a:xfrm>
            <a:off x="7888552" y="4744169"/>
            <a:ext cx="919184" cy="1050497"/>
          </a:xfrm>
          <a:prstGeom prst="rect">
            <a:avLst/>
          </a:prstGeom>
        </p:spPr>
      </p:pic>
    </p:spTree>
    <p:extLst>
      <p:ext uri="{BB962C8B-B14F-4D97-AF65-F5344CB8AC3E}">
        <p14:creationId xmlns:p14="http://schemas.microsoft.com/office/powerpoint/2010/main" val="589183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1000"/>
                                  </p:stCondLst>
                                  <p:childTnLst>
                                    <p:set>
                                      <p:cBhvr>
                                        <p:cTn id="19"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9F66AE34-CB1A-4B29-9E94-F0BAC4737E08}"/>
              </a:ext>
            </a:extLst>
          </p:cNvPr>
          <p:cNvSpPr txBox="1"/>
          <p:nvPr/>
        </p:nvSpPr>
        <p:spPr>
          <a:xfrm>
            <a:off x="666601" y="3639182"/>
            <a:ext cx="7937847" cy="2748381"/>
          </a:xfrm>
          <a:prstGeom prst="rect">
            <a:avLst/>
          </a:prstGeom>
          <a:noFill/>
        </p:spPr>
        <p:txBody>
          <a:bodyPr wrap="square">
            <a:spAutoFit/>
          </a:bodyPr>
          <a:lstStyle/>
          <a:p>
            <a:pPr>
              <a:lnSpc>
                <a:spcPts val="4240"/>
              </a:lnSpc>
            </a:pP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使徒行传</a:t>
            </a:r>
            <a:r>
              <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17</a:t>
            </a: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26 </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他</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从一本（本：有古卷是血脉）造出万族的人，住在全地上，并且预先定准他们的年限，和所住的疆界，</a:t>
            </a:r>
            <a:r>
              <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27 </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要叫他们寻求神；或者可以揣摩而得，其实他离我们各人不远。</a:t>
            </a:r>
            <a:endParaRPr lang="zh-CN" altLang="en-US" sz="3200" dirty="0">
              <a:latin typeface="Microsoft YaHei" panose="020B0503020204020204" pitchFamily="34" charset="-122"/>
              <a:ea typeface="Microsoft YaHei" panose="020B0503020204020204" pitchFamily="34" charset="-122"/>
            </a:endParaRPr>
          </a:p>
        </p:txBody>
      </p:sp>
      <p:sp>
        <p:nvSpPr>
          <p:cNvPr id="5" name="直线连接符 20">
            <a:extLst>
              <a:ext uri="{FF2B5EF4-FFF2-40B4-BE49-F238E27FC236}">
                <a16:creationId xmlns:a16="http://schemas.microsoft.com/office/drawing/2014/main" id="{6BD88514-4407-2345-8115-EDAA842744C3}"/>
              </a:ext>
            </a:extLst>
          </p:cNvPr>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C428D096-5782-9640-B696-F2DBC5C34B5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90D925CD-2EDB-F84E-AB5C-2CFE3FA25079}"/>
              </a:ext>
            </a:extLst>
          </p:cNvPr>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3F14BAF7-A749-EF4E-AF07-6FC27CE6503F}"/>
              </a:ext>
            </a:extLst>
          </p:cNvPr>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A3213BC2-78BF-8446-9AA9-F9F281E92B0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BD608D81-51A8-8847-B1C3-B05B2DCB5841}"/>
              </a:ext>
            </a:extLst>
          </p:cNvPr>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pic>
        <p:nvPicPr>
          <p:cNvPr id="3" name="图片 2">
            <a:extLst>
              <a:ext uri="{FF2B5EF4-FFF2-40B4-BE49-F238E27FC236}">
                <a16:creationId xmlns:a16="http://schemas.microsoft.com/office/drawing/2014/main" id="{F84A0944-9CE6-5A4E-8751-1FFB5267EC77}"/>
              </a:ext>
            </a:extLst>
          </p:cNvPr>
          <p:cNvPicPr>
            <a:picLocks noChangeAspect="1"/>
          </p:cNvPicPr>
          <p:nvPr/>
        </p:nvPicPr>
        <p:blipFill rotWithShape="1">
          <a:blip r:embed="rId4"/>
          <a:srcRect t="6278"/>
          <a:stretch/>
        </p:blipFill>
        <p:spPr>
          <a:xfrm>
            <a:off x="2738179" y="1"/>
            <a:ext cx="3794690" cy="35564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83498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740463" y="2743916"/>
            <a:ext cx="3831534" cy="32869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457200" indent="-457200">
              <a:lnSpc>
                <a:spcPts val="4240"/>
              </a:lnSpc>
              <a:buSzPct val="100000"/>
              <a:buFont typeface="Arial" panose="020B0604020202020204" pitchFamily="34" charset="0"/>
              <a:buChar char="•"/>
              <a:defRPr sz="3200">
                <a:latin typeface="Microsoft YaHei"/>
                <a:ea typeface="Microsoft YaHei"/>
                <a:cs typeface="Microsoft YaHei"/>
                <a:sym typeface="Microsoft YaHei"/>
              </a:defRPr>
            </a:pPr>
            <a:r>
              <a:rPr lang="zh-CN" altLang="zh-CN" sz="3200" kern="140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阅读材料一：人种是怎么</a:t>
            </a:r>
            <a:r>
              <a:rPr lang="zh-CN" altLang="en-US" sz="3200" kern="140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起源</a:t>
            </a:r>
            <a:r>
              <a:rPr lang="zh-CN" altLang="zh-CN" sz="3200" kern="140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的？</a:t>
            </a:r>
            <a:endParaRPr lang="zh-CN" altLang="zh-CN" sz="3200" kern="140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ts val="4240"/>
              </a:lnSpc>
              <a:buSzPct val="100000"/>
              <a:buFont typeface="Arial" panose="020B0604020202020204" pitchFamily="34" charset="0"/>
              <a:buChar char="•"/>
              <a:defRPr sz="3200">
                <a:latin typeface="Microsoft YaHei"/>
                <a:ea typeface="Microsoft YaHei"/>
                <a:cs typeface="Microsoft YaHei"/>
                <a:sym typeface="Microsoft YaHei"/>
              </a:defRPr>
            </a:pPr>
            <a:endPar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ts val="4240"/>
              </a:lnSpc>
              <a:buSzPct val="100000"/>
              <a:buFont typeface="Arial" panose="020B0604020202020204" pitchFamily="34" charset="0"/>
              <a:buChar char="•"/>
              <a:defRPr sz="3200">
                <a:latin typeface="Microsoft YaHei"/>
                <a:ea typeface="Microsoft YaHei"/>
                <a:cs typeface="Microsoft YaHei"/>
                <a:sym typeface="Microsoft YaHei"/>
              </a:defRPr>
            </a:pPr>
            <a:r>
              <a:rPr sz="3200" dirty="0" err="1">
                <a:latin typeface="Microsoft YaHei" panose="020B0503020204020204" pitchFamily="34" charset="-122"/>
                <a:ea typeface="Microsoft YaHei" panose="020B0503020204020204" pitchFamily="34" charset="-122"/>
              </a:rPr>
              <a:t>完成习题</a:t>
            </a:r>
            <a:endParaRPr lang="en-US" sz="3200" dirty="0">
              <a:latin typeface="Microsoft YaHei" panose="020B0503020204020204" pitchFamily="34" charset="-122"/>
              <a:ea typeface="Microsoft YaHei" panose="020B0503020204020204" pitchFamily="34" charset="-122"/>
            </a:endParaRPr>
          </a:p>
          <a:p>
            <a:pPr marL="514350" indent="-514350">
              <a:lnSpc>
                <a:spcPts val="4240"/>
              </a:lnSpc>
              <a:buSzPct val="100000"/>
              <a:buAutoNum type="arabicPeriod"/>
              <a:defRPr sz="3200">
                <a:latin typeface="Microsoft YaHei"/>
                <a:ea typeface="Microsoft YaHei"/>
                <a:cs typeface="Microsoft YaHei"/>
                <a:sym typeface="Microsoft YaHei"/>
              </a:defRPr>
            </a:pPr>
            <a:endParaRPr lang="en-US" sz="3200" dirty="0">
              <a:latin typeface="Microsoft YaHei" panose="020B0503020204020204" pitchFamily="34" charset="-122"/>
              <a:ea typeface="Microsoft YaHei" panose="020B0503020204020204" pitchFamily="34" charset="-122"/>
            </a:endParaRPr>
          </a:p>
          <a:p>
            <a:pPr>
              <a:lnSpc>
                <a:spcPts val="4240"/>
              </a:lnSpc>
              <a:buSzPct val="100000"/>
              <a:defRPr sz="3200">
                <a:latin typeface="Microsoft YaHei"/>
                <a:ea typeface="Microsoft YaHei"/>
                <a:cs typeface="Microsoft YaHei"/>
                <a:sym typeface="Microsoft YaHei"/>
              </a:defRPr>
            </a:pPr>
            <a:r>
              <a:rPr lang="zh-CN" altLang="en-US" sz="3200" dirty="0">
                <a:latin typeface="Microsoft YaHei" panose="020B0503020204020204" pitchFamily="34" charset="-122"/>
                <a:ea typeface="Microsoft YaHei" panose="020B0503020204020204" pitchFamily="34" charset="-122"/>
              </a:rPr>
              <a:t>计时：</a:t>
            </a:r>
            <a:r>
              <a:rPr lang="en-US" altLang="zh-CN" sz="3200" dirty="0">
                <a:latin typeface="Microsoft YaHei" panose="020B0503020204020204" pitchFamily="34" charset="-122"/>
                <a:ea typeface="Microsoft YaHei" panose="020B0503020204020204" pitchFamily="34" charset="-122"/>
              </a:rPr>
              <a:t>10 </a:t>
            </a:r>
            <a:r>
              <a:rPr lang="zh-CN" altLang="en-US" sz="3200" dirty="0">
                <a:latin typeface="Microsoft YaHei" panose="020B0503020204020204" pitchFamily="34" charset="-122"/>
                <a:ea typeface="Microsoft YaHei" panose="020B0503020204020204" pitchFamily="34" charset="-122"/>
              </a:rPr>
              <a:t>分钟</a:t>
            </a:r>
            <a:endParaRPr lang="en-US" sz="32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pPr algn="ctr"/>
            <a:r>
              <a:rPr lang="zh-CN" altLang="en-US" dirty="0"/>
              <a:t>任务一</a:t>
            </a:r>
          </a:p>
        </p:txBody>
      </p:sp>
      <p:pic>
        <p:nvPicPr>
          <p:cNvPr id="4" name="图片 3">
            <a:extLst>
              <a:ext uri="{FF2B5EF4-FFF2-40B4-BE49-F238E27FC236}">
                <a16:creationId xmlns:a16="http://schemas.microsoft.com/office/drawing/2014/main" id="{C9431BE0-3E5A-6043-8C2B-13C8F5553C15}"/>
              </a:ext>
            </a:extLst>
          </p:cNvPr>
          <p:cNvPicPr>
            <a:picLocks noChangeAspect="1"/>
          </p:cNvPicPr>
          <p:nvPr/>
        </p:nvPicPr>
        <p:blipFill>
          <a:blip r:embed="rId4"/>
          <a:stretch>
            <a:fillRect/>
          </a:stretch>
        </p:blipFill>
        <p:spPr>
          <a:xfrm>
            <a:off x="4842935" y="2876634"/>
            <a:ext cx="4301065" cy="25137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pPr algn="ctr"/>
            <a:r>
              <a:rPr lang="zh-CN" altLang="en-US" dirty="0"/>
              <a:t>一、请用一句简单的话</a:t>
            </a:r>
            <a:br>
              <a:rPr lang="en-US" altLang="zh-CN" dirty="0"/>
            </a:br>
            <a:r>
              <a:rPr lang="zh-CN" altLang="en-US" dirty="0"/>
              <a:t>   阐述图片的内容</a:t>
            </a:r>
          </a:p>
        </p:txBody>
      </p:sp>
      <p:sp>
        <p:nvSpPr>
          <p:cNvPr id="11" name="文本框 10">
            <a:extLst>
              <a:ext uri="{FF2B5EF4-FFF2-40B4-BE49-F238E27FC236}">
                <a16:creationId xmlns:a16="http://schemas.microsoft.com/office/drawing/2014/main" id="{4F8B6CFC-1823-F748-9C99-B09FD6788E75}"/>
              </a:ext>
            </a:extLst>
          </p:cNvPr>
          <p:cNvSpPr txBox="1"/>
          <p:nvPr/>
        </p:nvSpPr>
        <p:spPr>
          <a:xfrm>
            <a:off x="4279555" y="2591952"/>
            <a:ext cx="4104456" cy="3367717"/>
          </a:xfrm>
          <a:prstGeom prst="rect">
            <a:avLst/>
          </a:prstGeom>
          <a:noFill/>
        </p:spPr>
        <p:txBody>
          <a:bodyPr wrap="square">
            <a:spAutoFit/>
          </a:bodyPr>
          <a:lstStyle/>
          <a:p>
            <a:pPr marL="457200" indent="-457200">
              <a:lnSpc>
                <a:spcPts val="4060"/>
              </a:lnSpc>
              <a:spcBef>
                <a:spcPts val="1800"/>
              </a:spcBef>
              <a:buFont typeface="+mj-lt"/>
              <a:buAutoNum type="arabicPeriod"/>
            </a:pPr>
            <a:r>
              <a:rPr lang="zh-CN" altLang="zh-CN" sz="2800" dirty="0">
                <a:solidFill>
                  <a:srgbClr val="000000"/>
                </a:solidFill>
                <a:effectLst/>
                <a:latin typeface="Microsoft YaHei" panose="020B0503020204020204" pitchFamily="34" charset="-122"/>
                <a:ea typeface="Microsoft YaHei" panose="020B0503020204020204" pitchFamily="34" charset="-122"/>
              </a:rPr>
              <a:t>人类第一对</a:t>
            </a:r>
            <a:r>
              <a:rPr lang="zh-CN" altLang="en-US" sz="2800" u="sng" dirty="0">
                <a:solidFill>
                  <a:srgbClr val="000000"/>
                </a:solidFill>
                <a:effectLst/>
                <a:latin typeface="Microsoft YaHei" panose="020B0503020204020204" pitchFamily="34" charset="-122"/>
                <a:ea typeface="Microsoft YaHei" panose="020B0503020204020204" pitchFamily="34" charset="-122"/>
              </a:rPr>
              <a:t>          </a:t>
            </a:r>
            <a:r>
              <a:rPr lang="zh-CN" altLang="zh-CN" sz="2800" dirty="0">
                <a:solidFill>
                  <a:srgbClr val="000000"/>
                </a:solidFill>
                <a:effectLst/>
                <a:latin typeface="Microsoft YaHei" panose="020B0503020204020204" pitchFamily="34" charset="-122"/>
                <a:ea typeface="Microsoft YaHei" panose="020B0503020204020204" pitchFamily="34" charset="-122"/>
              </a:rPr>
              <a:t>：亚当和夏娃</a:t>
            </a:r>
            <a:r>
              <a:rPr lang="zh-CN" altLang="en-US" sz="2800" dirty="0">
                <a:solidFill>
                  <a:srgbClr val="000000"/>
                </a:solidFill>
                <a:effectLst/>
                <a:latin typeface="Microsoft YaHei" panose="020B0503020204020204" pitchFamily="34" charset="-122"/>
                <a:ea typeface="Microsoft YaHei" panose="020B0503020204020204" pitchFamily="34" charset="-122"/>
              </a:rPr>
              <a:t>。</a:t>
            </a:r>
            <a:endParaRPr lang="en-US" altLang="zh-CN" sz="2800" dirty="0">
              <a:solidFill>
                <a:srgbClr val="000000"/>
              </a:solidFill>
              <a:effectLst/>
              <a:latin typeface="Microsoft YaHei" panose="020B0503020204020204" pitchFamily="34" charset="-122"/>
              <a:ea typeface="Microsoft YaHei" panose="020B0503020204020204" pitchFamily="34" charset="-122"/>
            </a:endParaRPr>
          </a:p>
          <a:p>
            <a:pPr marL="514350" indent="-514350">
              <a:lnSpc>
                <a:spcPts val="4060"/>
              </a:lnSpc>
              <a:spcBef>
                <a:spcPts val="1800"/>
              </a:spcBef>
              <a:buFont typeface="+mj-lt"/>
              <a:buAutoNum type="arabicPeriod"/>
            </a:pPr>
            <a:r>
              <a:rPr lang="zh-CN"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亚当夏娃在洪水前的</a:t>
            </a:r>
            <a:endParaRPr lang="en-US"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4060"/>
              </a:lnSpc>
              <a:spcBef>
                <a:spcPts val="1800"/>
              </a:spcBef>
            </a:pPr>
            <a:r>
              <a:rPr lang="en-US"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4060"/>
              </a:lnSpc>
              <a:spcBef>
                <a:spcPts val="1800"/>
              </a:spcBef>
            </a:pPr>
            <a:r>
              <a:rPr lang="en-US"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3.</a:t>
            </a:r>
            <a:r>
              <a:rPr lang="zh-CN" altLang="en-US"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u="sng"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毁灭全地</a:t>
            </a:r>
            <a:r>
              <a:rPr lang="zh-CN" altLang="en-US"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pic>
        <p:nvPicPr>
          <p:cNvPr id="12" name="图片 11">
            <a:extLst>
              <a:ext uri="{FF2B5EF4-FFF2-40B4-BE49-F238E27FC236}">
                <a16:creationId xmlns:a16="http://schemas.microsoft.com/office/drawing/2014/main" id="{1BEB1BC4-C687-E04E-B0C0-9D0FE03C0ED9}"/>
              </a:ext>
            </a:extLst>
          </p:cNvPr>
          <p:cNvPicPr>
            <a:picLocks noChangeAspect="1"/>
          </p:cNvPicPr>
          <p:nvPr/>
        </p:nvPicPr>
        <p:blipFill rotWithShape="1">
          <a:blip r:embed="rId4">
            <a:extLst>
              <a:ext uri="{28A0092B-C50C-407E-A947-70E740481C1C}">
                <a14:useLocalDpi xmlns:a14="http://schemas.microsoft.com/office/drawing/2010/main" val="0"/>
              </a:ext>
            </a:extLst>
          </a:blip>
          <a:srcRect l="30070" t="20878" r="29309" b="62655"/>
          <a:stretch/>
        </p:blipFill>
        <p:spPr>
          <a:xfrm>
            <a:off x="323530" y="3702206"/>
            <a:ext cx="3456377" cy="8637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a:extLst>
              <a:ext uri="{FF2B5EF4-FFF2-40B4-BE49-F238E27FC236}">
                <a16:creationId xmlns:a16="http://schemas.microsoft.com/office/drawing/2014/main" id="{7A107643-0DA3-A246-8C6F-84508BA616C4}"/>
              </a:ext>
            </a:extLst>
          </p:cNvPr>
          <p:cNvPicPr>
            <a:picLocks noChangeAspect="1"/>
          </p:cNvPicPr>
          <p:nvPr/>
        </p:nvPicPr>
        <p:blipFill>
          <a:blip r:embed="rId5"/>
          <a:stretch>
            <a:fillRect/>
          </a:stretch>
        </p:blipFill>
        <p:spPr>
          <a:xfrm>
            <a:off x="736823" y="4804420"/>
            <a:ext cx="2565051" cy="149913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E3EAD06F-33B2-844C-9DDA-676B0B270BF2}"/>
              </a:ext>
            </a:extLst>
          </p:cNvPr>
          <p:cNvPicPr>
            <a:picLocks noChangeAspect="1"/>
          </p:cNvPicPr>
          <p:nvPr/>
        </p:nvPicPr>
        <p:blipFill rotWithShape="1">
          <a:blip r:embed="rId4">
            <a:extLst>
              <a:ext uri="{28A0092B-C50C-407E-A947-70E740481C1C}">
                <a14:useLocalDpi xmlns:a14="http://schemas.microsoft.com/office/drawing/2010/main" val="0"/>
              </a:ext>
            </a:extLst>
          </a:blip>
          <a:srcRect l="41723" t="3494" r="41351" b="80039"/>
          <a:stretch/>
        </p:blipFill>
        <p:spPr>
          <a:xfrm>
            <a:off x="1331644" y="2599992"/>
            <a:ext cx="1440156" cy="8637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2">
            <a:extLst>
              <a:ext uri="{FF2B5EF4-FFF2-40B4-BE49-F238E27FC236}">
                <a16:creationId xmlns:a16="http://schemas.microsoft.com/office/drawing/2014/main" id="{15CF9886-EEDF-FF47-89EC-6351F6E1423E}"/>
              </a:ext>
            </a:extLst>
          </p:cNvPr>
          <p:cNvSpPr txBox="1"/>
          <p:nvPr/>
        </p:nvSpPr>
        <p:spPr>
          <a:xfrm>
            <a:off x="6732240" y="2558907"/>
            <a:ext cx="902811" cy="523220"/>
          </a:xfrm>
          <a:prstGeom prst="rect">
            <a:avLst/>
          </a:prstGeom>
          <a:noFill/>
        </p:spPr>
        <p:txBody>
          <a:bodyPr wrap="none" rtlCol="0">
            <a:spAutoFit/>
          </a:bodyPr>
          <a:lstStyle/>
          <a:p>
            <a:r>
              <a:rPr lang="zh-CN" altLang="zh-CN" sz="2800" b="1" dirty="0">
                <a:solidFill>
                  <a:srgbClr val="000000"/>
                </a:solidFill>
                <a:latin typeface="Microsoft YaHei" panose="020B0503020204020204" pitchFamily="34" charset="-122"/>
                <a:ea typeface="Microsoft YaHei" panose="020B0503020204020204" pitchFamily="34" charset="-122"/>
              </a:rPr>
              <a:t>祖先</a:t>
            </a:r>
            <a:endParaRPr kumimoji="1" lang="zh-CN" altLang="en-US" sz="2800" b="1" dirty="0"/>
          </a:p>
        </p:txBody>
      </p:sp>
      <p:sp>
        <p:nvSpPr>
          <p:cNvPr id="15" name="文本框 14">
            <a:extLst>
              <a:ext uri="{FF2B5EF4-FFF2-40B4-BE49-F238E27FC236}">
                <a16:creationId xmlns:a16="http://schemas.microsoft.com/office/drawing/2014/main" id="{4B6E1D5A-DB6B-EF42-8103-544038BE5F21}"/>
              </a:ext>
            </a:extLst>
          </p:cNvPr>
          <p:cNvSpPr txBox="1"/>
          <p:nvPr/>
        </p:nvSpPr>
        <p:spPr>
          <a:xfrm>
            <a:off x="4779177" y="4479349"/>
            <a:ext cx="1016959" cy="523220"/>
          </a:xfrm>
          <a:prstGeom prst="rect">
            <a:avLst/>
          </a:prstGeom>
          <a:noFill/>
        </p:spPr>
        <p:txBody>
          <a:bodyPr wrap="square" rtlCol="0">
            <a:spAutoFit/>
          </a:bodyPr>
          <a:lstStyle/>
          <a:p>
            <a:r>
              <a:rPr lang="zh-CN" altLang="en-US" sz="2800" b="1" dirty="0">
                <a:solidFill>
                  <a:srgbClr val="000000"/>
                </a:solidFill>
                <a:latin typeface="Microsoft YaHei" panose="020B0503020204020204" pitchFamily="34" charset="-122"/>
                <a:ea typeface="Microsoft YaHei" panose="020B0503020204020204" pitchFamily="34" charset="-122"/>
              </a:rPr>
              <a:t>后代</a:t>
            </a:r>
            <a:endParaRPr kumimoji="1" lang="zh-CN" altLang="en-US" sz="2800" b="1" dirty="0"/>
          </a:p>
        </p:txBody>
      </p:sp>
      <p:sp>
        <p:nvSpPr>
          <p:cNvPr id="16" name="文本框 15">
            <a:extLst>
              <a:ext uri="{FF2B5EF4-FFF2-40B4-BE49-F238E27FC236}">
                <a16:creationId xmlns:a16="http://schemas.microsoft.com/office/drawing/2014/main" id="{89805A1C-587A-884C-96DE-F59A766FE159}"/>
              </a:ext>
            </a:extLst>
          </p:cNvPr>
          <p:cNvSpPr txBox="1"/>
          <p:nvPr/>
        </p:nvSpPr>
        <p:spPr>
          <a:xfrm>
            <a:off x="4779177" y="5330530"/>
            <a:ext cx="1620957" cy="523220"/>
          </a:xfrm>
          <a:prstGeom prst="rect">
            <a:avLst/>
          </a:prstGeom>
          <a:noFill/>
        </p:spPr>
        <p:txBody>
          <a:bodyPr wrap="none" rtlCol="0">
            <a:spAutoFit/>
          </a:bodyPr>
          <a:lstStyle/>
          <a:p>
            <a:r>
              <a:rPr lang="zh-CN" altLang="en-US" sz="2800" b="1" dirty="0">
                <a:solidFill>
                  <a:srgbClr val="000000"/>
                </a:solidFill>
                <a:latin typeface="Microsoft YaHei" panose="020B0503020204020204" pitchFamily="34" charset="-122"/>
                <a:ea typeface="Microsoft YaHei" panose="020B0503020204020204" pitchFamily="34" charset="-122"/>
              </a:rPr>
              <a:t>挪亚洪水</a:t>
            </a:r>
            <a:endParaRPr kumimoji="1" lang="zh-CN" altLang="en-US" sz="2800" b="1" dirty="0"/>
          </a:p>
        </p:txBody>
      </p:sp>
      <p:cxnSp>
        <p:nvCxnSpPr>
          <p:cNvPr id="5" name="直线连接符 4">
            <a:extLst>
              <a:ext uri="{FF2B5EF4-FFF2-40B4-BE49-F238E27FC236}">
                <a16:creationId xmlns:a16="http://schemas.microsoft.com/office/drawing/2014/main" id="{29CCF388-94AC-9C46-A327-0958559BA92A}"/>
              </a:ext>
            </a:extLst>
          </p:cNvPr>
          <p:cNvCxnSpPr>
            <a:cxnSpLocks/>
          </p:cNvCxnSpPr>
          <p:nvPr/>
        </p:nvCxnSpPr>
        <p:spPr>
          <a:xfrm>
            <a:off x="4842935" y="5002569"/>
            <a:ext cx="809185"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23095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pPr algn="ctr"/>
            <a:r>
              <a:rPr lang="zh-CN" altLang="en-US" dirty="0"/>
              <a:t>一、请用一句简单的话</a:t>
            </a:r>
            <a:br>
              <a:rPr lang="en-US" altLang="zh-CN" dirty="0"/>
            </a:br>
            <a:r>
              <a:rPr lang="zh-CN" altLang="en-US" dirty="0"/>
              <a:t>   阐述图片的内容</a:t>
            </a:r>
          </a:p>
        </p:txBody>
      </p:sp>
      <p:sp>
        <p:nvSpPr>
          <p:cNvPr id="15" name="文本框 14">
            <a:extLst>
              <a:ext uri="{FF2B5EF4-FFF2-40B4-BE49-F238E27FC236}">
                <a16:creationId xmlns:a16="http://schemas.microsoft.com/office/drawing/2014/main" id="{11DA08B3-AEE0-9041-8850-20EC5CF161DE}"/>
              </a:ext>
            </a:extLst>
          </p:cNvPr>
          <p:cNvSpPr txBox="1"/>
          <p:nvPr/>
        </p:nvSpPr>
        <p:spPr>
          <a:xfrm>
            <a:off x="4475555" y="2360411"/>
            <a:ext cx="4213913" cy="4650184"/>
          </a:xfrm>
          <a:prstGeom prst="rect">
            <a:avLst/>
          </a:prstGeom>
          <a:noFill/>
        </p:spPr>
        <p:txBody>
          <a:bodyPr wrap="square">
            <a:spAutoFit/>
          </a:bodyPr>
          <a:lstStyle/>
          <a:p>
            <a:pPr>
              <a:lnSpc>
                <a:spcPts val="4060"/>
              </a:lnSpc>
              <a:spcBef>
                <a:spcPts val="2400"/>
              </a:spcBef>
            </a:pPr>
            <a:r>
              <a:rPr lang="en-US" altLang="zh-CN"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4</a:t>
            </a:r>
            <a:r>
              <a:rPr lang="en-US" altLang="zh-CN" sz="1200" dirty="0">
                <a:solidFill>
                  <a:srgbClr val="000000"/>
                </a:solidFill>
                <a:latin typeface="Microsoft YaHei" panose="020B0503020204020204" pitchFamily="34" charset="-122"/>
                <a:ea typeface="Microsoft YaHei" panose="020B0503020204020204" pitchFamily="34" charset="-122"/>
              </a:rPr>
              <a:t> </a:t>
            </a:r>
            <a:r>
              <a:rPr lang="en-US" altLang="zh-CN" sz="2800" dirty="0">
                <a:solidFill>
                  <a:srgbClr val="000000"/>
                </a:solidFill>
                <a:latin typeface="Microsoft YaHei" panose="020B0503020204020204" pitchFamily="34" charset="-122"/>
                <a:ea typeface="Microsoft YaHei" panose="020B0503020204020204" pitchFamily="34" charset="-122"/>
              </a:rPr>
              <a:t>.</a:t>
            </a:r>
            <a:r>
              <a:rPr lang="zh-CN" altLang="en-US"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 这是 </a:t>
            </a:r>
            <a:r>
              <a:rPr lang="zh-CN" altLang="en-US" sz="2800" u="sng" dirty="0">
                <a:solidFill>
                  <a:srgbClr val="000000"/>
                </a:solidFill>
                <a:latin typeface="Microsoft YaHei" panose="020B0503020204020204" pitchFamily="34" charset="-122"/>
                <a:ea typeface="Microsoft YaHei" panose="020B0503020204020204" pitchFamily="34" charset="-122"/>
              </a:rPr>
              <a:t>                      </a:t>
            </a:r>
            <a:r>
              <a:rPr lang="zh-CN" altLang="zh-CN" sz="2800" dirty="0">
                <a:solidFill>
                  <a:srgbClr val="000000"/>
                </a:solidFill>
                <a:effectLst/>
                <a:latin typeface="Microsoft YaHei" panose="020B0503020204020204" pitchFamily="34" charset="-122"/>
                <a:ea typeface="Microsoft YaHei" panose="020B0503020204020204" pitchFamily="34" charset="-122"/>
              </a:rPr>
              <a:t>，</a:t>
            </a:r>
            <a:r>
              <a:rPr lang="zh-CN" altLang="en-US" sz="2800" u="sng" dirty="0">
                <a:solidFill>
                  <a:srgbClr val="000000"/>
                </a:solidFill>
                <a:effectLst/>
                <a:latin typeface="Microsoft YaHei" panose="020B0503020204020204" pitchFamily="34" charset="-122"/>
                <a:ea typeface="Microsoft YaHei" panose="020B0503020204020204" pitchFamily="34" charset="-122"/>
              </a:rPr>
              <a:t>    </a:t>
            </a:r>
            <a:r>
              <a:rPr lang="zh-CN" altLang="en-US" sz="2800" dirty="0">
                <a:solidFill>
                  <a:srgbClr val="000000"/>
                </a:solidFill>
                <a:effectLst/>
                <a:latin typeface="Microsoft YaHei" panose="020B0503020204020204" pitchFamily="34" charset="-122"/>
                <a:ea typeface="Microsoft YaHei" panose="020B0503020204020204" pitchFamily="34" charset="-122"/>
              </a:rPr>
              <a:t>全人类</a:t>
            </a:r>
            <a:r>
              <a:rPr lang="zh-CN" altLang="zh-CN" sz="2800" dirty="0">
                <a:solidFill>
                  <a:srgbClr val="000000"/>
                </a:solidFill>
                <a:effectLst/>
                <a:latin typeface="Microsoft YaHei" panose="020B0503020204020204" pitchFamily="34" charset="-122"/>
                <a:ea typeface="Microsoft YaHei" panose="020B0503020204020204" pitchFamily="34" charset="-122"/>
              </a:rPr>
              <a:t>从</a:t>
            </a:r>
            <a:r>
              <a:rPr lang="zh-CN" altLang="en-US" sz="2800" dirty="0">
                <a:solidFill>
                  <a:srgbClr val="000000"/>
                </a:solidFill>
                <a:effectLst/>
                <a:latin typeface="Microsoft YaHei" panose="020B0503020204020204" pitchFamily="34" charset="-122"/>
                <a:ea typeface="Microsoft YaHei" panose="020B0503020204020204" pitchFamily="34" charset="-122"/>
              </a:rPr>
              <a:t>他们重新开始。</a:t>
            </a:r>
            <a:endParaRPr lang="zh-CN" altLang="zh-CN" sz="1200" dirty="0">
              <a:effectLst/>
              <a:latin typeface="Microsoft YaHei" panose="020B0503020204020204" pitchFamily="34" charset="-122"/>
              <a:ea typeface="Microsoft YaHei" panose="020B0503020204020204" pitchFamily="34" charset="-122"/>
            </a:endParaRPr>
          </a:p>
          <a:p>
            <a:pPr>
              <a:lnSpc>
                <a:spcPts val="4060"/>
              </a:lnSpc>
              <a:spcBef>
                <a:spcPts val="2400"/>
              </a:spcBef>
            </a:pPr>
            <a:r>
              <a:rPr lang="en-US" altLang="zh-CN" sz="2800" dirty="0">
                <a:solidFill>
                  <a:srgbClr val="000000"/>
                </a:solidFill>
                <a:effectLst/>
                <a:latin typeface="Microsoft YaHei" panose="020B0503020204020204" pitchFamily="34" charset="-122"/>
                <a:ea typeface="Microsoft YaHei" panose="020B0503020204020204" pitchFamily="34" charset="-122"/>
              </a:rPr>
              <a:t>5.</a:t>
            </a:r>
            <a:r>
              <a:rPr lang="zh-CN" altLang="en-US" sz="2800" dirty="0">
                <a:solidFill>
                  <a:srgbClr val="000000"/>
                </a:solidFill>
                <a:effectLst/>
                <a:latin typeface="Microsoft YaHei" panose="020B0503020204020204" pitchFamily="34" charset="-122"/>
                <a:ea typeface="Microsoft YaHei" panose="020B0503020204020204" pitchFamily="34" charset="-122"/>
              </a:rPr>
              <a:t> </a:t>
            </a:r>
            <a:r>
              <a:rPr lang="en-US" altLang="zh-CN" sz="2800" dirty="0">
                <a:solidFill>
                  <a:srgbClr val="000000"/>
                </a:solidFill>
                <a:latin typeface="Microsoft YaHei" panose="020B0503020204020204" pitchFamily="34" charset="-122"/>
                <a:ea typeface="Microsoft YaHei" panose="020B0503020204020204" pitchFamily="34" charset="-122"/>
              </a:rPr>
              <a:t>__________</a:t>
            </a:r>
            <a:r>
              <a:rPr lang="zh-CN" altLang="en-US" sz="2800" dirty="0">
                <a:solidFill>
                  <a:srgbClr val="000000"/>
                </a:solidFill>
                <a:effectLst/>
                <a:latin typeface="Microsoft YaHei" panose="020B0503020204020204" pitchFamily="34" charset="-122"/>
                <a:ea typeface="Microsoft YaHei" panose="020B0503020204020204" pitchFamily="34" charset="-122"/>
              </a:rPr>
              <a:t>事件后</a:t>
            </a:r>
            <a:r>
              <a:rPr lang="en-US" altLang="zh-CN" sz="2800" dirty="0">
                <a:solidFill>
                  <a:srgbClr val="000000"/>
                </a:solidFill>
                <a:effectLst/>
                <a:latin typeface="Microsoft YaHei" panose="020B0503020204020204" pitchFamily="34" charset="-122"/>
                <a:ea typeface="Microsoft YaHei" panose="020B0503020204020204" pitchFamily="34" charset="-122"/>
              </a:rPr>
              <a:t>,       </a:t>
            </a:r>
            <a:r>
              <a:rPr lang="en-US" altLang="zh-CN" sz="2800" dirty="0">
                <a:solidFill>
                  <a:srgbClr val="000000"/>
                </a:solidFill>
                <a:latin typeface="Microsoft YaHei" panose="020B0503020204020204" pitchFamily="34" charset="-122"/>
                <a:ea typeface="Microsoft YaHei" panose="020B0503020204020204" pitchFamily="34" charset="-122"/>
              </a:rPr>
              <a:t>  </a:t>
            </a:r>
            <a:r>
              <a:rPr lang="zh-CN" altLang="en-US" sz="2800" dirty="0">
                <a:solidFill>
                  <a:srgbClr val="000000"/>
                </a:solidFill>
                <a:effectLst/>
                <a:latin typeface="Microsoft YaHei" panose="020B0503020204020204" pitchFamily="34" charset="-122"/>
                <a:ea typeface="Microsoft YaHei" panose="020B0503020204020204" pitchFamily="34" charset="-122"/>
              </a:rPr>
              <a:t>人类被</a:t>
            </a:r>
            <a:r>
              <a:rPr lang="en-US" altLang="zh-CN" sz="2800" dirty="0">
                <a:solidFill>
                  <a:srgbClr val="000000"/>
                </a:solidFill>
                <a:effectLst/>
                <a:latin typeface="Microsoft YaHei" panose="020B0503020204020204" pitchFamily="34" charset="-122"/>
                <a:ea typeface="Microsoft YaHei" panose="020B0503020204020204" pitchFamily="34" charset="-122"/>
              </a:rPr>
              <a:t>______</a:t>
            </a:r>
            <a:r>
              <a:rPr lang="zh-CN" altLang="zh-CN" sz="2800" dirty="0">
                <a:solidFill>
                  <a:srgbClr val="000000"/>
                </a:solidFill>
                <a:effectLst/>
                <a:latin typeface="Microsoft YaHei" panose="020B0503020204020204" pitchFamily="34" charset="-122"/>
                <a:ea typeface="Microsoft YaHei" panose="020B0503020204020204" pitchFamily="34" charset="-122"/>
              </a:rPr>
              <a:t>到世界各地</a:t>
            </a:r>
            <a:r>
              <a:rPr lang="zh-CN" altLang="en-US" sz="2800" dirty="0">
                <a:solidFill>
                  <a:srgbClr val="000000"/>
                </a:solidFill>
                <a:latin typeface="Microsoft YaHei" panose="020B0503020204020204" pitchFamily="34" charset="-122"/>
                <a:ea typeface="Microsoft YaHei" panose="020B0503020204020204" pitchFamily="34" charset="-122"/>
              </a:rPr>
              <a:t>。</a:t>
            </a:r>
            <a:endParaRPr lang="zh-CN" altLang="zh-CN" dirty="0">
              <a:effectLst/>
              <a:latin typeface="Microsoft YaHei" panose="020B0503020204020204" pitchFamily="34" charset="-122"/>
              <a:ea typeface="Microsoft YaHei" panose="020B0503020204020204" pitchFamily="34" charset="-122"/>
            </a:endParaRPr>
          </a:p>
          <a:p>
            <a:pPr>
              <a:lnSpc>
                <a:spcPts val="4060"/>
              </a:lnSpc>
              <a:spcBef>
                <a:spcPts val="2400"/>
              </a:spcBef>
            </a:pPr>
            <a:r>
              <a:rPr lang="en-US"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6.</a:t>
            </a:r>
            <a:r>
              <a:rPr lang="zh-CN" altLang="en-US"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巴别塔事件后，不同</a:t>
            </a:r>
            <a:r>
              <a:rPr lang="en-US" altLang="zh-CN"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________</a:t>
            </a:r>
            <a:r>
              <a:rPr lang="zh-CN"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的种族</a:t>
            </a:r>
            <a:r>
              <a:rPr lang="zh-CN" altLang="en-US"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形成</a:t>
            </a:r>
            <a:r>
              <a:rPr lang="zh-CN" altLang="en-US"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ts val="4060"/>
              </a:lnSpc>
              <a:spcBef>
                <a:spcPts val="2400"/>
              </a:spcBef>
              <a:buFont typeface="+mj-lt"/>
              <a:buAutoNum type="arabicPeriod"/>
            </a:pPr>
            <a:endParaRPr lang="zh-CN" altLang="zh-CN" sz="2800" dirty="0">
              <a:effectLst/>
              <a:latin typeface="Microsoft YaHei" panose="020B0503020204020204" pitchFamily="34" charset="-122"/>
              <a:ea typeface="Microsoft YaHei" panose="020B0503020204020204" pitchFamily="34" charset="-122"/>
            </a:endParaRPr>
          </a:p>
        </p:txBody>
      </p:sp>
      <p:pic>
        <p:nvPicPr>
          <p:cNvPr id="16" name="图片 15">
            <a:extLst>
              <a:ext uri="{FF2B5EF4-FFF2-40B4-BE49-F238E27FC236}">
                <a16:creationId xmlns:a16="http://schemas.microsoft.com/office/drawing/2014/main" id="{5C6D3A6F-24AA-8E47-B12F-612908752CE6}"/>
              </a:ext>
            </a:extLst>
          </p:cNvPr>
          <p:cNvPicPr>
            <a:picLocks noChangeAspect="1"/>
          </p:cNvPicPr>
          <p:nvPr/>
        </p:nvPicPr>
        <p:blipFill rotWithShape="1">
          <a:blip r:embed="rId4">
            <a:extLst>
              <a:ext uri="{28A0092B-C50C-407E-A947-70E740481C1C}">
                <a14:useLocalDpi xmlns:a14="http://schemas.microsoft.com/office/drawing/2010/main" val="0"/>
              </a:ext>
            </a:extLst>
          </a:blip>
          <a:srcRect l="20310" t="73693" r="19606" b="4040"/>
          <a:stretch/>
        </p:blipFill>
        <p:spPr>
          <a:xfrm>
            <a:off x="2327" y="5503989"/>
            <a:ext cx="4398749" cy="100486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图片 16">
            <a:extLst>
              <a:ext uri="{FF2B5EF4-FFF2-40B4-BE49-F238E27FC236}">
                <a16:creationId xmlns:a16="http://schemas.microsoft.com/office/drawing/2014/main" id="{2E3C0480-82E6-0D48-8FC6-AA9F19E9A50D}"/>
              </a:ext>
            </a:extLst>
          </p:cNvPr>
          <p:cNvPicPr>
            <a:picLocks noChangeAspect="1"/>
          </p:cNvPicPr>
          <p:nvPr/>
        </p:nvPicPr>
        <p:blipFill rotWithShape="1">
          <a:blip r:embed="rId4">
            <a:extLst>
              <a:ext uri="{28A0092B-C50C-407E-A947-70E740481C1C}">
                <a14:useLocalDpi xmlns:a14="http://schemas.microsoft.com/office/drawing/2010/main" val="0"/>
              </a:ext>
            </a:extLst>
          </a:blip>
          <a:srcRect l="29804" t="38677" r="28730" b="44849"/>
          <a:stretch/>
        </p:blipFill>
        <p:spPr>
          <a:xfrm>
            <a:off x="437505" y="2456233"/>
            <a:ext cx="3528392" cy="8640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文本框 13">
            <a:extLst>
              <a:ext uri="{FF2B5EF4-FFF2-40B4-BE49-F238E27FC236}">
                <a16:creationId xmlns:a16="http://schemas.microsoft.com/office/drawing/2014/main" id="{AE30206B-97DF-4748-A28D-228454F743F8}"/>
              </a:ext>
            </a:extLst>
          </p:cNvPr>
          <p:cNvSpPr txBox="1"/>
          <p:nvPr/>
        </p:nvSpPr>
        <p:spPr>
          <a:xfrm>
            <a:off x="5868144" y="2355574"/>
            <a:ext cx="2368909" cy="528057"/>
          </a:xfrm>
          <a:prstGeom prst="rect">
            <a:avLst/>
          </a:prstGeom>
          <a:noFill/>
        </p:spPr>
        <p:txBody>
          <a:bodyPr wrap="square" rtlCol="0">
            <a:spAutoFit/>
          </a:bodyPr>
          <a:lstStyle/>
          <a:p>
            <a:r>
              <a:rPr lang="zh-CN" altLang="en-US" sz="2800" b="1" dirty="0">
                <a:solidFill>
                  <a:srgbClr val="000000"/>
                </a:solidFill>
                <a:latin typeface="Microsoft YaHei" panose="020B0503020204020204" pitchFamily="34" charset="-122"/>
                <a:ea typeface="Microsoft YaHei" panose="020B0503020204020204" pitchFamily="34" charset="-122"/>
              </a:rPr>
              <a:t>挪亚一家八口</a:t>
            </a:r>
            <a:endParaRPr kumimoji="1" lang="zh-CN" altLang="en-US" sz="2800" b="1" dirty="0"/>
          </a:p>
        </p:txBody>
      </p:sp>
      <p:sp>
        <p:nvSpPr>
          <p:cNvPr id="18" name="文本框 17">
            <a:extLst>
              <a:ext uri="{FF2B5EF4-FFF2-40B4-BE49-F238E27FC236}">
                <a16:creationId xmlns:a16="http://schemas.microsoft.com/office/drawing/2014/main" id="{ECD802A6-A11C-9147-9360-D5B1A541F97B}"/>
              </a:ext>
            </a:extLst>
          </p:cNvPr>
          <p:cNvSpPr txBox="1"/>
          <p:nvPr/>
        </p:nvSpPr>
        <p:spPr>
          <a:xfrm>
            <a:off x="5088413" y="3743962"/>
            <a:ext cx="1261884" cy="523220"/>
          </a:xfrm>
          <a:prstGeom prst="rect">
            <a:avLst/>
          </a:prstGeom>
          <a:noFill/>
        </p:spPr>
        <p:txBody>
          <a:bodyPr wrap="square" rtlCol="0">
            <a:spAutoFit/>
          </a:bodyPr>
          <a:lstStyle/>
          <a:p>
            <a:r>
              <a:rPr lang="zh-CN" altLang="en-US" sz="2800" b="1" dirty="0">
                <a:solidFill>
                  <a:srgbClr val="000000"/>
                </a:solidFill>
                <a:latin typeface="Microsoft YaHei" panose="020B0503020204020204" pitchFamily="34" charset="-122"/>
                <a:ea typeface="Microsoft YaHei" panose="020B0503020204020204" pitchFamily="34" charset="-122"/>
              </a:rPr>
              <a:t>巴别塔</a:t>
            </a:r>
            <a:endParaRPr kumimoji="1" lang="zh-CN" altLang="en-US" sz="2800" b="1" dirty="0"/>
          </a:p>
        </p:txBody>
      </p:sp>
      <p:sp>
        <p:nvSpPr>
          <p:cNvPr id="19" name="文本框 18">
            <a:extLst>
              <a:ext uri="{FF2B5EF4-FFF2-40B4-BE49-F238E27FC236}">
                <a16:creationId xmlns:a16="http://schemas.microsoft.com/office/drawing/2014/main" id="{08B57468-5714-C343-8F79-23A2204CCB3A}"/>
              </a:ext>
            </a:extLst>
          </p:cNvPr>
          <p:cNvSpPr txBox="1"/>
          <p:nvPr/>
        </p:nvSpPr>
        <p:spPr>
          <a:xfrm>
            <a:off x="4800381" y="5595922"/>
            <a:ext cx="1067763" cy="523220"/>
          </a:xfrm>
          <a:prstGeom prst="rect">
            <a:avLst/>
          </a:prstGeom>
          <a:noFill/>
        </p:spPr>
        <p:txBody>
          <a:bodyPr wrap="square" rtlCol="0">
            <a:spAutoFit/>
          </a:bodyPr>
          <a:lstStyle/>
          <a:p>
            <a:r>
              <a:rPr lang="zh-CN" altLang="en-US" sz="2800" b="1" dirty="0">
                <a:solidFill>
                  <a:srgbClr val="000000"/>
                </a:solidFill>
                <a:latin typeface="Microsoft YaHei" panose="020B0503020204020204" pitchFamily="34" charset="-122"/>
                <a:ea typeface="Microsoft YaHei" panose="020B0503020204020204" pitchFamily="34" charset="-122"/>
              </a:rPr>
              <a:t>肤色</a:t>
            </a:r>
            <a:endParaRPr kumimoji="1" lang="zh-CN" altLang="en-US" sz="2800" b="1" dirty="0"/>
          </a:p>
        </p:txBody>
      </p:sp>
      <p:sp>
        <p:nvSpPr>
          <p:cNvPr id="22" name="文本框 21">
            <a:extLst>
              <a:ext uri="{FF2B5EF4-FFF2-40B4-BE49-F238E27FC236}">
                <a16:creationId xmlns:a16="http://schemas.microsoft.com/office/drawing/2014/main" id="{8D5E8D64-889D-D542-B365-1461A6FACFD5}"/>
              </a:ext>
            </a:extLst>
          </p:cNvPr>
          <p:cNvSpPr txBox="1"/>
          <p:nvPr/>
        </p:nvSpPr>
        <p:spPr>
          <a:xfrm>
            <a:off x="5671917" y="4269600"/>
            <a:ext cx="902811" cy="523220"/>
          </a:xfrm>
          <a:prstGeom prst="rect">
            <a:avLst/>
          </a:prstGeom>
          <a:noFill/>
        </p:spPr>
        <p:txBody>
          <a:bodyPr wrap="none" rtlCol="0">
            <a:spAutoFit/>
          </a:bodyPr>
          <a:lstStyle/>
          <a:p>
            <a:r>
              <a:rPr lang="zh-CN" altLang="en-US" sz="2800" b="1" dirty="0">
                <a:solidFill>
                  <a:srgbClr val="000000"/>
                </a:solidFill>
                <a:latin typeface="Microsoft YaHei" panose="020B0503020204020204" pitchFamily="34" charset="-122"/>
                <a:ea typeface="Microsoft YaHei" panose="020B0503020204020204" pitchFamily="34" charset="-122"/>
              </a:rPr>
              <a:t>分散</a:t>
            </a:r>
            <a:endParaRPr kumimoji="1" lang="zh-CN" altLang="en-US" sz="2800" b="1" dirty="0"/>
          </a:p>
        </p:txBody>
      </p:sp>
      <p:pic>
        <p:nvPicPr>
          <p:cNvPr id="6" name="图片 5">
            <a:extLst>
              <a:ext uri="{FF2B5EF4-FFF2-40B4-BE49-F238E27FC236}">
                <a16:creationId xmlns:a16="http://schemas.microsoft.com/office/drawing/2014/main" id="{A72B3708-B30D-E740-810A-52B0AC889B93}"/>
              </a:ext>
            </a:extLst>
          </p:cNvPr>
          <p:cNvPicPr>
            <a:picLocks noChangeAspect="1"/>
          </p:cNvPicPr>
          <p:nvPr/>
        </p:nvPicPr>
        <p:blipFill>
          <a:blip r:embed="rId5"/>
          <a:stretch>
            <a:fillRect/>
          </a:stretch>
        </p:blipFill>
        <p:spPr>
          <a:xfrm>
            <a:off x="788412" y="3382411"/>
            <a:ext cx="2826579" cy="205466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62117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19"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pPr algn="ctr"/>
            <a:r>
              <a:rPr lang="zh-CN" altLang="en-US" dirty="0"/>
              <a:t>二、多选题</a:t>
            </a:r>
          </a:p>
        </p:txBody>
      </p:sp>
      <p:sp>
        <p:nvSpPr>
          <p:cNvPr id="15" name="文本框 14">
            <a:extLst>
              <a:ext uri="{FF2B5EF4-FFF2-40B4-BE49-F238E27FC236}">
                <a16:creationId xmlns:a16="http://schemas.microsoft.com/office/drawing/2014/main" id="{11DA08B3-AEE0-9041-8850-20EC5CF161DE}"/>
              </a:ext>
            </a:extLst>
          </p:cNvPr>
          <p:cNvSpPr txBox="1"/>
          <p:nvPr/>
        </p:nvSpPr>
        <p:spPr>
          <a:xfrm>
            <a:off x="893087" y="3645024"/>
            <a:ext cx="6912766" cy="572080"/>
          </a:xfrm>
          <a:prstGeom prst="rect">
            <a:avLst/>
          </a:prstGeom>
          <a:noFill/>
        </p:spPr>
        <p:txBody>
          <a:bodyPr wrap="square">
            <a:spAutoFit/>
          </a:bodyPr>
          <a:lstStyle/>
          <a:p>
            <a:pPr>
              <a:lnSpc>
                <a:spcPts val="4060"/>
              </a:lnSpc>
              <a:spcBef>
                <a:spcPts val="2400"/>
              </a:spcBef>
            </a:pPr>
            <a:r>
              <a:rPr lang="en-US" altLang="zh-CN"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1</a:t>
            </a:r>
            <a:r>
              <a:rPr lang="zh-CN" altLang="en-US"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、不同人种是从哪里来的？（         ）</a:t>
            </a:r>
            <a:endParaRPr lang="zh-CN" altLang="zh-CN" sz="2800" dirty="0">
              <a:effectLst/>
              <a:latin typeface="Microsoft YaHei" panose="020B0503020204020204" pitchFamily="34" charset="-122"/>
              <a:ea typeface="Microsoft YaHei" panose="020B0503020204020204" pitchFamily="34" charset="-122"/>
            </a:endParaRPr>
          </a:p>
        </p:txBody>
      </p:sp>
      <p:pic>
        <p:nvPicPr>
          <p:cNvPr id="13" name="图片 12">
            <a:extLst>
              <a:ext uri="{FF2B5EF4-FFF2-40B4-BE49-F238E27FC236}">
                <a16:creationId xmlns:a16="http://schemas.microsoft.com/office/drawing/2014/main" id="{80BEF2E3-2B9B-8943-89A1-059602B6C7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5801" y="1224201"/>
            <a:ext cx="4172397" cy="234697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文本框 13">
            <a:extLst>
              <a:ext uri="{FF2B5EF4-FFF2-40B4-BE49-F238E27FC236}">
                <a16:creationId xmlns:a16="http://schemas.microsoft.com/office/drawing/2014/main" id="{D35BE1B0-87DA-6740-955B-7E12142CAB00}"/>
              </a:ext>
            </a:extLst>
          </p:cNvPr>
          <p:cNvSpPr txBox="1"/>
          <p:nvPr/>
        </p:nvSpPr>
        <p:spPr>
          <a:xfrm>
            <a:off x="1417182" y="4256066"/>
            <a:ext cx="5171041" cy="2053254"/>
          </a:xfrm>
          <a:prstGeom prst="rect">
            <a:avLst/>
          </a:prstGeom>
          <a:noFill/>
        </p:spPr>
        <p:txBody>
          <a:bodyPr wrap="square">
            <a:spAutoFit/>
          </a:bodyPr>
          <a:lstStyle/>
          <a:p>
            <a:pPr marL="342900" indent="-342900">
              <a:lnSpc>
                <a:spcPts val="3860"/>
              </a:lnSpc>
              <a:buFont typeface="+mj-lt"/>
              <a:buAutoNum type="alphaUcPeriod"/>
            </a:pPr>
            <a:r>
              <a:rPr lang="zh-CN" altLang="zh-CN" sz="2800" dirty="0">
                <a:solidFill>
                  <a:srgbClr val="000000"/>
                </a:solidFill>
                <a:effectLst/>
                <a:latin typeface="Microsoft YaHei" panose="020B0503020204020204" pitchFamily="34" charset="-122"/>
                <a:ea typeface="Microsoft YaHei" panose="020B0503020204020204" pitchFamily="34" charset="-122"/>
              </a:rPr>
              <a:t>亚当和夏娃繁衍来的。</a:t>
            </a:r>
            <a:endParaRPr lang="en-US" altLang="zh-CN" sz="2800" dirty="0">
              <a:solidFill>
                <a:srgbClr val="000000"/>
              </a:solidFill>
              <a:latin typeface="Microsoft YaHei" panose="020B0503020204020204" pitchFamily="34" charset="-122"/>
              <a:ea typeface="Microsoft YaHei" panose="020B0503020204020204" pitchFamily="34" charset="-122"/>
            </a:endParaRPr>
          </a:p>
          <a:p>
            <a:pPr marL="342900" indent="-342900">
              <a:lnSpc>
                <a:spcPts val="3860"/>
              </a:lnSpc>
              <a:buFont typeface="+mj-lt"/>
              <a:buAutoNum type="alphaUcPeriod"/>
            </a:pPr>
            <a:r>
              <a:rPr lang="zh-CN" altLang="zh-CN" sz="2800" dirty="0">
                <a:solidFill>
                  <a:srgbClr val="000000"/>
                </a:solidFill>
                <a:effectLst/>
                <a:latin typeface="Microsoft YaHei" panose="020B0503020204020204" pitchFamily="34" charset="-122"/>
                <a:ea typeface="Microsoft YaHei" panose="020B0503020204020204" pitchFamily="34" charset="-122"/>
              </a:rPr>
              <a:t>挪亚一家八口繁衍来的。</a:t>
            </a:r>
            <a:endParaRPr lang="en-US" altLang="zh-CN" sz="2800" dirty="0">
              <a:solidFill>
                <a:srgbClr val="000000"/>
              </a:solidFill>
              <a:latin typeface="Microsoft YaHei" panose="020B0503020204020204" pitchFamily="34" charset="-122"/>
              <a:ea typeface="Microsoft YaHei" panose="020B0503020204020204" pitchFamily="34" charset="-122"/>
            </a:endParaRPr>
          </a:p>
          <a:p>
            <a:pPr marL="342900" indent="-342900">
              <a:lnSpc>
                <a:spcPts val="3860"/>
              </a:lnSpc>
              <a:buFont typeface="+mj-lt"/>
              <a:buAutoNum type="alphaUcPeriod"/>
            </a:pPr>
            <a:r>
              <a:rPr lang="zh-CN" altLang="zh-CN" sz="2800" dirty="0">
                <a:solidFill>
                  <a:srgbClr val="000000"/>
                </a:solidFill>
                <a:effectLst/>
                <a:latin typeface="Microsoft YaHei" panose="020B0503020204020204" pitchFamily="34" charset="-122"/>
                <a:ea typeface="Microsoft YaHei" panose="020B0503020204020204" pitchFamily="34" charset="-122"/>
              </a:rPr>
              <a:t>上帝创造来的。</a:t>
            </a:r>
            <a:endParaRPr lang="en-US" altLang="zh-CN" sz="2800" dirty="0">
              <a:solidFill>
                <a:srgbClr val="000000"/>
              </a:solidFill>
              <a:latin typeface="Microsoft YaHei" panose="020B0503020204020204" pitchFamily="34" charset="-122"/>
              <a:ea typeface="Microsoft YaHei" panose="020B0503020204020204" pitchFamily="34" charset="-122"/>
            </a:endParaRPr>
          </a:p>
          <a:p>
            <a:pPr marL="342900" indent="-342900">
              <a:lnSpc>
                <a:spcPts val="3860"/>
              </a:lnSpc>
              <a:buFont typeface="+mj-lt"/>
              <a:buAutoNum type="alphaUcPeriod"/>
            </a:pPr>
            <a:r>
              <a:rPr lang="zh-CN"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偶然从猴子进化来的。</a:t>
            </a:r>
            <a:endParaRPr lang="zh-CN" altLang="en-US" sz="2800" dirty="0">
              <a:latin typeface="Microsoft YaHei" panose="020B0503020204020204" pitchFamily="34" charset="-122"/>
              <a:ea typeface="Microsoft YaHei" panose="020B0503020204020204" pitchFamily="34" charset="-122"/>
            </a:endParaRPr>
          </a:p>
        </p:txBody>
      </p:sp>
      <p:sp>
        <p:nvSpPr>
          <p:cNvPr id="18" name="文本框 17">
            <a:extLst>
              <a:ext uri="{FF2B5EF4-FFF2-40B4-BE49-F238E27FC236}">
                <a16:creationId xmlns:a16="http://schemas.microsoft.com/office/drawing/2014/main" id="{A67BE847-0A8E-AB45-9B0D-497417DD2D33}"/>
              </a:ext>
            </a:extLst>
          </p:cNvPr>
          <p:cNvSpPr txBox="1"/>
          <p:nvPr/>
        </p:nvSpPr>
        <p:spPr>
          <a:xfrm>
            <a:off x="5750949" y="3664505"/>
            <a:ext cx="1046693" cy="572080"/>
          </a:xfrm>
          <a:prstGeom prst="rect">
            <a:avLst/>
          </a:prstGeom>
          <a:noFill/>
        </p:spPr>
        <p:txBody>
          <a:bodyPr wrap="square">
            <a:spAutoFit/>
          </a:bodyPr>
          <a:lstStyle/>
          <a:p>
            <a:pPr algn="ctr">
              <a:lnSpc>
                <a:spcPts val="4060"/>
              </a:lnSpc>
              <a:spcBef>
                <a:spcPts val="2400"/>
              </a:spcBef>
            </a:pPr>
            <a:r>
              <a:rPr lang="en-US" altLang="zh-CN"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ABC</a:t>
            </a:r>
            <a:endParaRPr lang="zh-CN" altLang="zh-CN" sz="2800" dirty="0">
              <a:effectLst/>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055941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B5285FD1-DC57-AC4D-B566-BB834883EA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50958" y="1628800"/>
            <a:ext cx="1200329" cy="1200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a:extLst>
              <a:ext uri="{FF2B5EF4-FFF2-40B4-BE49-F238E27FC236}">
                <a16:creationId xmlns:a16="http://schemas.microsoft.com/office/drawing/2014/main" id="{4E6A1738-A719-434C-927C-989F8D48FCF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23224" y="1628800"/>
            <a:ext cx="1200329" cy="1200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E99D2A43-5066-2D4F-BC95-DD969182DDB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95490" y="1628800"/>
            <a:ext cx="1200329" cy="1200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a:extLst>
              <a:ext uri="{FF2B5EF4-FFF2-40B4-BE49-F238E27FC236}">
                <a16:creationId xmlns:a16="http://schemas.microsoft.com/office/drawing/2014/main" id="{9B075879-AF4D-A64C-8B3B-45E31029BB3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67756" y="1628800"/>
            <a:ext cx="1200329" cy="1200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图片 15">
            <a:extLst>
              <a:ext uri="{FF2B5EF4-FFF2-40B4-BE49-F238E27FC236}">
                <a16:creationId xmlns:a16="http://schemas.microsoft.com/office/drawing/2014/main" id="{DBB27AFB-01AC-A445-B78F-D21CFBF06A0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40023" y="1628800"/>
            <a:ext cx="1200329" cy="1200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图片 16">
            <a:extLst>
              <a:ext uri="{FF2B5EF4-FFF2-40B4-BE49-F238E27FC236}">
                <a16:creationId xmlns:a16="http://schemas.microsoft.com/office/drawing/2014/main" id="{5E062CA5-1461-C747-A37D-44D948FC9E2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50958" y="2900941"/>
            <a:ext cx="1200329" cy="1200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图片 17">
            <a:extLst>
              <a:ext uri="{FF2B5EF4-FFF2-40B4-BE49-F238E27FC236}">
                <a16:creationId xmlns:a16="http://schemas.microsoft.com/office/drawing/2014/main" id="{56C538F4-847D-E944-ACFD-949C3963EF4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723186" y="2900941"/>
            <a:ext cx="1200329" cy="1200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图片 18">
            <a:extLst>
              <a:ext uri="{FF2B5EF4-FFF2-40B4-BE49-F238E27FC236}">
                <a16:creationId xmlns:a16="http://schemas.microsoft.com/office/drawing/2014/main" id="{C86A04F2-A747-7A45-9271-69635DF8DAB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995414" y="2900941"/>
            <a:ext cx="1200329" cy="1200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图片 19">
            <a:extLst>
              <a:ext uri="{FF2B5EF4-FFF2-40B4-BE49-F238E27FC236}">
                <a16:creationId xmlns:a16="http://schemas.microsoft.com/office/drawing/2014/main" id="{5DF0D44D-B729-AE4E-B724-585F20FA811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267642" y="2900941"/>
            <a:ext cx="1200329" cy="1200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图片 20">
            <a:extLst>
              <a:ext uri="{FF2B5EF4-FFF2-40B4-BE49-F238E27FC236}">
                <a16:creationId xmlns:a16="http://schemas.microsoft.com/office/drawing/2014/main" id="{73F36753-EECD-AA46-93B2-471025726EC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39871" y="2900941"/>
            <a:ext cx="1200329" cy="1200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图片 21">
            <a:extLst>
              <a:ext uri="{FF2B5EF4-FFF2-40B4-BE49-F238E27FC236}">
                <a16:creationId xmlns:a16="http://schemas.microsoft.com/office/drawing/2014/main" id="{29F3D59A-FDA4-1A42-ABAD-AB51D4AA247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450958" y="4173082"/>
            <a:ext cx="1200329" cy="1200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 22">
            <a:extLst>
              <a:ext uri="{FF2B5EF4-FFF2-40B4-BE49-F238E27FC236}">
                <a16:creationId xmlns:a16="http://schemas.microsoft.com/office/drawing/2014/main" id="{094BC459-1777-334C-92AF-5BAAE5D1206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723224" y="4173082"/>
            <a:ext cx="1200329" cy="1200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图片 23">
            <a:extLst>
              <a:ext uri="{FF2B5EF4-FFF2-40B4-BE49-F238E27FC236}">
                <a16:creationId xmlns:a16="http://schemas.microsoft.com/office/drawing/2014/main" id="{2384000B-8E08-B342-81C9-E07DCC4B71A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995490" y="4173082"/>
            <a:ext cx="1200329" cy="1200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图片 24">
            <a:extLst>
              <a:ext uri="{FF2B5EF4-FFF2-40B4-BE49-F238E27FC236}">
                <a16:creationId xmlns:a16="http://schemas.microsoft.com/office/drawing/2014/main" id="{096E7572-CD49-574E-9858-D50B66844D8E}"/>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267756" y="4172887"/>
            <a:ext cx="1200329" cy="1200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图片 25">
            <a:extLst>
              <a:ext uri="{FF2B5EF4-FFF2-40B4-BE49-F238E27FC236}">
                <a16:creationId xmlns:a16="http://schemas.microsoft.com/office/drawing/2014/main" id="{0F74434D-85D2-7C42-BE64-8E224A6F96E4}"/>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540023" y="4173082"/>
            <a:ext cx="1200329" cy="1200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图片 26">
            <a:extLst>
              <a:ext uri="{FF2B5EF4-FFF2-40B4-BE49-F238E27FC236}">
                <a16:creationId xmlns:a16="http://schemas.microsoft.com/office/drawing/2014/main" id="{2286CED4-8CF6-044E-A5E4-AD61F3A73441}"/>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451110" y="5445224"/>
            <a:ext cx="1200329" cy="1200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8" name="图片 27">
            <a:extLst>
              <a:ext uri="{FF2B5EF4-FFF2-40B4-BE49-F238E27FC236}">
                <a16:creationId xmlns:a16="http://schemas.microsoft.com/office/drawing/2014/main" id="{EC54420A-A116-5F41-9B66-4AE7C9A1A3A5}"/>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723338" y="5445224"/>
            <a:ext cx="1200329" cy="1200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9" name="图片 28">
            <a:extLst>
              <a:ext uri="{FF2B5EF4-FFF2-40B4-BE49-F238E27FC236}">
                <a16:creationId xmlns:a16="http://schemas.microsoft.com/office/drawing/2014/main" id="{2ABD6243-A289-B646-ACFF-4BA1EA96C319}"/>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3995566" y="5445224"/>
            <a:ext cx="1200329" cy="1200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 name="图片 29">
            <a:extLst>
              <a:ext uri="{FF2B5EF4-FFF2-40B4-BE49-F238E27FC236}">
                <a16:creationId xmlns:a16="http://schemas.microsoft.com/office/drawing/2014/main" id="{7E0392AE-7115-1947-B6E1-226AC85ED7F8}"/>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5267794" y="5445224"/>
            <a:ext cx="1200329" cy="1200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1" name="图片 30">
            <a:extLst>
              <a:ext uri="{FF2B5EF4-FFF2-40B4-BE49-F238E27FC236}">
                <a16:creationId xmlns:a16="http://schemas.microsoft.com/office/drawing/2014/main" id="{45C3501B-28F0-8942-A5CD-890859F201D8}"/>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6540023" y="5445224"/>
            <a:ext cx="1200329" cy="12003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2CE9336E-DE4D-AF44-A35E-F16B370DB005}"/>
              </a:ext>
            </a:extLst>
          </p:cNvPr>
          <p:cNvSpPr>
            <a:spLocks noGrp="1"/>
          </p:cNvSpPr>
          <p:nvPr>
            <p:ph type="title"/>
          </p:nvPr>
        </p:nvSpPr>
        <p:spPr/>
        <p:txBody>
          <a:bodyPr/>
          <a:lstStyle/>
          <a:p>
            <a:r>
              <a:rPr lang="zh-CN" altLang="en-US" dirty="0"/>
              <a:t>这些不同肤色的人种</a:t>
            </a:r>
            <a:br>
              <a:rPr lang="zh-CN" altLang="en-US" dirty="0"/>
            </a:br>
            <a:r>
              <a:rPr lang="zh-CN" altLang="en-US" dirty="0"/>
              <a:t>是怎么从亚当和夏娃繁衍而来？</a:t>
            </a:r>
          </a:p>
        </p:txBody>
      </p:sp>
    </p:spTree>
    <p:extLst>
      <p:ext uri="{BB962C8B-B14F-4D97-AF65-F5344CB8AC3E}">
        <p14:creationId xmlns:p14="http://schemas.microsoft.com/office/powerpoint/2010/main" val="1970158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 fill="hold"/>
                                        <p:tgtEl>
                                          <p:spTgt spid="11"/>
                                        </p:tgtEl>
                                        <p:attrNameLst>
                                          <p:attrName>ppt_w</p:attrName>
                                        </p:attrNameLst>
                                      </p:cBhvr>
                                      <p:tavLst>
                                        <p:tav tm="0">
                                          <p:val>
                                            <p:fltVal val="0"/>
                                          </p:val>
                                        </p:tav>
                                        <p:tav tm="100000">
                                          <p:val>
                                            <p:strVal val="#ppt_w"/>
                                          </p:val>
                                        </p:tav>
                                      </p:tavLst>
                                    </p:anim>
                                    <p:anim calcmode="lin" valueType="num">
                                      <p:cBhvr>
                                        <p:cTn id="8" dur="100" fill="hold"/>
                                        <p:tgtEl>
                                          <p:spTgt spid="11"/>
                                        </p:tgtEl>
                                        <p:attrNameLst>
                                          <p:attrName>ppt_h</p:attrName>
                                        </p:attrNameLst>
                                      </p:cBhvr>
                                      <p:tavLst>
                                        <p:tav tm="0">
                                          <p:val>
                                            <p:fltVal val="0"/>
                                          </p:val>
                                        </p:tav>
                                        <p:tav tm="100000">
                                          <p:val>
                                            <p:strVal val="#ppt_h"/>
                                          </p:val>
                                        </p:tav>
                                      </p:tavLst>
                                    </p:anim>
                                    <p:animEffect transition="in" filter="fade">
                                      <p:cBhvr>
                                        <p:cTn id="9" dur="100"/>
                                        <p:tgtEl>
                                          <p:spTgt spid="11"/>
                                        </p:tgtEl>
                                      </p:cBhvr>
                                    </p:animEffect>
                                  </p:childTnLst>
                                </p:cTn>
                              </p:par>
                            </p:childTnLst>
                          </p:cTn>
                        </p:par>
                        <p:par>
                          <p:cTn id="10" fill="hold">
                            <p:stCondLst>
                              <p:cond delay="100"/>
                            </p:stCondLst>
                            <p:childTnLst>
                              <p:par>
                                <p:cTn id="11" presetID="53" presetClass="entr" presetSubtype="16"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 fill="hold"/>
                                        <p:tgtEl>
                                          <p:spTgt spid="12"/>
                                        </p:tgtEl>
                                        <p:attrNameLst>
                                          <p:attrName>ppt_w</p:attrName>
                                        </p:attrNameLst>
                                      </p:cBhvr>
                                      <p:tavLst>
                                        <p:tav tm="0">
                                          <p:val>
                                            <p:fltVal val="0"/>
                                          </p:val>
                                        </p:tav>
                                        <p:tav tm="100000">
                                          <p:val>
                                            <p:strVal val="#ppt_w"/>
                                          </p:val>
                                        </p:tav>
                                      </p:tavLst>
                                    </p:anim>
                                    <p:anim calcmode="lin" valueType="num">
                                      <p:cBhvr>
                                        <p:cTn id="14" dur="100" fill="hold"/>
                                        <p:tgtEl>
                                          <p:spTgt spid="12"/>
                                        </p:tgtEl>
                                        <p:attrNameLst>
                                          <p:attrName>ppt_h</p:attrName>
                                        </p:attrNameLst>
                                      </p:cBhvr>
                                      <p:tavLst>
                                        <p:tav tm="0">
                                          <p:val>
                                            <p:fltVal val="0"/>
                                          </p:val>
                                        </p:tav>
                                        <p:tav tm="100000">
                                          <p:val>
                                            <p:strVal val="#ppt_h"/>
                                          </p:val>
                                        </p:tav>
                                      </p:tavLst>
                                    </p:anim>
                                    <p:animEffect transition="in" filter="fade">
                                      <p:cBhvr>
                                        <p:cTn id="15" dur="100"/>
                                        <p:tgtEl>
                                          <p:spTgt spid="12"/>
                                        </p:tgtEl>
                                      </p:cBhvr>
                                    </p:animEffect>
                                  </p:childTnLst>
                                </p:cTn>
                              </p:par>
                            </p:childTnLst>
                          </p:cTn>
                        </p:par>
                        <p:par>
                          <p:cTn id="16" fill="hold">
                            <p:stCondLst>
                              <p:cond delay="200"/>
                            </p:stCondLst>
                            <p:childTnLst>
                              <p:par>
                                <p:cTn id="17" presetID="53" presetClass="entr" presetSubtype="16"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100" fill="hold"/>
                                        <p:tgtEl>
                                          <p:spTgt spid="14"/>
                                        </p:tgtEl>
                                        <p:attrNameLst>
                                          <p:attrName>ppt_w</p:attrName>
                                        </p:attrNameLst>
                                      </p:cBhvr>
                                      <p:tavLst>
                                        <p:tav tm="0">
                                          <p:val>
                                            <p:fltVal val="0"/>
                                          </p:val>
                                        </p:tav>
                                        <p:tav tm="100000">
                                          <p:val>
                                            <p:strVal val="#ppt_w"/>
                                          </p:val>
                                        </p:tav>
                                      </p:tavLst>
                                    </p:anim>
                                    <p:anim calcmode="lin" valueType="num">
                                      <p:cBhvr>
                                        <p:cTn id="20" dur="100" fill="hold"/>
                                        <p:tgtEl>
                                          <p:spTgt spid="14"/>
                                        </p:tgtEl>
                                        <p:attrNameLst>
                                          <p:attrName>ppt_h</p:attrName>
                                        </p:attrNameLst>
                                      </p:cBhvr>
                                      <p:tavLst>
                                        <p:tav tm="0">
                                          <p:val>
                                            <p:fltVal val="0"/>
                                          </p:val>
                                        </p:tav>
                                        <p:tav tm="100000">
                                          <p:val>
                                            <p:strVal val="#ppt_h"/>
                                          </p:val>
                                        </p:tav>
                                      </p:tavLst>
                                    </p:anim>
                                    <p:animEffect transition="in" filter="fade">
                                      <p:cBhvr>
                                        <p:cTn id="21" dur="100"/>
                                        <p:tgtEl>
                                          <p:spTgt spid="14"/>
                                        </p:tgtEl>
                                      </p:cBhvr>
                                    </p:animEffect>
                                  </p:childTnLst>
                                </p:cTn>
                              </p:par>
                            </p:childTnLst>
                          </p:cTn>
                        </p:par>
                        <p:par>
                          <p:cTn id="22" fill="hold">
                            <p:stCondLst>
                              <p:cond delay="300"/>
                            </p:stCondLst>
                            <p:childTnLst>
                              <p:par>
                                <p:cTn id="23" presetID="53" presetClass="entr" presetSubtype="16"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100" fill="hold"/>
                                        <p:tgtEl>
                                          <p:spTgt spid="15"/>
                                        </p:tgtEl>
                                        <p:attrNameLst>
                                          <p:attrName>ppt_w</p:attrName>
                                        </p:attrNameLst>
                                      </p:cBhvr>
                                      <p:tavLst>
                                        <p:tav tm="0">
                                          <p:val>
                                            <p:fltVal val="0"/>
                                          </p:val>
                                        </p:tav>
                                        <p:tav tm="100000">
                                          <p:val>
                                            <p:strVal val="#ppt_w"/>
                                          </p:val>
                                        </p:tav>
                                      </p:tavLst>
                                    </p:anim>
                                    <p:anim calcmode="lin" valueType="num">
                                      <p:cBhvr>
                                        <p:cTn id="26" dur="100" fill="hold"/>
                                        <p:tgtEl>
                                          <p:spTgt spid="15"/>
                                        </p:tgtEl>
                                        <p:attrNameLst>
                                          <p:attrName>ppt_h</p:attrName>
                                        </p:attrNameLst>
                                      </p:cBhvr>
                                      <p:tavLst>
                                        <p:tav tm="0">
                                          <p:val>
                                            <p:fltVal val="0"/>
                                          </p:val>
                                        </p:tav>
                                        <p:tav tm="100000">
                                          <p:val>
                                            <p:strVal val="#ppt_h"/>
                                          </p:val>
                                        </p:tav>
                                      </p:tavLst>
                                    </p:anim>
                                    <p:animEffect transition="in" filter="fade">
                                      <p:cBhvr>
                                        <p:cTn id="27" dur="100"/>
                                        <p:tgtEl>
                                          <p:spTgt spid="15"/>
                                        </p:tgtEl>
                                      </p:cBhvr>
                                    </p:animEffect>
                                  </p:childTnLst>
                                </p:cTn>
                              </p:par>
                            </p:childTnLst>
                          </p:cTn>
                        </p:par>
                        <p:par>
                          <p:cTn id="28" fill="hold">
                            <p:stCondLst>
                              <p:cond delay="400"/>
                            </p:stCondLst>
                            <p:childTnLst>
                              <p:par>
                                <p:cTn id="29" presetID="53" presetClass="entr" presetSubtype="16"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100" fill="hold"/>
                                        <p:tgtEl>
                                          <p:spTgt spid="16"/>
                                        </p:tgtEl>
                                        <p:attrNameLst>
                                          <p:attrName>ppt_w</p:attrName>
                                        </p:attrNameLst>
                                      </p:cBhvr>
                                      <p:tavLst>
                                        <p:tav tm="0">
                                          <p:val>
                                            <p:fltVal val="0"/>
                                          </p:val>
                                        </p:tav>
                                        <p:tav tm="100000">
                                          <p:val>
                                            <p:strVal val="#ppt_w"/>
                                          </p:val>
                                        </p:tav>
                                      </p:tavLst>
                                    </p:anim>
                                    <p:anim calcmode="lin" valueType="num">
                                      <p:cBhvr>
                                        <p:cTn id="32" dur="100" fill="hold"/>
                                        <p:tgtEl>
                                          <p:spTgt spid="16"/>
                                        </p:tgtEl>
                                        <p:attrNameLst>
                                          <p:attrName>ppt_h</p:attrName>
                                        </p:attrNameLst>
                                      </p:cBhvr>
                                      <p:tavLst>
                                        <p:tav tm="0">
                                          <p:val>
                                            <p:fltVal val="0"/>
                                          </p:val>
                                        </p:tav>
                                        <p:tav tm="100000">
                                          <p:val>
                                            <p:strVal val="#ppt_h"/>
                                          </p:val>
                                        </p:tav>
                                      </p:tavLst>
                                    </p:anim>
                                    <p:animEffect transition="in" filter="fade">
                                      <p:cBhvr>
                                        <p:cTn id="33" dur="100"/>
                                        <p:tgtEl>
                                          <p:spTgt spid="16"/>
                                        </p:tgtEl>
                                      </p:cBhvr>
                                    </p:animEffect>
                                  </p:childTnLst>
                                </p:cTn>
                              </p:par>
                            </p:childTnLst>
                          </p:cTn>
                        </p:par>
                        <p:par>
                          <p:cTn id="34" fill="hold">
                            <p:stCondLst>
                              <p:cond delay="500"/>
                            </p:stCondLst>
                            <p:childTnLst>
                              <p:par>
                                <p:cTn id="35" presetID="53" presetClass="entr" presetSubtype="16"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100" fill="hold"/>
                                        <p:tgtEl>
                                          <p:spTgt spid="17"/>
                                        </p:tgtEl>
                                        <p:attrNameLst>
                                          <p:attrName>ppt_w</p:attrName>
                                        </p:attrNameLst>
                                      </p:cBhvr>
                                      <p:tavLst>
                                        <p:tav tm="0">
                                          <p:val>
                                            <p:fltVal val="0"/>
                                          </p:val>
                                        </p:tav>
                                        <p:tav tm="100000">
                                          <p:val>
                                            <p:strVal val="#ppt_w"/>
                                          </p:val>
                                        </p:tav>
                                      </p:tavLst>
                                    </p:anim>
                                    <p:anim calcmode="lin" valueType="num">
                                      <p:cBhvr>
                                        <p:cTn id="38" dur="100" fill="hold"/>
                                        <p:tgtEl>
                                          <p:spTgt spid="17"/>
                                        </p:tgtEl>
                                        <p:attrNameLst>
                                          <p:attrName>ppt_h</p:attrName>
                                        </p:attrNameLst>
                                      </p:cBhvr>
                                      <p:tavLst>
                                        <p:tav tm="0">
                                          <p:val>
                                            <p:fltVal val="0"/>
                                          </p:val>
                                        </p:tav>
                                        <p:tav tm="100000">
                                          <p:val>
                                            <p:strVal val="#ppt_h"/>
                                          </p:val>
                                        </p:tav>
                                      </p:tavLst>
                                    </p:anim>
                                    <p:animEffect transition="in" filter="fade">
                                      <p:cBhvr>
                                        <p:cTn id="39" dur="100"/>
                                        <p:tgtEl>
                                          <p:spTgt spid="17"/>
                                        </p:tgtEl>
                                      </p:cBhvr>
                                    </p:animEffect>
                                  </p:childTnLst>
                                </p:cTn>
                              </p:par>
                            </p:childTnLst>
                          </p:cTn>
                        </p:par>
                        <p:par>
                          <p:cTn id="40" fill="hold">
                            <p:stCondLst>
                              <p:cond delay="600"/>
                            </p:stCondLst>
                            <p:childTnLst>
                              <p:par>
                                <p:cTn id="41" presetID="53" presetClass="entr" presetSubtype="16"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100" fill="hold"/>
                                        <p:tgtEl>
                                          <p:spTgt spid="18"/>
                                        </p:tgtEl>
                                        <p:attrNameLst>
                                          <p:attrName>ppt_w</p:attrName>
                                        </p:attrNameLst>
                                      </p:cBhvr>
                                      <p:tavLst>
                                        <p:tav tm="0">
                                          <p:val>
                                            <p:fltVal val="0"/>
                                          </p:val>
                                        </p:tav>
                                        <p:tav tm="100000">
                                          <p:val>
                                            <p:strVal val="#ppt_w"/>
                                          </p:val>
                                        </p:tav>
                                      </p:tavLst>
                                    </p:anim>
                                    <p:anim calcmode="lin" valueType="num">
                                      <p:cBhvr>
                                        <p:cTn id="44" dur="100" fill="hold"/>
                                        <p:tgtEl>
                                          <p:spTgt spid="18"/>
                                        </p:tgtEl>
                                        <p:attrNameLst>
                                          <p:attrName>ppt_h</p:attrName>
                                        </p:attrNameLst>
                                      </p:cBhvr>
                                      <p:tavLst>
                                        <p:tav tm="0">
                                          <p:val>
                                            <p:fltVal val="0"/>
                                          </p:val>
                                        </p:tav>
                                        <p:tav tm="100000">
                                          <p:val>
                                            <p:strVal val="#ppt_h"/>
                                          </p:val>
                                        </p:tav>
                                      </p:tavLst>
                                    </p:anim>
                                    <p:animEffect transition="in" filter="fade">
                                      <p:cBhvr>
                                        <p:cTn id="45" dur="100"/>
                                        <p:tgtEl>
                                          <p:spTgt spid="18"/>
                                        </p:tgtEl>
                                      </p:cBhvr>
                                    </p:animEffect>
                                  </p:childTnLst>
                                </p:cTn>
                              </p:par>
                            </p:childTnLst>
                          </p:cTn>
                        </p:par>
                        <p:par>
                          <p:cTn id="46" fill="hold">
                            <p:stCondLst>
                              <p:cond delay="700"/>
                            </p:stCondLst>
                            <p:childTnLst>
                              <p:par>
                                <p:cTn id="47" presetID="53" presetClass="entr" presetSubtype="16"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100" fill="hold"/>
                                        <p:tgtEl>
                                          <p:spTgt spid="19"/>
                                        </p:tgtEl>
                                        <p:attrNameLst>
                                          <p:attrName>ppt_w</p:attrName>
                                        </p:attrNameLst>
                                      </p:cBhvr>
                                      <p:tavLst>
                                        <p:tav tm="0">
                                          <p:val>
                                            <p:fltVal val="0"/>
                                          </p:val>
                                        </p:tav>
                                        <p:tav tm="100000">
                                          <p:val>
                                            <p:strVal val="#ppt_w"/>
                                          </p:val>
                                        </p:tav>
                                      </p:tavLst>
                                    </p:anim>
                                    <p:anim calcmode="lin" valueType="num">
                                      <p:cBhvr>
                                        <p:cTn id="50" dur="100" fill="hold"/>
                                        <p:tgtEl>
                                          <p:spTgt spid="19"/>
                                        </p:tgtEl>
                                        <p:attrNameLst>
                                          <p:attrName>ppt_h</p:attrName>
                                        </p:attrNameLst>
                                      </p:cBhvr>
                                      <p:tavLst>
                                        <p:tav tm="0">
                                          <p:val>
                                            <p:fltVal val="0"/>
                                          </p:val>
                                        </p:tav>
                                        <p:tav tm="100000">
                                          <p:val>
                                            <p:strVal val="#ppt_h"/>
                                          </p:val>
                                        </p:tav>
                                      </p:tavLst>
                                    </p:anim>
                                    <p:animEffect transition="in" filter="fade">
                                      <p:cBhvr>
                                        <p:cTn id="51" dur="100"/>
                                        <p:tgtEl>
                                          <p:spTgt spid="19"/>
                                        </p:tgtEl>
                                      </p:cBhvr>
                                    </p:animEffect>
                                  </p:childTnLst>
                                </p:cTn>
                              </p:par>
                            </p:childTnLst>
                          </p:cTn>
                        </p:par>
                        <p:par>
                          <p:cTn id="52" fill="hold">
                            <p:stCondLst>
                              <p:cond delay="800"/>
                            </p:stCondLst>
                            <p:childTnLst>
                              <p:par>
                                <p:cTn id="53" presetID="53" presetClass="entr" presetSubtype="16"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100" fill="hold"/>
                                        <p:tgtEl>
                                          <p:spTgt spid="20"/>
                                        </p:tgtEl>
                                        <p:attrNameLst>
                                          <p:attrName>ppt_w</p:attrName>
                                        </p:attrNameLst>
                                      </p:cBhvr>
                                      <p:tavLst>
                                        <p:tav tm="0">
                                          <p:val>
                                            <p:fltVal val="0"/>
                                          </p:val>
                                        </p:tav>
                                        <p:tav tm="100000">
                                          <p:val>
                                            <p:strVal val="#ppt_w"/>
                                          </p:val>
                                        </p:tav>
                                      </p:tavLst>
                                    </p:anim>
                                    <p:anim calcmode="lin" valueType="num">
                                      <p:cBhvr>
                                        <p:cTn id="56" dur="100" fill="hold"/>
                                        <p:tgtEl>
                                          <p:spTgt spid="20"/>
                                        </p:tgtEl>
                                        <p:attrNameLst>
                                          <p:attrName>ppt_h</p:attrName>
                                        </p:attrNameLst>
                                      </p:cBhvr>
                                      <p:tavLst>
                                        <p:tav tm="0">
                                          <p:val>
                                            <p:fltVal val="0"/>
                                          </p:val>
                                        </p:tav>
                                        <p:tav tm="100000">
                                          <p:val>
                                            <p:strVal val="#ppt_h"/>
                                          </p:val>
                                        </p:tav>
                                      </p:tavLst>
                                    </p:anim>
                                    <p:animEffect transition="in" filter="fade">
                                      <p:cBhvr>
                                        <p:cTn id="57" dur="100"/>
                                        <p:tgtEl>
                                          <p:spTgt spid="20"/>
                                        </p:tgtEl>
                                      </p:cBhvr>
                                    </p:animEffect>
                                  </p:childTnLst>
                                </p:cTn>
                              </p:par>
                            </p:childTnLst>
                          </p:cTn>
                        </p:par>
                        <p:par>
                          <p:cTn id="58" fill="hold">
                            <p:stCondLst>
                              <p:cond delay="900"/>
                            </p:stCondLst>
                            <p:childTnLst>
                              <p:par>
                                <p:cTn id="59" presetID="53" presetClass="entr" presetSubtype="16" fill="hold" nodeType="after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100" fill="hold"/>
                                        <p:tgtEl>
                                          <p:spTgt spid="21"/>
                                        </p:tgtEl>
                                        <p:attrNameLst>
                                          <p:attrName>ppt_w</p:attrName>
                                        </p:attrNameLst>
                                      </p:cBhvr>
                                      <p:tavLst>
                                        <p:tav tm="0">
                                          <p:val>
                                            <p:fltVal val="0"/>
                                          </p:val>
                                        </p:tav>
                                        <p:tav tm="100000">
                                          <p:val>
                                            <p:strVal val="#ppt_w"/>
                                          </p:val>
                                        </p:tav>
                                      </p:tavLst>
                                    </p:anim>
                                    <p:anim calcmode="lin" valueType="num">
                                      <p:cBhvr>
                                        <p:cTn id="62" dur="100" fill="hold"/>
                                        <p:tgtEl>
                                          <p:spTgt spid="21"/>
                                        </p:tgtEl>
                                        <p:attrNameLst>
                                          <p:attrName>ppt_h</p:attrName>
                                        </p:attrNameLst>
                                      </p:cBhvr>
                                      <p:tavLst>
                                        <p:tav tm="0">
                                          <p:val>
                                            <p:fltVal val="0"/>
                                          </p:val>
                                        </p:tav>
                                        <p:tav tm="100000">
                                          <p:val>
                                            <p:strVal val="#ppt_h"/>
                                          </p:val>
                                        </p:tav>
                                      </p:tavLst>
                                    </p:anim>
                                    <p:animEffect transition="in" filter="fade">
                                      <p:cBhvr>
                                        <p:cTn id="63" dur="100"/>
                                        <p:tgtEl>
                                          <p:spTgt spid="21"/>
                                        </p:tgtEl>
                                      </p:cBhvr>
                                    </p:animEffect>
                                  </p:childTnLst>
                                </p:cTn>
                              </p:par>
                            </p:childTnLst>
                          </p:cTn>
                        </p:par>
                        <p:par>
                          <p:cTn id="64" fill="hold">
                            <p:stCondLst>
                              <p:cond delay="1000"/>
                            </p:stCondLst>
                            <p:childTnLst>
                              <p:par>
                                <p:cTn id="65" presetID="53" presetClass="entr" presetSubtype="16" fill="hold" nodeType="after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100" fill="hold"/>
                                        <p:tgtEl>
                                          <p:spTgt spid="22"/>
                                        </p:tgtEl>
                                        <p:attrNameLst>
                                          <p:attrName>ppt_w</p:attrName>
                                        </p:attrNameLst>
                                      </p:cBhvr>
                                      <p:tavLst>
                                        <p:tav tm="0">
                                          <p:val>
                                            <p:fltVal val="0"/>
                                          </p:val>
                                        </p:tav>
                                        <p:tav tm="100000">
                                          <p:val>
                                            <p:strVal val="#ppt_w"/>
                                          </p:val>
                                        </p:tav>
                                      </p:tavLst>
                                    </p:anim>
                                    <p:anim calcmode="lin" valueType="num">
                                      <p:cBhvr>
                                        <p:cTn id="68" dur="100" fill="hold"/>
                                        <p:tgtEl>
                                          <p:spTgt spid="22"/>
                                        </p:tgtEl>
                                        <p:attrNameLst>
                                          <p:attrName>ppt_h</p:attrName>
                                        </p:attrNameLst>
                                      </p:cBhvr>
                                      <p:tavLst>
                                        <p:tav tm="0">
                                          <p:val>
                                            <p:fltVal val="0"/>
                                          </p:val>
                                        </p:tav>
                                        <p:tav tm="100000">
                                          <p:val>
                                            <p:strVal val="#ppt_h"/>
                                          </p:val>
                                        </p:tav>
                                      </p:tavLst>
                                    </p:anim>
                                    <p:animEffect transition="in" filter="fade">
                                      <p:cBhvr>
                                        <p:cTn id="69" dur="100"/>
                                        <p:tgtEl>
                                          <p:spTgt spid="22"/>
                                        </p:tgtEl>
                                      </p:cBhvr>
                                    </p:animEffect>
                                  </p:childTnLst>
                                </p:cTn>
                              </p:par>
                            </p:childTnLst>
                          </p:cTn>
                        </p:par>
                        <p:par>
                          <p:cTn id="70" fill="hold">
                            <p:stCondLst>
                              <p:cond delay="1100"/>
                            </p:stCondLst>
                            <p:childTnLst>
                              <p:par>
                                <p:cTn id="71" presetID="53" presetClass="entr" presetSubtype="16" fill="hold" nodeType="after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p:cTn id="73" dur="100" fill="hold"/>
                                        <p:tgtEl>
                                          <p:spTgt spid="23"/>
                                        </p:tgtEl>
                                        <p:attrNameLst>
                                          <p:attrName>ppt_w</p:attrName>
                                        </p:attrNameLst>
                                      </p:cBhvr>
                                      <p:tavLst>
                                        <p:tav tm="0">
                                          <p:val>
                                            <p:fltVal val="0"/>
                                          </p:val>
                                        </p:tav>
                                        <p:tav tm="100000">
                                          <p:val>
                                            <p:strVal val="#ppt_w"/>
                                          </p:val>
                                        </p:tav>
                                      </p:tavLst>
                                    </p:anim>
                                    <p:anim calcmode="lin" valueType="num">
                                      <p:cBhvr>
                                        <p:cTn id="74" dur="100" fill="hold"/>
                                        <p:tgtEl>
                                          <p:spTgt spid="23"/>
                                        </p:tgtEl>
                                        <p:attrNameLst>
                                          <p:attrName>ppt_h</p:attrName>
                                        </p:attrNameLst>
                                      </p:cBhvr>
                                      <p:tavLst>
                                        <p:tav tm="0">
                                          <p:val>
                                            <p:fltVal val="0"/>
                                          </p:val>
                                        </p:tav>
                                        <p:tav tm="100000">
                                          <p:val>
                                            <p:strVal val="#ppt_h"/>
                                          </p:val>
                                        </p:tav>
                                      </p:tavLst>
                                    </p:anim>
                                    <p:animEffect transition="in" filter="fade">
                                      <p:cBhvr>
                                        <p:cTn id="75" dur="100"/>
                                        <p:tgtEl>
                                          <p:spTgt spid="23"/>
                                        </p:tgtEl>
                                      </p:cBhvr>
                                    </p:animEffect>
                                  </p:childTnLst>
                                </p:cTn>
                              </p:par>
                            </p:childTnLst>
                          </p:cTn>
                        </p:par>
                        <p:par>
                          <p:cTn id="76" fill="hold">
                            <p:stCondLst>
                              <p:cond delay="1200"/>
                            </p:stCondLst>
                            <p:childTnLst>
                              <p:par>
                                <p:cTn id="77" presetID="53" presetClass="entr" presetSubtype="16" fill="hold" nodeType="afterEffect">
                                  <p:stCondLst>
                                    <p:cond delay="0"/>
                                  </p:stCondLst>
                                  <p:childTnLst>
                                    <p:set>
                                      <p:cBhvr>
                                        <p:cTn id="78" dur="1" fill="hold">
                                          <p:stCondLst>
                                            <p:cond delay="0"/>
                                          </p:stCondLst>
                                        </p:cTn>
                                        <p:tgtEl>
                                          <p:spTgt spid="24"/>
                                        </p:tgtEl>
                                        <p:attrNameLst>
                                          <p:attrName>style.visibility</p:attrName>
                                        </p:attrNameLst>
                                      </p:cBhvr>
                                      <p:to>
                                        <p:strVal val="visible"/>
                                      </p:to>
                                    </p:set>
                                    <p:anim calcmode="lin" valueType="num">
                                      <p:cBhvr>
                                        <p:cTn id="79" dur="100" fill="hold"/>
                                        <p:tgtEl>
                                          <p:spTgt spid="24"/>
                                        </p:tgtEl>
                                        <p:attrNameLst>
                                          <p:attrName>ppt_w</p:attrName>
                                        </p:attrNameLst>
                                      </p:cBhvr>
                                      <p:tavLst>
                                        <p:tav tm="0">
                                          <p:val>
                                            <p:fltVal val="0"/>
                                          </p:val>
                                        </p:tav>
                                        <p:tav tm="100000">
                                          <p:val>
                                            <p:strVal val="#ppt_w"/>
                                          </p:val>
                                        </p:tav>
                                      </p:tavLst>
                                    </p:anim>
                                    <p:anim calcmode="lin" valueType="num">
                                      <p:cBhvr>
                                        <p:cTn id="80" dur="100" fill="hold"/>
                                        <p:tgtEl>
                                          <p:spTgt spid="24"/>
                                        </p:tgtEl>
                                        <p:attrNameLst>
                                          <p:attrName>ppt_h</p:attrName>
                                        </p:attrNameLst>
                                      </p:cBhvr>
                                      <p:tavLst>
                                        <p:tav tm="0">
                                          <p:val>
                                            <p:fltVal val="0"/>
                                          </p:val>
                                        </p:tav>
                                        <p:tav tm="100000">
                                          <p:val>
                                            <p:strVal val="#ppt_h"/>
                                          </p:val>
                                        </p:tav>
                                      </p:tavLst>
                                    </p:anim>
                                    <p:animEffect transition="in" filter="fade">
                                      <p:cBhvr>
                                        <p:cTn id="81" dur="100"/>
                                        <p:tgtEl>
                                          <p:spTgt spid="24"/>
                                        </p:tgtEl>
                                      </p:cBhvr>
                                    </p:animEffect>
                                  </p:childTnLst>
                                </p:cTn>
                              </p:par>
                            </p:childTnLst>
                          </p:cTn>
                        </p:par>
                        <p:par>
                          <p:cTn id="82" fill="hold">
                            <p:stCondLst>
                              <p:cond delay="1300"/>
                            </p:stCondLst>
                            <p:childTnLst>
                              <p:par>
                                <p:cTn id="83" presetID="53" presetClass="entr" presetSubtype="16" fill="hold" nodeType="afterEffect">
                                  <p:stCondLst>
                                    <p:cond delay="0"/>
                                  </p:stCondLst>
                                  <p:childTnLst>
                                    <p:set>
                                      <p:cBhvr>
                                        <p:cTn id="84" dur="1" fill="hold">
                                          <p:stCondLst>
                                            <p:cond delay="0"/>
                                          </p:stCondLst>
                                        </p:cTn>
                                        <p:tgtEl>
                                          <p:spTgt spid="25"/>
                                        </p:tgtEl>
                                        <p:attrNameLst>
                                          <p:attrName>style.visibility</p:attrName>
                                        </p:attrNameLst>
                                      </p:cBhvr>
                                      <p:to>
                                        <p:strVal val="visible"/>
                                      </p:to>
                                    </p:set>
                                    <p:anim calcmode="lin" valueType="num">
                                      <p:cBhvr>
                                        <p:cTn id="85" dur="100" fill="hold"/>
                                        <p:tgtEl>
                                          <p:spTgt spid="25"/>
                                        </p:tgtEl>
                                        <p:attrNameLst>
                                          <p:attrName>ppt_w</p:attrName>
                                        </p:attrNameLst>
                                      </p:cBhvr>
                                      <p:tavLst>
                                        <p:tav tm="0">
                                          <p:val>
                                            <p:fltVal val="0"/>
                                          </p:val>
                                        </p:tav>
                                        <p:tav tm="100000">
                                          <p:val>
                                            <p:strVal val="#ppt_w"/>
                                          </p:val>
                                        </p:tav>
                                      </p:tavLst>
                                    </p:anim>
                                    <p:anim calcmode="lin" valueType="num">
                                      <p:cBhvr>
                                        <p:cTn id="86" dur="100" fill="hold"/>
                                        <p:tgtEl>
                                          <p:spTgt spid="25"/>
                                        </p:tgtEl>
                                        <p:attrNameLst>
                                          <p:attrName>ppt_h</p:attrName>
                                        </p:attrNameLst>
                                      </p:cBhvr>
                                      <p:tavLst>
                                        <p:tav tm="0">
                                          <p:val>
                                            <p:fltVal val="0"/>
                                          </p:val>
                                        </p:tav>
                                        <p:tav tm="100000">
                                          <p:val>
                                            <p:strVal val="#ppt_h"/>
                                          </p:val>
                                        </p:tav>
                                      </p:tavLst>
                                    </p:anim>
                                    <p:animEffect transition="in" filter="fade">
                                      <p:cBhvr>
                                        <p:cTn id="87" dur="100"/>
                                        <p:tgtEl>
                                          <p:spTgt spid="25"/>
                                        </p:tgtEl>
                                      </p:cBhvr>
                                    </p:animEffect>
                                  </p:childTnLst>
                                </p:cTn>
                              </p:par>
                            </p:childTnLst>
                          </p:cTn>
                        </p:par>
                        <p:par>
                          <p:cTn id="88" fill="hold">
                            <p:stCondLst>
                              <p:cond delay="1400"/>
                            </p:stCondLst>
                            <p:childTnLst>
                              <p:par>
                                <p:cTn id="89" presetID="53" presetClass="entr" presetSubtype="16"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100" fill="hold"/>
                                        <p:tgtEl>
                                          <p:spTgt spid="26"/>
                                        </p:tgtEl>
                                        <p:attrNameLst>
                                          <p:attrName>ppt_w</p:attrName>
                                        </p:attrNameLst>
                                      </p:cBhvr>
                                      <p:tavLst>
                                        <p:tav tm="0">
                                          <p:val>
                                            <p:fltVal val="0"/>
                                          </p:val>
                                        </p:tav>
                                        <p:tav tm="100000">
                                          <p:val>
                                            <p:strVal val="#ppt_w"/>
                                          </p:val>
                                        </p:tav>
                                      </p:tavLst>
                                    </p:anim>
                                    <p:anim calcmode="lin" valueType="num">
                                      <p:cBhvr>
                                        <p:cTn id="92" dur="100" fill="hold"/>
                                        <p:tgtEl>
                                          <p:spTgt spid="26"/>
                                        </p:tgtEl>
                                        <p:attrNameLst>
                                          <p:attrName>ppt_h</p:attrName>
                                        </p:attrNameLst>
                                      </p:cBhvr>
                                      <p:tavLst>
                                        <p:tav tm="0">
                                          <p:val>
                                            <p:fltVal val="0"/>
                                          </p:val>
                                        </p:tav>
                                        <p:tav tm="100000">
                                          <p:val>
                                            <p:strVal val="#ppt_h"/>
                                          </p:val>
                                        </p:tav>
                                      </p:tavLst>
                                    </p:anim>
                                    <p:animEffect transition="in" filter="fade">
                                      <p:cBhvr>
                                        <p:cTn id="93" dur="100"/>
                                        <p:tgtEl>
                                          <p:spTgt spid="26"/>
                                        </p:tgtEl>
                                      </p:cBhvr>
                                    </p:animEffect>
                                  </p:childTnLst>
                                </p:cTn>
                              </p:par>
                            </p:childTnLst>
                          </p:cTn>
                        </p:par>
                        <p:par>
                          <p:cTn id="94" fill="hold">
                            <p:stCondLst>
                              <p:cond delay="1500"/>
                            </p:stCondLst>
                            <p:childTnLst>
                              <p:par>
                                <p:cTn id="95" presetID="53" presetClass="entr" presetSubtype="16" fill="hold" nodeType="afterEffect">
                                  <p:stCondLst>
                                    <p:cond delay="0"/>
                                  </p:stCondLst>
                                  <p:childTnLst>
                                    <p:set>
                                      <p:cBhvr>
                                        <p:cTn id="96" dur="1" fill="hold">
                                          <p:stCondLst>
                                            <p:cond delay="0"/>
                                          </p:stCondLst>
                                        </p:cTn>
                                        <p:tgtEl>
                                          <p:spTgt spid="27"/>
                                        </p:tgtEl>
                                        <p:attrNameLst>
                                          <p:attrName>style.visibility</p:attrName>
                                        </p:attrNameLst>
                                      </p:cBhvr>
                                      <p:to>
                                        <p:strVal val="visible"/>
                                      </p:to>
                                    </p:set>
                                    <p:anim calcmode="lin" valueType="num">
                                      <p:cBhvr>
                                        <p:cTn id="97" dur="100" fill="hold"/>
                                        <p:tgtEl>
                                          <p:spTgt spid="27"/>
                                        </p:tgtEl>
                                        <p:attrNameLst>
                                          <p:attrName>ppt_w</p:attrName>
                                        </p:attrNameLst>
                                      </p:cBhvr>
                                      <p:tavLst>
                                        <p:tav tm="0">
                                          <p:val>
                                            <p:fltVal val="0"/>
                                          </p:val>
                                        </p:tav>
                                        <p:tav tm="100000">
                                          <p:val>
                                            <p:strVal val="#ppt_w"/>
                                          </p:val>
                                        </p:tav>
                                      </p:tavLst>
                                    </p:anim>
                                    <p:anim calcmode="lin" valueType="num">
                                      <p:cBhvr>
                                        <p:cTn id="98" dur="100" fill="hold"/>
                                        <p:tgtEl>
                                          <p:spTgt spid="27"/>
                                        </p:tgtEl>
                                        <p:attrNameLst>
                                          <p:attrName>ppt_h</p:attrName>
                                        </p:attrNameLst>
                                      </p:cBhvr>
                                      <p:tavLst>
                                        <p:tav tm="0">
                                          <p:val>
                                            <p:fltVal val="0"/>
                                          </p:val>
                                        </p:tav>
                                        <p:tav tm="100000">
                                          <p:val>
                                            <p:strVal val="#ppt_h"/>
                                          </p:val>
                                        </p:tav>
                                      </p:tavLst>
                                    </p:anim>
                                    <p:animEffect transition="in" filter="fade">
                                      <p:cBhvr>
                                        <p:cTn id="99" dur="100"/>
                                        <p:tgtEl>
                                          <p:spTgt spid="27"/>
                                        </p:tgtEl>
                                      </p:cBhvr>
                                    </p:animEffect>
                                  </p:childTnLst>
                                </p:cTn>
                              </p:par>
                            </p:childTnLst>
                          </p:cTn>
                        </p:par>
                        <p:par>
                          <p:cTn id="100" fill="hold">
                            <p:stCondLst>
                              <p:cond delay="1600"/>
                            </p:stCondLst>
                            <p:childTnLst>
                              <p:par>
                                <p:cTn id="101" presetID="53" presetClass="entr" presetSubtype="16" fill="hold" nodeType="afterEffect">
                                  <p:stCondLst>
                                    <p:cond delay="0"/>
                                  </p:stCondLst>
                                  <p:childTnLst>
                                    <p:set>
                                      <p:cBhvr>
                                        <p:cTn id="102" dur="1" fill="hold">
                                          <p:stCondLst>
                                            <p:cond delay="0"/>
                                          </p:stCondLst>
                                        </p:cTn>
                                        <p:tgtEl>
                                          <p:spTgt spid="28"/>
                                        </p:tgtEl>
                                        <p:attrNameLst>
                                          <p:attrName>style.visibility</p:attrName>
                                        </p:attrNameLst>
                                      </p:cBhvr>
                                      <p:to>
                                        <p:strVal val="visible"/>
                                      </p:to>
                                    </p:set>
                                    <p:anim calcmode="lin" valueType="num">
                                      <p:cBhvr>
                                        <p:cTn id="103" dur="100" fill="hold"/>
                                        <p:tgtEl>
                                          <p:spTgt spid="28"/>
                                        </p:tgtEl>
                                        <p:attrNameLst>
                                          <p:attrName>ppt_w</p:attrName>
                                        </p:attrNameLst>
                                      </p:cBhvr>
                                      <p:tavLst>
                                        <p:tav tm="0">
                                          <p:val>
                                            <p:fltVal val="0"/>
                                          </p:val>
                                        </p:tav>
                                        <p:tav tm="100000">
                                          <p:val>
                                            <p:strVal val="#ppt_w"/>
                                          </p:val>
                                        </p:tav>
                                      </p:tavLst>
                                    </p:anim>
                                    <p:anim calcmode="lin" valueType="num">
                                      <p:cBhvr>
                                        <p:cTn id="104" dur="100" fill="hold"/>
                                        <p:tgtEl>
                                          <p:spTgt spid="28"/>
                                        </p:tgtEl>
                                        <p:attrNameLst>
                                          <p:attrName>ppt_h</p:attrName>
                                        </p:attrNameLst>
                                      </p:cBhvr>
                                      <p:tavLst>
                                        <p:tav tm="0">
                                          <p:val>
                                            <p:fltVal val="0"/>
                                          </p:val>
                                        </p:tav>
                                        <p:tav tm="100000">
                                          <p:val>
                                            <p:strVal val="#ppt_h"/>
                                          </p:val>
                                        </p:tav>
                                      </p:tavLst>
                                    </p:anim>
                                    <p:animEffect transition="in" filter="fade">
                                      <p:cBhvr>
                                        <p:cTn id="105" dur="100"/>
                                        <p:tgtEl>
                                          <p:spTgt spid="28"/>
                                        </p:tgtEl>
                                      </p:cBhvr>
                                    </p:animEffect>
                                  </p:childTnLst>
                                </p:cTn>
                              </p:par>
                            </p:childTnLst>
                          </p:cTn>
                        </p:par>
                        <p:par>
                          <p:cTn id="106" fill="hold">
                            <p:stCondLst>
                              <p:cond delay="1700"/>
                            </p:stCondLst>
                            <p:childTnLst>
                              <p:par>
                                <p:cTn id="107" presetID="53" presetClass="entr" presetSubtype="16" fill="hold" nodeType="afterEffect">
                                  <p:stCondLst>
                                    <p:cond delay="0"/>
                                  </p:stCondLst>
                                  <p:childTnLst>
                                    <p:set>
                                      <p:cBhvr>
                                        <p:cTn id="108" dur="1" fill="hold">
                                          <p:stCondLst>
                                            <p:cond delay="0"/>
                                          </p:stCondLst>
                                        </p:cTn>
                                        <p:tgtEl>
                                          <p:spTgt spid="29"/>
                                        </p:tgtEl>
                                        <p:attrNameLst>
                                          <p:attrName>style.visibility</p:attrName>
                                        </p:attrNameLst>
                                      </p:cBhvr>
                                      <p:to>
                                        <p:strVal val="visible"/>
                                      </p:to>
                                    </p:set>
                                    <p:anim calcmode="lin" valueType="num">
                                      <p:cBhvr>
                                        <p:cTn id="109" dur="100" fill="hold"/>
                                        <p:tgtEl>
                                          <p:spTgt spid="29"/>
                                        </p:tgtEl>
                                        <p:attrNameLst>
                                          <p:attrName>ppt_w</p:attrName>
                                        </p:attrNameLst>
                                      </p:cBhvr>
                                      <p:tavLst>
                                        <p:tav tm="0">
                                          <p:val>
                                            <p:fltVal val="0"/>
                                          </p:val>
                                        </p:tav>
                                        <p:tav tm="100000">
                                          <p:val>
                                            <p:strVal val="#ppt_w"/>
                                          </p:val>
                                        </p:tav>
                                      </p:tavLst>
                                    </p:anim>
                                    <p:anim calcmode="lin" valueType="num">
                                      <p:cBhvr>
                                        <p:cTn id="110" dur="100" fill="hold"/>
                                        <p:tgtEl>
                                          <p:spTgt spid="29"/>
                                        </p:tgtEl>
                                        <p:attrNameLst>
                                          <p:attrName>ppt_h</p:attrName>
                                        </p:attrNameLst>
                                      </p:cBhvr>
                                      <p:tavLst>
                                        <p:tav tm="0">
                                          <p:val>
                                            <p:fltVal val="0"/>
                                          </p:val>
                                        </p:tav>
                                        <p:tav tm="100000">
                                          <p:val>
                                            <p:strVal val="#ppt_h"/>
                                          </p:val>
                                        </p:tav>
                                      </p:tavLst>
                                    </p:anim>
                                    <p:animEffect transition="in" filter="fade">
                                      <p:cBhvr>
                                        <p:cTn id="111" dur="100"/>
                                        <p:tgtEl>
                                          <p:spTgt spid="29"/>
                                        </p:tgtEl>
                                      </p:cBhvr>
                                    </p:animEffect>
                                  </p:childTnLst>
                                </p:cTn>
                              </p:par>
                            </p:childTnLst>
                          </p:cTn>
                        </p:par>
                        <p:par>
                          <p:cTn id="112" fill="hold">
                            <p:stCondLst>
                              <p:cond delay="1800"/>
                            </p:stCondLst>
                            <p:childTnLst>
                              <p:par>
                                <p:cTn id="113" presetID="53" presetClass="entr" presetSubtype="16" fill="hold" nodeType="afterEffect">
                                  <p:stCondLst>
                                    <p:cond delay="0"/>
                                  </p:stCondLst>
                                  <p:childTnLst>
                                    <p:set>
                                      <p:cBhvr>
                                        <p:cTn id="114" dur="1" fill="hold">
                                          <p:stCondLst>
                                            <p:cond delay="0"/>
                                          </p:stCondLst>
                                        </p:cTn>
                                        <p:tgtEl>
                                          <p:spTgt spid="30"/>
                                        </p:tgtEl>
                                        <p:attrNameLst>
                                          <p:attrName>style.visibility</p:attrName>
                                        </p:attrNameLst>
                                      </p:cBhvr>
                                      <p:to>
                                        <p:strVal val="visible"/>
                                      </p:to>
                                    </p:set>
                                    <p:anim calcmode="lin" valueType="num">
                                      <p:cBhvr>
                                        <p:cTn id="115" dur="100" fill="hold"/>
                                        <p:tgtEl>
                                          <p:spTgt spid="30"/>
                                        </p:tgtEl>
                                        <p:attrNameLst>
                                          <p:attrName>ppt_w</p:attrName>
                                        </p:attrNameLst>
                                      </p:cBhvr>
                                      <p:tavLst>
                                        <p:tav tm="0">
                                          <p:val>
                                            <p:fltVal val="0"/>
                                          </p:val>
                                        </p:tav>
                                        <p:tav tm="100000">
                                          <p:val>
                                            <p:strVal val="#ppt_w"/>
                                          </p:val>
                                        </p:tav>
                                      </p:tavLst>
                                    </p:anim>
                                    <p:anim calcmode="lin" valueType="num">
                                      <p:cBhvr>
                                        <p:cTn id="116" dur="100" fill="hold"/>
                                        <p:tgtEl>
                                          <p:spTgt spid="30"/>
                                        </p:tgtEl>
                                        <p:attrNameLst>
                                          <p:attrName>ppt_h</p:attrName>
                                        </p:attrNameLst>
                                      </p:cBhvr>
                                      <p:tavLst>
                                        <p:tav tm="0">
                                          <p:val>
                                            <p:fltVal val="0"/>
                                          </p:val>
                                        </p:tav>
                                        <p:tav tm="100000">
                                          <p:val>
                                            <p:strVal val="#ppt_h"/>
                                          </p:val>
                                        </p:tav>
                                      </p:tavLst>
                                    </p:anim>
                                    <p:animEffect transition="in" filter="fade">
                                      <p:cBhvr>
                                        <p:cTn id="117" dur="100"/>
                                        <p:tgtEl>
                                          <p:spTgt spid="30"/>
                                        </p:tgtEl>
                                      </p:cBhvr>
                                    </p:animEffect>
                                  </p:childTnLst>
                                </p:cTn>
                              </p:par>
                            </p:childTnLst>
                          </p:cTn>
                        </p:par>
                        <p:par>
                          <p:cTn id="118" fill="hold">
                            <p:stCondLst>
                              <p:cond delay="1900"/>
                            </p:stCondLst>
                            <p:childTnLst>
                              <p:par>
                                <p:cTn id="119" presetID="53" presetClass="entr" presetSubtype="16" fill="hold" nodeType="afterEffect">
                                  <p:stCondLst>
                                    <p:cond delay="0"/>
                                  </p:stCondLst>
                                  <p:childTnLst>
                                    <p:set>
                                      <p:cBhvr>
                                        <p:cTn id="120" dur="1" fill="hold">
                                          <p:stCondLst>
                                            <p:cond delay="0"/>
                                          </p:stCondLst>
                                        </p:cTn>
                                        <p:tgtEl>
                                          <p:spTgt spid="31"/>
                                        </p:tgtEl>
                                        <p:attrNameLst>
                                          <p:attrName>style.visibility</p:attrName>
                                        </p:attrNameLst>
                                      </p:cBhvr>
                                      <p:to>
                                        <p:strVal val="visible"/>
                                      </p:to>
                                    </p:set>
                                    <p:anim calcmode="lin" valueType="num">
                                      <p:cBhvr>
                                        <p:cTn id="121" dur="100" fill="hold"/>
                                        <p:tgtEl>
                                          <p:spTgt spid="31"/>
                                        </p:tgtEl>
                                        <p:attrNameLst>
                                          <p:attrName>ppt_w</p:attrName>
                                        </p:attrNameLst>
                                      </p:cBhvr>
                                      <p:tavLst>
                                        <p:tav tm="0">
                                          <p:val>
                                            <p:fltVal val="0"/>
                                          </p:val>
                                        </p:tav>
                                        <p:tav tm="100000">
                                          <p:val>
                                            <p:strVal val="#ppt_w"/>
                                          </p:val>
                                        </p:tav>
                                      </p:tavLst>
                                    </p:anim>
                                    <p:anim calcmode="lin" valueType="num">
                                      <p:cBhvr>
                                        <p:cTn id="122" dur="100" fill="hold"/>
                                        <p:tgtEl>
                                          <p:spTgt spid="31"/>
                                        </p:tgtEl>
                                        <p:attrNameLst>
                                          <p:attrName>ppt_h</p:attrName>
                                        </p:attrNameLst>
                                      </p:cBhvr>
                                      <p:tavLst>
                                        <p:tav tm="0">
                                          <p:val>
                                            <p:fltVal val="0"/>
                                          </p:val>
                                        </p:tav>
                                        <p:tav tm="100000">
                                          <p:val>
                                            <p:strVal val="#ppt_h"/>
                                          </p:val>
                                        </p:tav>
                                      </p:tavLst>
                                    </p:anim>
                                    <p:animEffect transition="in" filter="fade">
                                      <p:cBhvr>
                                        <p:cTn id="123" dur="1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740463" y="2743916"/>
            <a:ext cx="4923732" cy="32869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457200" indent="-457200">
              <a:lnSpc>
                <a:spcPts val="4240"/>
              </a:lnSpc>
              <a:buSzPct val="100000"/>
              <a:buFont typeface="Arial" panose="020B0604020202020204" pitchFamily="34" charset="0"/>
              <a:buChar char="•"/>
              <a:defRPr sz="3200">
                <a:latin typeface="Microsoft YaHei"/>
                <a:ea typeface="Microsoft YaHei"/>
                <a:cs typeface="Microsoft YaHei"/>
                <a:sym typeface="Microsoft YaHei"/>
              </a:defRPr>
            </a:pPr>
            <a:r>
              <a:rPr lang="zh-TW"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观看视频 </a:t>
            </a:r>
            <a:r>
              <a:rPr lang="en-US" altLang="zh-TW"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p>
          <a:p>
            <a:pPr>
              <a:lnSpc>
                <a:spcPts val="4240"/>
              </a:lnSpc>
              <a:buSzPct val="100000"/>
              <a:defRPr sz="3200">
                <a:latin typeface="Microsoft YaHei"/>
                <a:ea typeface="Microsoft YaHei"/>
                <a:cs typeface="Microsoft YaHei"/>
                <a:sym typeface="Microsoft YaHei"/>
              </a:defRPr>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TW"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人种形成的基因原理</a:t>
            </a:r>
            <a:endParaRPr lang="zh-CN" altLang="zh-CN" sz="2800" kern="140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ts val="4240"/>
              </a:lnSpc>
              <a:buSzPct val="100000"/>
              <a:buFont typeface="Arial" panose="020B0604020202020204" pitchFamily="34" charset="0"/>
              <a:buChar char="•"/>
              <a:defRPr sz="3200">
                <a:latin typeface="Microsoft YaHei"/>
                <a:ea typeface="Microsoft YaHei"/>
                <a:cs typeface="Microsoft YaHei"/>
                <a:sym typeface="Microsoft YaHei"/>
              </a:defRPr>
            </a:pP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ts val="4240"/>
              </a:lnSpc>
              <a:buSzPct val="100000"/>
              <a:buFont typeface="Arial" panose="020B0604020202020204" pitchFamily="34" charset="0"/>
              <a:buChar char="•"/>
              <a:defRPr sz="3200">
                <a:latin typeface="Microsoft YaHei"/>
                <a:ea typeface="Microsoft YaHei"/>
                <a:cs typeface="Microsoft YaHei"/>
                <a:sym typeface="Microsoft YaHei"/>
              </a:defRPr>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将一封回</a:t>
            </a:r>
            <a:r>
              <a:rPr lang="zh-TW"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信</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补充完整</a:t>
            </a:r>
            <a:endParaRPr lang="en-US" sz="2800" dirty="0">
              <a:latin typeface="Microsoft YaHei" panose="020B0503020204020204" pitchFamily="34" charset="-122"/>
              <a:ea typeface="Microsoft YaHei" panose="020B0503020204020204" pitchFamily="34" charset="-122"/>
            </a:endParaRPr>
          </a:p>
          <a:p>
            <a:pPr marL="514350" indent="-514350">
              <a:lnSpc>
                <a:spcPts val="4240"/>
              </a:lnSpc>
              <a:buSzPct val="100000"/>
              <a:buAutoNum type="arabicPeriod"/>
              <a:defRPr sz="3200">
                <a:latin typeface="Microsoft YaHei"/>
                <a:ea typeface="Microsoft YaHei"/>
                <a:cs typeface="Microsoft YaHei"/>
                <a:sym typeface="Microsoft YaHei"/>
              </a:defRPr>
            </a:pPr>
            <a:endParaRPr lang="en-US" sz="2800" dirty="0">
              <a:latin typeface="Microsoft YaHei" panose="020B0503020204020204" pitchFamily="34" charset="-122"/>
              <a:ea typeface="Microsoft YaHei" panose="020B0503020204020204" pitchFamily="34" charset="-122"/>
            </a:endParaRPr>
          </a:p>
          <a:p>
            <a:pPr>
              <a:lnSpc>
                <a:spcPts val="4240"/>
              </a:lnSpc>
              <a:buSzPct val="100000"/>
              <a:defRPr sz="3200">
                <a:latin typeface="Microsoft YaHei"/>
                <a:ea typeface="Microsoft YaHei"/>
                <a:cs typeface="Microsoft YaHei"/>
                <a:sym typeface="Microsoft YaHei"/>
              </a:defRPr>
            </a:pPr>
            <a:r>
              <a:rPr lang="zh-CN" altLang="en-US" sz="2800" dirty="0">
                <a:latin typeface="Microsoft YaHei" panose="020B0503020204020204" pitchFamily="34" charset="-122"/>
                <a:ea typeface="Microsoft YaHei" panose="020B0503020204020204" pitchFamily="34" charset="-122"/>
              </a:rPr>
              <a:t>计时：</a:t>
            </a:r>
            <a:r>
              <a:rPr lang="en-US" altLang="zh-CN" sz="2800" dirty="0">
                <a:latin typeface="Microsoft YaHei" panose="020B0503020204020204" pitchFamily="34" charset="-122"/>
                <a:ea typeface="Microsoft YaHei" panose="020B0503020204020204" pitchFamily="34" charset="-122"/>
              </a:rPr>
              <a:t>8 </a:t>
            </a:r>
            <a:r>
              <a:rPr lang="zh-CN" altLang="en-US" sz="2800" dirty="0">
                <a:latin typeface="Microsoft YaHei" panose="020B0503020204020204" pitchFamily="34" charset="-122"/>
                <a:ea typeface="Microsoft YaHei" panose="020B0503020204020204" pitchFamily="34" charset="-122"/>
              </a:rPr>
              <a:t>分钟</a:t>
            </a:r>
            <a:endParaRPr lang="en-US" sz="28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pPr algn="ctr"/>
            <a:r>
              <a:rPr lang="zh-CN" altLang="en-US" dirty="0"/>
              <a:t>任务</a:t>
            </a:r>
          </a:p>
        </p:txBody>
      </p:sp>
      <p:pic>
        <p:nvPicPr>
          <p:cNvPr id="5" name="图片 4">
            <a:extLst>
              <a:ext uri="{FF2B5EF4-FFF2-40B4-BE49-F238E27FC236}">
                <a16:creationId xmlns:a16="http://schemas.microsoft.com/office/drawing/2014/main" id="{46FEC79E-CDD8-8F4F-9105-ED51D0BD28AF}"/>
              </a:ext>
            </a:extLst>
          </p:cNvPr>
          <p:cNvPicPr>
            <a:picLocks noChangeAspect="1"/>
          </p:cNvPicPr>
          <p:nvPr/>
        </p:nvPicPr>
        <p:blipFill>
          <a:blip r:embed="rId4"/>
          <a:stretch>
            <a:fillRect/>
          </a:stretch>
        </p:blipFill>
        <p:spPr>
          <a:xfrm>
            <a:off x="5639209" y="4479514"/>
            <a:ext cx="3504791" cy="218984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a:extLst>
              <a:ext uri="{FF2B5EF4-FFF2-40B4-BE49-F238E27FC236}">
                <a16:creationId xmlns:a16="http://schemas.microsoft.com/office/drawing/2014/main" id="{29B3389D-4235-B14F-A059-7FE886FA5CDD}"/>
              </a:ext>
            </a:extLst>
          </p:cNvPr>
          <p:cNvPicPr>
            <a:picLocks noChangeAspect="1"/>
          </p:cNvPicPr>
          <p:nvPr/>
        </p:nvPicPr>
        <p:blipFill>
          <a:blip r:embed="rId5"/>
          <a:stretch>
            <a:fillRect/>
          </a:stretch>
        </p:blipFill>
        <p:spPr>
          <a:xfrm>
            <a:off x="5639209" y="1039543"/>
            <a:ext cx="3504779" cy="33733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19845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人种1209">
            <a:hlinkClick r:id="" action="ppaction://media"/>
            <a:extLst>
              <a:ext uri="{FF2B5EF4-FFF2-40B4-BE49-F238E27FC236}">
                <a16:creationId xmlns:a16="http://schemas.microsoft.com/office/drawing/2014/main" id="{F2E14FA7-5FD4-45E3-85BB-2ABE3ED7062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857146"/>
            <a:ext cx="9144000" cy="5143707"/>
          </a:xfrm>
          <a:prstGeom prst="rect">
            <a:avLst/>
          </a:prstGeom>
        </p:spPr>
      </p:pic>
    </p:spTree>
    <p:extLst>
      <p:ext uri="{BB962C8B-B14F-4D97-AF65-F5344CB8AC3E}">
        <p14:creationId xmlns:p14="http://schemas.microsoft.com/office/powerpoint/2010/main" val="3248339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805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直线连接符 20"/>
          <p:cNvSpPr/>
          <p:nvPr/>
        </p:nvSpPr>
        <p:spPr>
          <a:xfrm flipH="1">
            <a:off x="454531" y="1817500"/>
            <a:ext cx="0" cy="456567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1817500"/>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1817500"/>
            <a:ext cx="0" cy="4427380"/>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558399"/>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pPr algn="ctr"/>
            <a:r>
              <a:rPr lang="zh-CN" altLang="en-US" dirty="0"/>
              <a:t>任务二 </a:t>
            </a:r>
            <a:br>
              <a:rPr lang="en-US" altLang="zh-CN" dirty="0"/>
            </a:br>
            <a:r>
              <a:rPr lang="zh-CN" altLang="en-US" dirty="0"/>
              <a:t>晓东的求助信</a:t>
            </a:r>
          </a:p>
        </p:txBody>
      </p:sp>
      <p:pic>
        <p:nvPicPr>
          <p:cNvPr id="5" name="图片 4">
            <a:extLst>
              <a:ext uri="{FF2B5EF4-FFF2-40B4-BE49-F238E27FC236}">
                <a16:creationId xmlns:a16="http://schemas.microsoft.com/office/drawing/2014/main" id="{42D97326-EBBD-CA42-A183-F3C6C67498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8224" y="-103954"/>
            <a:ext cx="3111501" cy="3111501"/>
          </a:xfrm>
          <a:prstGeom prst="rect">
            <a:avLst/>
          </a:prstGeom>
        </p:spPr>
      </p:pic>
      <p:sp>
        <p:nvSpPr>
          <p:cNvPr id="149" name="文本框 4"/>
          <p:cNvSpPr txBox="1"/>
          <p:nvPr/>
        </p:nvSpPr>
        <p:spPr>
          <a:xfrm>
            <a:off x="6036629" y="980333"/>
            <a:ext cx="2874041" cy="11203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lnSpc>
                <a:spcPts val="4240"/>
              </a:lnSpc>
              <a:buSzPct val="100000"/>
              <a:defRPr sz="3200">
                <a:latin typeface="Microsoft YaHei"/>
                <a:ea typeface="Microsoft YaHei"/>
                <a:cs typeface="Microsoft YaHei"/>
                <a:sym typeface="Microsoft YaHei"/>
              </a:defRPr>
            </a:pPr>
            <a:r>
              <a:rPr lang="zh-TW"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完成回信</a:t>
            </a:r>
            <a:r>
              <a:rPr lang="en-US" altLang="zh-TW"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p>
          <a:p>
            <a:pPr algn="ctr">
              <a:lnSpc>
                <a:spcPts val="4240"/>
              </a:lnSpc>
              <a:buSzPct val="100000"/>
              <a:defRPr sz="3200">
                <a:latin typeface="Microsoft YaHei"/>
                <a:ea typeface="Microsoft YaHei"/>
                <a:cs typeface="Microsoft YaHei"/>
                <a:sym typeface="Microsoft YaHei"/>
              </a:defRPr>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800" dirty="0">
                <a:latin typeface="Microsoft YaHei" panose="020B0503020204020204" pitchFamily="34" charset="-122"/>
                <a:ea typeface="Microsoft YaHei" panose="020B0503020204020204" pitchFamily="34" charset="-122"/>
              </a:rPr>
              <a:t>计时：</a:t>
            </a:r>
            <a:r>
              <a:rPr lang="en-US" altLang="zh-CN" sz="2800" dirty="0">
                <a:latin typeface="Microsoft YaHei" panose="020B0503020204020204" pitchFamily="34" charset="-122"/>
                <a:ea typeface="Microsoft YaHei" panose="020B0503020204020204" pitchFamily="34" charset="-122"/>
              </a:rPr>
              <a:t>7 </a:t>
            </a:r>
            <a:r>
              <a:rPr lang="zh-CN" altLang="en-US" sz="2800" dirty="0">
                <a:latin typeface="Microsoft YaHei" panose="020B0503020204020204" pitchFamily="34" charset="-122"/>
                <a:ea typeface="Microsoft YaHei" panose="020B0503020204020204" pitchFamily="34" charset="-122"/>
              </a:rPr>
              <a:t>分钟）</a:t>
            </a:r>
            <a:endParaRPr lang="en-US" altLang="zh-CN" sz="2800" dirty="0">
              <a:latin typeface="Microsoft YaHei" panose="020B0503020204020204" pitchFamily="34" charset="-122"/>
              <a:ea typeface="Microsoft YaHei" panose="020B0503020204020204" pitchFamily="34" charset="-122"/>
            </a:endParaRPr>
          </a:p>
        </p:txBody>
      </p:sp>
      <p:sp>
        <p:nvSpPr>
          <p:cNvPr id="15" name="文本框 4">
            <a:extLst>
              <a:ext uri="{FF2B5EF4-FFF2-40B4-BE49-F238E27FC236}">
                <a16:creationId xmlns:a16="http://schemas.microsoft.com/office/drawing/2014/main" id="{3C26EDE5-43F8-054E-8415-CDDAE629810A}"/>
              </a:ext>
            </a:extLst>
          </p:cNvPr>
          <p:cNvSpPr txBox="1"/>
          <p:nvPr/>
        </p:nvSpPr>
        <p:spPr>
          <a:xfrm>
            <a:off x="807031" y="2307629"/>
            <a:ext cx="7576980" cy="40538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ts val="3860"/>
              </a:lnSpc>
            </a:pPr>
            <a:r>
              <a:rPr lang="zh-CN" altLang="zh-CN" sz="2800" dirty="0">
                <a:solidFill>
                  <a:srgbClr val="000000"/>
                </a:solidFill>
                <a:effectLst/>
                <a:latin typeface="Microsoft YaHei" panose="020B0503020204020204" pitchFamily="34" charset="-122"/>
                <a:ea typeface="Microsoft YaHei" panose="020B0503020204020204" pitchFamily="34" charset="-122"/>
              </a:rPr>
              <a:t>小王叔：</a:t>
            </a:r>
            <a:endParaRPr lang="zh-CN" altLang="zh-CN" sz="2800" dirty="0">
              <a:effectLst/>
              <a:latin typeface="Microsoft YaHei" panose="020B0503020204020204" pitchFamily="34" charset="-122"/>
              <a:ea typeface="Microsoft YaHei" panose="020B0503020204020204" pitchFamily="34" charset="-122"/>
            </a:endParaRPr>
          </a:p>
          <a:p>
            <a:pPr>
              <a:lnSpc>
                <a:spcPts val="3860"/>
              </a:lnSpc>
            </a:pPr>
            <a:r>
              <a:rPr lang="zh-CN"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我遇到了一个难题</a:t>
            </a:r>
            <a:r>
              <a:rPr lang="zh-CN" altLang="en-US"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上周日，主日学老师教导我说“不同人种都是上帝创造的”。但是这周在学校里，生物老师又教导我说：“不同人种是进化产生的”。</a:t>
            </a:r>
            <a:endParaRPr lang="en-US"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CN"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他们到底谁才对呢？到底哪个说法更有科学性？</a:t>
            </a:r>
            <a:endParaRPr lang="en-US"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CN" altLang="zh-CN" sz="2800" dirty="0">
                <a:solidFill>
                  <a:srgbClr val="000000"/>
                </a:solidFill>
                <a:effectLst/>
                <a:latin typeface="Microsoft YaHei" panose="020B0503020204020204" pitchFamily="34" charset="-122"/>
                <a:ea typeface="Microsoft YaHei" panose="020B0503020204020204" pitchFamily="34" charset="-122"/>
              </a:rPr>
              <a:t>期待你的回信！</a:t>
            </a:r>
            <a:endParaRPr lang="zh-CN" altLang="zh-CN" sz="2800" dirty="0">
              <a:effectLst/>
              <a:latin typeface="Microsoft YaHei" panose="020B0503020204020204" pitchFamily="34" charset="-122"/>
              <a:ea typeface="Microsoft YaHei" panose="020B0503020204020204" pitchFamily="34" charset="-122"/>
            </a:endParaRPr>
          </a:p>
          <a:p>
            <a:pPr algn="r">
              <a:lnSpc>
                <a:spcPts val="3860"/>
              </a:lnSpc>
            </a:pPr>
            <a:r>
              <a:rPr lang="zh-CN"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晓东同学上</a:t>
            </a:r>
            <a:endParaRPr lang="en-US"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924741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827584" y="3429170"/>
            <a:ext cx="7742668" cy="32748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0" marR="0" lvl="0" indent="0" algn="l" defTabSz="914400" rtl="0" eaLnBrk="1" fontAlgn="auto" latinLnBrk="0" hangingPunct="1">
              <a:lnSpc>
                <a:spcPts val="4240"/>
              </a:lnSpc>
              <a:spcBef>
                <a:spcPts val="0"/>
              </a:spcBef>
              <a:spcAft>
                <a:spcPts val="0"/>
              </a:spcAft>
              <a:buClrTx/>
              <a:buSzPct val="100000"/>
              <a:buFontTx/>
              <a:buNone/>
              <a:tabLst/>
              <a:defRPr sz="3200">
                <a:latin typeface="Microsoft YaHei"/>
                <a:ea typeface="Microsoft YaHei"/>
                <a:cs typeface="Microsoft YaHei"/>
                <a:sym typeface="Microsoft YaHei"/>
              </a:defRPr>
            </a:pPr>
            <a:r>
              <a:rPr kumimoji="0" lang="zh-CN" altLang="zh-CN" sz="2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sym typeface="Microsoft YaHei"/>
              </a:rPr>
              <a:t>关于人种的起源，现在世上的所有人种都是</a:t>
            </a:r>
            <a:r>
              <a:rPr kumimoji="0" lang="en-US" altLang="zh-CN" sz="2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sym typeface="Microsoft YaHei"/>
              </a:rPr>
              <a:t>       1.</a:t>
            </a:r>
            <a:r>
              <a:rPr kumimoji="0" lang="en-US" altLang="zh-CN" sz="2800" b="0" i="0" u="sng"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sym typeface="Microsoft YaHei"/>
              </a:rPr>
              <a:t>                     </a:t>
            </a:r>
            <a:r>
              <a:rPr kumimoji="0" lang="zh-CN" altLang="zh-CN" sz="2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sym typeface="Microsoft YaHei"/>
              </a:rPr>
              <a:t>的后代。上帝赋予人类第一对祖先有足够的</a:t>
            </a:r>
            <a:r>
              <a:rPr kumimoji="0" lang="en-US" altLang="zh-CN" sz="2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sym typeface="Microsoft YaHei"/>
              </a:rPr>
              <a:t>2.</a:t>
            </a:r>
            <a:r>
              <a:rPr kumimoji="0" lang="en-US" altLang="zh-CN" sz="2800" b="0" i="0" u="sng"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sym typeface="Microsoft YaHei"/>
              </a:rPr>
              <a:t>           </a:t>
            </a:r>
            <a:r>
              <a:rPr kumimoji="0" lang="zh-CN" altLang="zh-CN" sz="28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sym typeface="Microsoft YaHei"/>
              </a:rPr>
              <a:t>可能性，能生出有各种头发颜色、各种皮肤颜色、各种眼睛形状等不同外形特征的后代。</a:t>
            </a:r>
            <a:endParaRPr kumimoji="0" lang="zh-CN" altLang="zh-CN" sz="2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Microsoft YaHei"/>
            </a:endParaRPr>
          </a:p>
          <a:p>
            <a:pPr marL="0" marR="0" lvl="0" indent="0" algn="l" defTabSz="914400" rtl="0" eaLnBrk="1" fontAlgn="auto" latinLnBrk="0" hangingPunct="1">
              <a:lnSpc>
                <a:spcPts val="4240"/>
              </a:lnSpc>
              <a:spcBef>
                <a:spcPts val="0"/>
              </a:spcBef>
              <a:spcAft>
                <a:spcPts val="0"/>
              </a:spcAft>
              <a:buClrTx/>
              <a:buSzPct val="100000"/>
              <a:buFontTx/>
              <a:buNone/>
              <a:tabLst/>
              <a:defRPr sz="3200">
                <a:latin typeface="Microsoft YaHei"/>
                <a:ea typeface="Microsoft YaHei"/>
                <a:cs typeface="Microsoft YaHei"/>
                <a:sym typeface="Microsoft YaHei"/>
              </a:defRPr>
            </a:pPr>
            <a:endParaRPr kumimoji="0" lang="en-US" altLang="zh-CN" sz="2800" b="0"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endParaRP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pPr algn="ctr"/>
            <a:r>
              <a:rPr lang="zh-CN" altLang="en-US" dirty="0"/>
              <a:t>老师讲解：任务二</a:t>
            </a:r>
          </a:p>
        </p:txBody>
      </p:sp>
      <p:pic>
        <p:nvPicPr>
          <p:cNvPr id="13" name="图片 12">
            <a:extLst>
              <a:ext uri="{FF2B5EF4-FFF2-40B4-BE49-F238E27FC236}">
                <a16:creationId xmlns:a16="http://schemas.microsoft.com/office/drawing/2014/main" id="{5D5C7610-5DE8-46D3-9C0C-C6C892D27B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25143" y="1285382"/>
            <a:ext cx="3693714" cy="20777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矩形 13">
            <a:extLst>
              <a:ext uri="{FF2B5EF4-FFF2-40B4-BE49-F238E27FC236}">
                <a16:creationId xmlns:a16="http://schemas.microsoft.com/office/drawing/2014/main" id="{E3A39436-78E9-E94A-817A-CB02404104F0}"/>
              </a:ext>
            </a:extLst>
          </p:cNvPr>
          <p:cNvSpPr/>
          <p:nvPr/>
        </p:nvSpPr>
        <p:spPr>
          <a:xfrm>
            <a:off x="3059832" y="4510662"/>
            <a:ext cx="90281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rPr>
              <a:t>变异</a:t>
            </a:r>
            <a:endParaRPr kumimoji="0" lang="zh-CN" altLang="en-US" sz="2800" b="1" i="0" u="none" strike="noStrike" kern="1200" cap="none" spc="0" normalizeH="0" baseline="0" noProof="0" dirty="0">
              <a:ln>
                <a:noFill/>
              </a:ln>
              <a:solidFill>
                <a:prstClr val="black"/>
              </a:solidFill>
              <a:effectLst/>
              <a:uLnTx/>
              <a:uFillTx/>
              <a:latin typeface="Calibri"/>
              <a:ea typeface="宋体" panose="02010600030101010101" pitchFamily="2" charset="-122"/>
            </a:endParaRPr>
          </a:p>
        </p:txBody>
      </p:sp>
      <p:sp>
        <p:nvSpPr>
          <p:cNvPr id="16" name="矩形 15">
            <a:extLst>
              <a:ext uri="{FF2B5EF4-FFF2-40B4-BE49-F238E27FC236}">
                <a16:creationId xmlns:a16="http://schemas.microsoft.com/office/drawing/2014/main" id="{7B21516C-4448-408D-BEEC-7E5DD309D2A5}"/>
              </a:ext>
            </a:extLst>
          </p:cNvPr>
          <p:cNvSpPr/>
          <p:nvPr/>
        </p:nvSpPr>
        <p:spPr>
          <a:xfrm>
            <a:off x="1331640" y="3963262"/>
            <a:ext cx="1980029"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zh-CN" sz="2800" b="1"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rPr>
              <a:t>亚当和夏娃</a:t>
            </a:r>
            <a:endParaRPr kumimoji="0" lang="zh-CN" altLang="en-US" sz="2800" b="1" i="0" u="none" strike="noStrike" kern="1200" cap="none" spc="0" normalizeH="0" baseline="0" noProof="0" dirty="0">
              <a:ln>
                <a:noFill/>
              </a:ln>
              <a:solidFill>
                <a:prstClr val="black"/>
              </a:solidFill>
              <a:effectLst/>
              <a:uLnTx/>
              <a:uFillTx/>
              <a:latin typeface="Calibri"/>
              <a:ea typeface="宋体" panose="02010600030101010101" pitchFamily="2" charset="-122"/>
            </a:endParaRPr>
          </a:p>
        </p:txBody>
      </p:sp>
    </p:spTree>
    <p:extLst>
      <p:ext uri="{BB962C8B-B14F-4D97-AF65-F5344CB8AC3E}">
        <p14:creationId xmlns:p14="http://schemas.microsoft.com/office/powerpoint/2010/main" val="868891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1002230" y="4131358"/>
            <a:ext cx="7281837" cy="21975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0" marR="0" lvl="0" indent="0" algn="l" defTabSz="914400" rtl="0" eaLnBrk="1" fontAlgn="auto" latinLnBrk="0" hangingPunct="1">
              <a:lnSpc>
                <a:spcPts val="4240"/>
              </a:lnSpc>
              <a:spcBef>
                <a:spcPts val="0"/>
              </a:spcBef>
              <a:spcAft>
                <a:spcPts val="0"/>
              </a:spcAft>
              <a:buClrTx/>
              <a:buSzPct val="100000"/>
              <a:buFontTx/>
              <a:buNone/>
              <a:tabLst/>
              <a:defRPr sz="3200">
                <a:latin typeface="Microsoft YaHei"/>
                <a:ea typeface="Microsoft YaHei"/>
                <a:cs typeface="Microsoft YaHei"/>
                <a:sym typeface="Microsoft YaHei"/>
              </a:defRPr>
            </a:pPr>
            <a:r>
              <a:rPr kumimoji="0" lang="zh-CN" altLang="en-US" sz="2800" b="0"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生物学知识表明：所有人种的所有不同肤色都可以通过亚当和夏娃身体内原本已经存在的基因信息重新组合产生。也就是说，人种并不是随机</a:t>
            </a:r>
            <a:r>
              <a:rPr kumimoji="0" lang="en-US" altLang="zh-CN" sz="2800" b="0"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3.</a:t>
            </a:r>
            <a:r>
              <a:rPr kumimoji="0" lang="zh-CN" altLang="en-US" sz="2800" b="0" i="0" u="sng"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          </a:t>
            </a:r>
            <a:r>
              <a:rPr kumimoji="0" lang="zh-CN" altLang="en-US" sz="2800" b="0"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产生的。</a:t>
            </a:r>
          </a:p>
        </p:txBody>
      </p:sp>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pPr algn="ctr"/>
            <a:r>
              <a:rPr lang="zh-CN" altLang="en-US" dirty="0"/>
              <a:t>老师讲解：任务二</a:t>
            </a:r>
          </a:p>
        </p:txBody>
      </p:sp>
      <p:sp>
        <p:nvSpPr>
          <p:cNvPr id="3" name="矩形 2">
            <a:extLst>
              <a:ext uri="{FF2B5EF4-FFF2-40B4-BE49-F238E27FC236}">
                <a16:creationId xmlns:a16="http://schemas.microsoft.com/office/drawing/2014/main" id="{E9721A08-776A-8C46-AECA-5759E13DA6E3}"/>
              </a:ext>
            </a:extLst>
          </p:cNvPr>
          <p:cNvSpPr/>
          <p:nvPr/>
        </p:nvSpPr>
        <p:spPr>
          <a:xfrm>
            <a:off x="2123728" y="5725629"/>
            <a:ext cx="90281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rPr>
              <a:t>进化</a:t>
            </a:r>
            <a:endParaRPr kumimoji="0" lang="zh-CN" altLang="en-US" sz="2800" b="1" i="0" u="none" strike="noStrike" kern="1200" cap="none" spc="0" normalizeH="0" baseline="0" noProof="0" dirty="0">
              <a:ln>
                <a:noFill/>
              </a:ln>
              <a:solidFill>
                <a:prstClr val="black"/>
              </a:solidFill>
              <a:effectLst/>
              <a:uLnTx/>
              <a:uFillTx/>
              <a:latin typeface="Calibri"/>
              <a:ea typeface="宋体" panose="02010600030101010101" pitchFamily="2" charset="-122"/>
            </a:endParaRPr>
          </a:p>
        </p:txBody>
      </p:sp>
      <p:pic>
        <p:nvPicPr>
          <p:cNvPr id="4" name="图片 3">
            <a:extLst>
              <a:ext uri="{FF2B5EF4-FFF2-40B4-BE49-F238E27FC236}">
                <a16:creationId xmlns:a16="http://schemas.microsoft.com/office/drawing/2014/main" id="{8EC49EDD-DF62-9F47-AA88-A0AD4184DC95}"/>
              </a:ext>
            </a:extLst>
          </p:cNvPr>
          <p:cNvPicPr>
            <a:picLocks noChangeAspect="1"/>
          </p:cNvPicPr>
          <p:nvPr/>
        </p:nvPicPr>
        <p:blipFill>
          <a:blip r:embed="rId4"/>
          <a:stretch>
            <a:fillRect/>
          </a:stretch>
        </p:blipFill>
        <p:spPr>
          <a:xfrm>
            <a:off x="2841067" y="1484294"/>
            <a:ext cx="3461866" cy="259277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76141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pPr algn="ctr"/>
            <a:r>
              <a:rPr lang="zh-CN" altLang="en-US" dirty="0"/>
              <a:t>老师讲解：任务二</a:t>
            </a:r>
          </a:p>
        </p:txBody>
      </p:sp>
      <p:sp>
        <p:nvSpPr>
          <p:cNvPr id="17" name="文本框 4">
            <a:extLst>
              <a:ext uri="{FF2B5EF4-FFF2-40B4-BE49-F238E27FC236}">
                <a16:creationId xmlns:a16="http://schemas.microsoft.com/office/drawing/2014/main" id="{0FECD8F1-A92B-8547-9941-4E2F27665F3D}"/>
              </a:ext>
            </a:extLst>
          </p:cNvPr>
          <p:cNvSpPr txBox="1"/>
          <p:nvPr/>
        </p:nvSpPr>
        <p:spPr>
          <a:xfrm>
            <a:off x="672295" y="2440470"/>
            <a:ext cx="3783529" cy="32747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0" marR="0" lvl="0" indent="0" algn="l" defTabSz="914400" rtl="0" eaLnBrk="1" fontAlgn="auto" latinLnBrk="0" hangingPunct="1">
              <a:lnSpc>
                <a:spcPts val="4240"/>
              </a:lnSpc>
              <a:spcBef>
                <a:spcPts val="0"/>
              </a:spcBef>
              <a:spcAft>
                <a:spcPts val="0"/>
              </a:spcAft>
              <a:buClrTx/>
              <a:buSzPct val="100000"/>
              <a:buFontTx/>
              <a:buNone/>
              <a:tabLst/>
              <a:defRPr sz="3200">
                <a:latin typeface="Microsoft YaHei"/>
                <a:ea typeface="Microsoft YaHei"/>
                <a:cs typeface="Microsoft YaHei"/>
                <a:sym typeface="Microsoft YaHei"/>
              </a:defRPr>
            </a:pPr>
            <a:r>
              <a:rPr kumimoji="0" lang="zh-CN" altLang="en-US" sz="2800" b="0"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至于人种是怎么形成今天的分布状况的嘛，这主要是因为</a:t>
            </a:r>
            <a:r>
              <a:rPr kumimoji="0" lang="en-US" altLang="zh-CN" sz="2800" b="0"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4.</a:t>
            </a:r>
            <a:r>
              <a:rPr kumimoji="0" lang="zh-CN" altLang="en-US" sz="2800" b="0" i="0" u="sng"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 </a:t>
            </a:r>
            <a:r>
              <a:rPr kumimoji="0" lang="en-US" altLang="zh-CN" sz="2800" b="0" i="0" u="sng"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 </a:t>
            </a:r>
            <a:r>
              <a:rPr kumimoji="0" lang="zh-CN" altLang="en-US" sz="2800" b="0" i="0" u="sng"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          </a:t>
            </a:r>
            <a:r>
              <a:rPr kumimoji="0" lang="zh-CN" altLang="en-US" sz="2800" b="0"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事件。这一事件后，挪亚的后代被分散了，他们迁移到世界的各个地方。</a:t>
            </a:r>
          </a:p>
        </p:txBody>
      </p:sp>
      <p:sp>
        <p:nvSpPr>
          <p:cNvPr id="18" name="矩形 17">
            <a:extLst>
              <a:ext uri="{FF2B5EF4-FFF2-40B4-BE49-F238E27FC236}">
                <a16:creationId xmlns:a16="http://schemas.microsoft.com/office/drawing/2014/main" id="{801C5531-0228-1D48-9322-034205DE8B59}"/>
              </a:ext>
            </a:extLst>
          </p:cNvPr>
          <p:cNvSpPr/>
          <p:nvPr/>
        </p:nvSpPr>
        <p:spPr>
          <a:xfrm>
            <a:off x="2776943" y="3526135"/>
            <a:ext cx="1261884"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rPr>
              <a:t>巴别塔</a:t>
            </a:r>
            <a:endParaRPr kumimoji="0" lang="zh-CN" altLang="en-US" sz="2800" b="1" i="0" u="none" strike="noStrike" kern="1200" cap="none" spc="0" normalizeH="0" baseline="0" noProof="0" dirty="0">
              <a:ln>
                <a:noFill/>
              </a:ln>
              <a:solidFill>
                <a:prstClr val="black"/>
              </a:solidFill>
              <a:effectLst/>
              <a:uLnTx/>
              <a:uFillTx/>
              <a:latin typeface="Calibri"/>
              <a:ea typeface="宋体" panose="02010600030101010101" pitchFamily="2" charset="-122"/>
            </a:endParaRPr>
          </a:p>
        </p:txBody>
      </p:sp>
      <p:grpSp>
        <p:nvGrpSpPr>
          <p:cNvPr id="6" name="组合 5">
            <a:extLst>
              <a:ext uri="{FF2B5EF4-FFF2-40B4-BE49-F238E27FC236}">
                <a16:creationId xmlns:a16="http://schemas.microsoft.com/office/drawing/2014/main" id="{A41B0169-D885-BB48-9831-971749583580}"/>
              </a:ext>
            </a:extLst>
          </p:cNvPr>
          <p:cNvGrpSpPr/>
          <p:nvPr/>
        </p:nvGrpSpPr>
        <p:grpSpPr>
          <a:xfrm>
            <a:off x="4825195" y="1545697"/>
            <a:ext cx="4316964" cy="4260466"/>
            <a:chOff x="4825195" y="1545697"/>
            <a:chExt cx="4316964" cy="4260466"/>
          </a:xfrm>
        </p:grpSpPr>
        <p:pic>
          <p:nvPicPr>
            <p:cNvPr id="13" name="图片 12">
              <a:extLst>
                <a:ext uri="{FF2B5EF4-FFF2-40B4-BE49-F238E27FC236}">
                  <a16:creationId xmlns:a16="http://schemas.microsoft.com/office/drawing/2014/main" id="{F6F79F40-D22A-954F-A5F3-89DCAF005C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5195" y="1752609"/>
              <a:ext cx="4316964" cy="38028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4" descr="https://themillenium9.files.wordpress.com/2014/01/picture-of-three-races.jpg?w=570&amp;h=285">
              <a:extLst>
                <a:ext uri="{FF2B5EF4-FFF2-40B4-BE49-F238E27FC236}">
                  <a16:creationId xmlns:a16="http://schemas.microsoft.com/office/drawing/2014/main" id="{959CB901-6A23-774C-ABDE-A3E7444274CB}"/>
                </a:ext>
              </a:extLst>
            </p:cNvPr>
            <p:cNvPicPr>
              <a:picLocks noChangeAspect="1" noChangeArrowheads="1"/>
            </p:cNvPicPr>
            <p:nvPr/>
          </p:nvPicPr>
          <p:blipFill>
            <a:blip r:embed="rId5" cstate="print"/>
            <a:srcRect l="68421" t="14035"/>
            <a:stretch>
              <a:fillRect/>
            </a:stretch>
          </p:blipFill>
          <p:spPr bwMode="auto">
            <a:xfrm>
              <a:off x="5609401" y="1545697"/>
              <a:ext cx="1077363" cy="11232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4" descr="https://themillenium9.files.wordpress.com/2014/01/picture-of-three-races.jpg?w=570&amp;h=285">
              <a:extLst>
                <a:ext uri="{FF2B5EF4-FFF2-40B4-BE49-F238E27FC236}">
                  <a16:creationId xmlns:a16="http://schemas.microsoft.com/office/drawing/2014/main" id="{F6BEDBCB-B49C-0F4E-84BF-E76DE4CA3D67}"/>
                </a:ext>
              </a:extLst>
            </p:cNvPr>
            <p:cNvPicPr>
              <a:picLocks noChangeAspect="1" noChangeArrowheads="1"/>
            </p:cNvPicPr>
            <p:nvPr/>
          </p:nvPicPr>
          <p:blipFill>
            <a:blip r:embed="rId5" cstate="print"/>
            <a:srcRect l="36842" t="14035" r="32456"/>
            <a:stretch>
              <a:fillRect/>
            </a:stretch>
          </p:blipFill>
          <p:spPr bwMode="auto">
            <a:xfrm>
              <a:off x="7941987" y="2528164"/>
              <a:ext cx="1050358" cy="112634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9B3DA8F4-1615-B74F-9421-E1D9C41DBD70}"/>
                </a:ext>
              </a:extLst>
            </p:cNvPr>
            <p:cNvPicPr>
              <a:picLocks noChangeAspect="1"/>
            </p:cNvPicPr>
            <p:nvPr/>
          </p:nvPicPr>
          <p:blipFill rotWithShape="1">
            <a:blip r:embed="rId6"/>
            <a:srcRect t="7764" b="24398"/>
            <a:stretch/>
          </p:blipFill>
          <p:spPr>
            <a:xfrm>
              <a:off x="5305796" y="4606027"/>
              <a:ext cx="1175790" cy="120013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502190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pPr algn="ctr"/>
            <a:r>
              <a:rPr lang="zh-CN" altLang="en-US" dirty="0"/>
              <a:t>老师讲解：任务二</a:t>
            </a:r>
          </a:p>
        </p:txBody>
      </p:sp>
      <p:sp>
        <p:nvSpPr>
          <p:cNvPr id="17" name="文本框 4">
            <a:extLst>
              <a:ext uri="{FF2B5EF4-FFF2-40B4-BE49-F238E27FC236}">
                <a16:creationId xmlns:a16="http://schemas.microsoft.com/office/drawing/2014/main" id="{0FECD8F1-A92B-8547-9941-4E2F27665F3D}"/>
              </a:ext>
            </a:extLst>
          </p:cNvPr>
          <p:cNvSpPr txBox="1"/>
          <p:nvPr/>
        </p:nvSpPr>
        <p:spPr>
          <a:xfrm>
            <a:off x="634489" y="3106585"/>
            <a:ext cx="8041967" cy="32747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0" marR="0" lvl="0" indent="0" algn="l" defTabSz="914400" rtl="0" eaLnBrk="1" fontAlgn="auto" latinLnBrk="0" hangingPunct="1">
              <a:lnSpc>
                <a:spcPts val="4240"/>
              </a:lnSpc>
              <a:spcBef>
                <a:spcPts val="0"/>
              </a:spcBef>
              <a:spcAft>
                <a:spcPts val="0"/>
              </a:spcAft>
              <a:buClrTx/>
              <a:buSzPct val="100000"/>
              <a:buFontTx/>
              <a:buNone/>
              <a:tabLst/>
              <a:defRPr sz="3200">
                <a:latin typeface="Microsoft YaHei"/>
                <a:ea typeface="Microsoft YaHei"/>
                <a:cs typeface="Microsoft YaHei"/>
                <a:sym typeface="Microsoft YaHei"/>
              </a:defRPr>
            </a:pPr>
            <a:r>
              <a:rPr kumimoji="0" lang="zh-CN" altLang="en-US" sz="2800" b="0"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由于迁到不同地方的每一小群都只携带了人类全部基因库中的一部分基因，原本已经存在的基因信息会在隔离繁殖和自然选择的作用下逐渐流失。这就逐步形成我们今天看到的人种分布状况</a:t>
            </a:r>
            <a:r>
              <a:rPr kumimoji="0" lang="en-US" altLang="zh-CN" sz="2800" b="0"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a:t>
            </a:r>
            <a:r>
              <a:rPr kumimoji="0" lang="zh-CN" altLang="en-US" sz="2800" b="0"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欧洲人皮肤比较白，非洲人皮肤比较黑，而在</a:t>
            </a:r>
            <a:r>
              <a:rPr kumimoji="0" lang="en-US" altLang="zh-CN" sz="2800" b="0"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5.</a:t>
            </a:r>
            <a:r>
              <a:rPr kumimoji="0" lang="zh-CN" altLang="en-US" sz="2800" b="0" i="0" u="sng"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        </a:t>
            </a:r>
            <a:r>
              <a:rPr kumimoji="0" lang="zh-CN" altLang="en-US" sz="2800" b="0"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的人肤色偏黄。</a:t>
            </a:r>
          </a:p>
        </p:txBody>
      </p:sp>
      <p:sp>
        <p:nvSpPr>
          <p:cNvPr id="18" name="矩形 17">
            <a:extLst>
              <a:ext uri="{FF2B5EF4-FFF2-40B4-BE49-F238E27FC236}">
                <a16:creationId xmlns:a16="http://schemas.microsoft.com/office/drawing/2014/main" id="{801C5531-0228-1D48-9322-034205DE8B59}"/>
              </a:ext>
            </a:extLst>
          </p:cNvPr>
          <p:cNvSpPr/>
          <p:nvPr/>
        </p:nvSpPr>
        <p:spPr>
          <a:xfrm>
            <a:off x="7015760" y="5215919"/>
            <a:ext cx="902811"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rPr>
              <a:t>亚洲</a:t>
            </a:r>
            <a:endParaRPr kumimoji="0" lang="zh-CN" altLang="en-US" sz="2800" b="1" i="0" u="none" strike="noStrike" kern="1200" cap="none" spc="0" normalizeH="0" baseline="0" noProof="0" dirty="0">
              <a:ln>
                <a:noFill/>
              </a:ln>
              <a:solidFill>
                <a:prstClr val="black"/>
              </a:solidFill>
              <a:effectLst/>
              <a:uLnTx/>
              <a:uFillTx/>
              <a:latin typeface="Calibri"/>
              <a:ea typeface="宋体" panose="02010600030101010101" pitchFamily="2" charset="-122"/>
            </a:endParaRPr>
          </a:p>
        </p:txBody>
      </p:sp>
      <p:grpSp>
        <p:nvGrpSpPr>
          <p:cNvPr id="23" name="组合 22">
            <a:extLst>
              <a:ext uri="{FF2B5EF4-FFF2-40B4-BE49-F238E27FC236}">
                <a16:creationId xmlns:a16="http://schemas.microsoft.com/office/drawing/2014/main" id="{4CDAF957-1F91-104E-8A4F-C0A26E0F3CA8}"/>
              </a:ext>
            </a:extLst>
          </p:cNvPr>
          <p:cNvGrpSpPr/>
          <p:nvPr/>
        </p:nvGrpSpPr>
        <p:grpSpPr>
          <a:xfrm>
            <a:off x="6493465" y="660901"/>
            <a:ext cx="2481927" cy="2449445"/>
            <a:chOff x="4825195" y="1545697"/>
            <a:chExt cx="4316964" cy="4260466"/>
          </a:xfrm>
        </p:grpSpPr>
        <p:pic>
          <p:nvPicPr>
            <p:cNvPr id="24" name="图片 23">
              <a:extLst>
                <a:ext uri="{FF2B5EF4-FFF2-40B4-BE49-F238E27FC236}">
                  <a16:creationId xmlns:a16="http://schemas.microsoft.com/office/drawing/2014/main" id="{461A31A6-19DF-994E-8CE2-CEAC9C9EAA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25195" y="1752609"/>
              <a:ext cx="4316964" cy="38028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Picture 4" descr="https://themillenium9.files.wordpress.com/2014/01/picture-of-three-races.jpg?w=570&amp;h=285">
              <a:extLst>
                <a:ext uri="{FF2B5EF4-FFF2-40B4-BE49-F238E27FC236}">
                  <a16:creationId xmlns:a16="http://schemas.microsoft.com/office/drawing/2014/main" id="{F6D29A4F-3531-A34D-BEE0-58CBB09DB2CC}"/>
                </a:ext>
              </a:extLst>
            </p:cNvPr>
            <p:cNvPicPr>
              <a:picLocks noChangeAspect="1" noChangeArrowheads="1"/>
            </p:cNvPicPr>
            <p:nvPr/>
          </p:nvPicPr>
          <p:blipFill>
            <a:blip r:embed="rId5" cstate="print"/>
            <a:srcRect l="68421" t="14035"/>
            <a:stretch>
              <a:fillRect/>
            </a:stretch>
          </p:blipFill>
          <p:spPr bwMode="auto">
            <a:xfrm>
              <a:off x="5609401" y="1545697"/>
              <a:ext cx="1077363" cy="11232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Picture 4" descr="https://themillenium9.files.wordpress.com/2014/01/picture-of-three-races.jpg?w=570&amp;h=285">
              <a:extLst>
                <a:ext uri="{FF2B5EF4-FFF2-40B4-BE49-F238E27FC236}">
                  <a16:creationId xmlns:a16="http://schemas.microsoft.com/office/drawing/2014/main" id="{80711661-2C07-D645-8BC6-3360D36E2BE2}"/>
                </a:ext>
              </a:extLst>
            </p:cNvPr>
            <p:cNvPicPr>
              <a:picLocks noChangeAspect="1" noChangeArrowheads="1"/>
            </p:cNvPicPr>
            <p:nvPr/>
          </p:nvPicPr>
          <p:blipFill>
            <a:blip r:embed="rId5" cstate="print"/>
            <a:srcRect l="36842" t="14035" r="32456"/>
            <a:stretch>
              <a:fillRect/>
            </a:stretch>
          </p:blipFill>
          <p:spPr bwMode="auto">
            <a:xfrm>
              <a:off x="7941987" y="2528164"/>
              <a:ext cx="1050358" cy="112634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图片 26">
              <a:extLst>
                <a:ext uri="{FF2B5EF4-FFF2-40B4-BE49-F238E27FC236}">
                  <a16:creationId xmlns:a16="http://schemas.microsoft.com/office/drawing/2014/main" id="{3693195E-C6B2-9F44-9513-3B6DFB274B59}"/>
                </a:ext>
              </a:extLst>
            </p:cNvPr>
            <p:cNvPicPr>
              <a:picLocks noChangeAspect="1"/>
            </p:cNvPicPr>
            <p:nvPr/>
          </p:nvPicPr>
          <p:blipFill rotWithShape="1">
            <a:blip r:embed="rId6"/>
            <a:srcRect t="7764" b="24398"/>
            <a:stretch/>
          </p:blipFill>
          <p:spPr>
            <a:xfrm>
              <a:off x="5305796" y="4606027"/>
              <a:ext cx="1175790" cy="120013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2122936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直线连接符 20"/>
          <p:cNvSpPr/>
          <p:nvPr/>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3" name="直线连接符 22"/>
          <p:cNvSpPr/>
          <p:nvPr/>
        </p:nvSpPr>
        <p:spPr>
          <a:xfrm flipH="1" flipV="1">
            <a:off x="971601" y="2204864"/>
            <a:ext cx="7742668" cy="1"/>
          </a:xfrm>
          <a:prstGeom prst="line">
            <a:avLst/>
          </a:prstGeom>
          <a:ln w="12700">
            <a:solidFill>
              <a:srgbClr val="77933C"/>
            </a:solidFill>
            <a:prstDash val="sysDash"/>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4" name="直线连接符 23"/>
          <p:cNvSpPr/>
          <p:nvPr/>
        </p:nvSpPr>
        <p:spPr>
          <a:xfrm flipH="1">
            <a:off x="8714268" y="2204864"/>
            <a:ext cx="1" cy="4040016"/>
          </a:xfrm>
          <a:prstGeom prst="line">
            <a:avLst/>
          </a:prstGeom>
          <a:ln w="12700">
            <a:solidFill>
              <a:srgbClr val="77933C"/>
            </a:solidFill>
            <a:prstDash val="sysDash"/>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945763"/>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pPr algn="ctr"/>
            <a:r>
              <a:rPr lang="zh-CN" altLang="en-US" dirty="0"/>
              <a:t>老师讲解：任务二</a:t>
            </a:r>
          </a:p>
        </p:txBody>
      </p:sp>
      <p:sp>
        <p:nvSpPr>
          <p:cNvPr id="17" name="文本框 4">
            <a:extLst>
              <a:ext uri="{FF2B5EF4-FFF2-40B4-BE49-F238E27FC236}">
                <a16:creationId xmlns:a16="http://schemas.microsoft.com/office/drawing/2014/main" id="{0FECD8F1-A92B-8547-9941-4E2F27665F3D}"/>
              </a:ext>
            </a:extLst>
          </p:cNvPr>
          <p:cNvSpPr txBox="1"/>
          <p:nvPr/>
        </p:nvSpPr>
        <p:spPr>
          <a:xfrm>
            <a:off x="672295" y="3647036"/>
            <a:ext cx="7742666" cy="27361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0" marR="0" lvl="0" indent="0" algn="l" defTabSz="914400" rtl="0" eaLnBrk="1" fontAlgn="auto" latinLnBrk="0" hangingPunct="1">
              <a:lnSpc>
                <a:spcPts val="4240"/>
              </a:lnSpc>
              <a:spcBef>
                <a:spcPts val="0"/>
              </a:spcBef>
              <a:spcAft>
                <a:spcPts val="0"/>
              </a:spcAft>
              <a:buClrTx/>
              <a:buSzPct val="100000"/>
              <a:buFontTx/>
              <a:buNone/>
              <a:tabLst/>
              <a:defRPr sz="3200">
                <a:latin typeface="Microsoft YaHei"/>
                <a:ea typeface="Microsoft YaHei"/>
                <a:cs typeface="Microsoft YaHei"/>
                <a:sym typeface="Microsoft YaHei"/>
              </a:defRPr>
            </a:pPr>
            <a:r>
              <a:rPr kumimoji="0" lang="zh-CN" altLang="en-US" sz="2800" b="0"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虽然人的外形差异看似很大，但是科研结果表明：世界上任何两个相同性别的人，他们的</a:t>
            </a:r>
            <a:r>
              <a:rPr kumimoji="0" lang="en" altLang="zh-CN" sz="2800" b="0"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DNA</a:t>
            </a:r>
            <a:r>
              <a:rPr kumimoji="0" lang="zh-CN" altLang="en-US" sz="2800" b="0"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平均只有</a:t>
            </a:r>
            <a:r>
              <a:rPr kumimoji="0" lang="en-US" altLang="zh-CN" sz="2800" b="0"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6.</a:t>
            </a:r>
            <a:r>
              <a:rPr kumimoji="0" lang="zh-CN" altLang="en-US" sz="2800" b="0" i="0" u="sng"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      </a:t>
            </a:r>
            <a:r>
              <a:rPr lang="zh-CN" altLang="en-US"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sym typeface="Microsoft YaHei"/>
              </a:rPr>
              <a:t>分之二</a:t>
            </a:r>
            <a:r>
              <a:rPr kumimoji="0" lang="zh-CN" altLang="en-US" sz="2800" b="0"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的差异，表明都源自于共同的人类祖先。这样看来，科学证据</a:t>
            </a:r>
            <a:r>
              <a:rPr kumimoji="0" lang="en-US" altLang="zh-CN" sz="2800" b="0"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7.</a:t>
            </a:r>
            <a:r>
              <a:rPr kumimoji="0" lang="zh-CN" altLang="en-US" sz="2800" b="0" i="0" u="sng"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         </a:t>
            </a:r>
            <a:r>
              <a:rPr kumimoji="0" lang="zh-CN" altLang="en-US" sz="2800" b="0"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sym typeface="Microsoft YaHei"/>
              </a:rPr>
              <a:t>圣经所说的“神从一本造出万族的人”。</a:t>
            </a:r>
          </a:p>
        </p:txBody>
      </p:sp>
      <p:sp>
        <p:nvSpPr>
          <p:cNvPr id="19" name="矩形 18">
            <a:extLst>
              <a:ext uri="{FF2B5EF4-FFF2-40B4-BE49-F238E27FC236}">
                <a16:creationId xmlns:a16="http://schemas.microsoft.com/office/drawing/2014/main" id="{AD0E592D-34E4-C54E-B3BC-04FB7C023ABC}"/>
              </a:ext>
            </a:extLst>
          </p:cNvPr>
          <p:cNvSpPr/>
          <p:nvPr/>
        </p:nvSpPr>
        <p:spPr>
          <a:xfrm>
            <a:off x="1726907" y="4705980"/>
            <a:ext cx="543739"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rPr>
              <a:t>千</a:t>
            </a:r>
            <a:endParaRPr kumimoji="0" lang="zh-CN" altLang="en-US" sz="2800" b="1" i="0" u="none" strike="noStrike" kern="1200" cap="none" spc="0" normalizeH="0" baseline="0" noProof="0" dirty="0">
              <a:ln>
                <a:noFill/>
              </a:ln>
              <a:solidFill>
                <a:prstClr val="black"/>
              </a:solidFill>
              <a:effectLst/>
              <a:uLnTx/>
              <a:uFillTx/>
              <a:latin typeface="Calibri"/>
              <a:ea typeface="宋体" panose="02010600030101010101" pitchFamily="2" charset="-122"/>
            </a:endParaRPr>
          </a:p>
        </p:txBody>
      </p:sp>
      <p:pic>
        <p:nvPicPr>
          <p:cNvPr id="5" name="图片 4">
            <a:extLst>
              <a:ext uri="{FF2B5EF4-FFF2-40B4-BE49-F238E27FC236}">
                <a16:creationId xmlns:a16="http://schemas.microsoft.com/office/drawing/2014/main" id="{0A977D8E-0295-C74B-B9EE-91D0FDC54E52}"/>
              </a:ext>
            </a:extLst>
          </p:cNvPr>
          <p:cNvPicPr>
            <a:picLocks noChangeAspect="1"/>
          </p:cNvPicPr>
          <p:nvPr/>
        </p:nvPicPr>
        <p:blipFill>
          <a:blip r:embed="rId4"/>
          <a:stretch>
            <a:fillRect/>
          </a:stretch>
        </p:blipFill>
        <p:spPr>
          <a:xfrm>
            <a:off x="2843810" y="1282436"/>
            <a:ext cx="3456384" cy="229644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矩形 13">
            <a:extLst>
              <a:ext uri="{FF2B5EF4-FFF2-40B4-BE49-F238E27FC236}">
                <a16:creationId xmlns:a16="http://schemas.microsoft.com/office/drawing/2014/main" id="{F7D61CF6-1079-9542-B735-CA3F85EB64C6}"/>
              </a:ext>
            </a:extLst>
          </p:cNvPr>
          <p:cNvSpPr/>
          <p:nvPr/>
        </p:nvSpPr>
        <p:spPr>
          <a:xfrm>
            <a:off x="5973445" y="5249667"/>
            <a:ext cx="902811"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a:ln>
                  <a:noFill/>
                </a:ln>
                <a:solidFill>
                  <a:srgbClr val="000000"/>
                </a:solidFill>
                <a:effectLst/>
                <a:uLnTx/>
                <a:uFillTx/>
                <a:latin typeface="Microsoft YaHei" panose="020B0503020204020204" pitchFamily="34" charset="-122"/>
                <a:ea typeface="Microsoft YaHei" panose="020B0503020204020204" pitchFamily="34" charset="-122"/>
                <a:cs typeface="Times New Roman" panose="02020603050405020304" pitchFamily="18" charset="0"/>
              </a:rPr>
              <a:t>支持</a:t>
            </a:r>
            <a:endParaRPr kumimoji="0" lang="zh-CN" altLang="en-US" sz="2800" b="1" i="0" u="none" strike="noStrike" kern="1200" cap="none" spc="0" normalizeH="0" baseline="0" noProof="0" dirty="0">
              <a:ln>
                <a:noFill/>
              </a:ln>
              <a:solidFill>
                <a:prstClr val="black"/>
              </a:solidFill>
              <a:effectLst/>
              <a:uLnTx/>
              <a:uFillTx/>
              <a:latin typeface="Calibri"/>
              <a:ea typeface="宋体" panose="02010600030101010101" pitchFamily="2" charset="-122"/>
            </a:endParaRPr>
          </a:p>
        </p:txBody>
      </p:sp>
    </p:spTree>
    <p:extLst>
      <p:ext uri="{BB962C8B-B14F-4D97-AF65-F5344CB8AC3E}">
        <p14:creationId xmlns:p14="http://schemas.microsoft.com/office/powerpoint/2010/main" val="227492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直线连接符 20"/>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pPr algn="ctr"/>
            <a:r>
              <a:rPr lang="zh-CN" altLang="en-US" dirty="0"/>
              <a:t>老师讲解：任务二</a:t>
            </a:r>
          </a:p>
        </p:txBody>
      </p:sp>
      <p:sp>
        <p:nvSpPr>
          <p:cNvPr id="17" name="文本框 4">
            <a:extLst>
              <a:ext uri="{FF2B5EF4-FFF2-40B4-BE49-F238E27FC236}">
                <a16:creationId xmlns:a16="http://schemas.microsoft.com/office/drawing/2014/main" id="{0FECD8F1-A92B-8547-9941-4E2F27665F3D}"/>
              </a:ext>
            </a:extLst>
          </p:cNvPr>
          <p:cNvSpPr txBox="1"/>
          <p:nvPr/>
        </p:nvSpPr>
        <p:spPr>
          <a:xfrm>
            <a:off x="858231" y="1854937"/>
            <a:ext cx="5771909" cy="4351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ts val="4240"/>
              </a:lnSpc>
              <a:buSzPct val="100000"/>
              <a:defRPr sz="3200">
                <a:latin typeface="Microsoft YaHei"/>
                <a:ea typeface="Microsoft YaHei"/>
                <a:cs typeface="Microsoft YaHei"/>
                <a:sym typeface="Microsoft YaHei"/>
              </a:defRPr>
            </a:pPr>
            <a:r>
              <a:rPr lang="zh-CN" altLang="en-US"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基于这些科学研究和我的生物学知识，我会告诉你说：“所有人种是</a:t>
            </a:r>
            <a:r>
              <a:rPr lang="zh-CN" altLang="en-US" sz="2800" kern="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上帝创造”的这个</a:t>
            </a:r>
            <a:r>
              <a:rPr lang="zh-CN" altLang="en-US"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说法是</a:t>
            </a:r>
            <a:r>
              <a:rPr lang="en-US" altLang="zh-CN"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8.</a:t>
            </a:r>
            <a:r>
              <a:rPr lang="zh-CN" altLang="en-US" sz="2800" u="sng"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的；而课本所教导“人种从不同地方进化”的这个说法明显是</a:t>
            </a:r>
            <a:r>
              <a:rPr lang="en-US" altLang="zh-CN"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9.</a:t>
            </a:r>
            <a:r>
              <a:rPr lang="zh-CN" altLang="en-US" sz="2800" u="sng"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a:t>
            </a:r>
            <a:br>
              <a:rPr lang="zh-CN" altLang="en-US"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br>
            <a:r>
              <a:rPr lang="zh-CN" altLang="en-US"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 </a:t>
            </a:r>
            <a:br>
              <a:rPr lang="zh-CN" altLang="en-US"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br>
            <a:r>
              <a:rPr lang="zh-CN" altLang="en-US"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希望你能坚定你对上帝的信仰！</a:t>
            </a:r>
            <a:br>
              <a:rPr lang="zh-CN" altLang="en-US"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br>
            <a:r>
              <a:rPr lang="zh-CN" altLang="en-US" sz="2800"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                                 主内，小王叔</a:t>
            </a:r>
          </a:p>
        </p:txBody>
      </p:sp>
      <p:sp>
        <p:nvSpPr>
          <p:cNvPr id="18" name="矩形 17">
            <a:extLst>
              <a:ext uri="{FF2B5EF4-FFF2-40B4-BE49-F238E27FC236}">
                <a16:creationId xmlns:a16="http://schemas.microsoft.com/office/drawing/2014/main" id="{801C5531-0228-1D48-9322-034205DE8B59}"/>
              </a:ext>
            </a:extLst>
          </p:cNvPr>
          <p:cNvSpPr/>
          <p:nvPr/>
        </p:nvSpPr>
        <p:spPr>
          <a:xfrm>
            <a:off x="5076056" y="2929432"/>
            <a:ext cx="902811" cy="523220"/>
          </a:xfrm>
          <a:prstGeom prst="rect">
            <a:avLst/>
          </a:prstGeom>
        </p:spPr>
        <p:txBody>
          <a:bodyPr wrap="none">
            <a:spAutoFit/>
          </a:bodyPr>
          <a:lstStyle/>
          <a:p>
            <a:r>
              <a:rPr lang="zh-CN" altLang="en-US" sz="2800" b="1"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正确</a:t>
            </a:r>
            <a:endParaRPr lang="zh-CN" altLang="en-US" sz="2800" b="1" dirty="0"/>
          </a:p>
        </p:txBody>
      </p:sp>
      <p:sp>
        <p:nvSpPr>
          <p:cNvPr id="19" name="矩形 18">
            <a:extLst>
              <a:ext uri="{FF2B5EF4-FFF2-40B4-BE49-F238E27FC236}">
                <a16:creationId xmlns:a16="http://schemas.microsoft.com/office/drawing/2014/main" id="{AD0E592D-34E4-C54E-B3BC-04FB7C023ABC}"/>
              </a:ext>
            </a:extLst>
          </p:cNvPr>
          <p:cNvSpPr/>
          <p:nvPr/>
        </p:nvSpPr>
        <p:spPr>
          <a:xfrm>
            <a:off x="4788024" y="3989822"/>
            <a:ext cx="902811" cy="523220"/>
          </a:xfrm>
          <a:prstGeom prst="rect">
            <a:avLst/>
          </a:prstGeom>
        </p:spPr>
        <p:txBody>
          <a:bodyPr wrap="none">
            <a:spAutoFit/>
          </a:bodyPr>
          <a:lstStyle/>
          <a:p>
            <a:r>
              <a:rPr lang="zh-CN" altLang="en-US" sz="2800" b="1" kern="0" dirty="0">
                <a:solidFill>
                  <a:srgbClr val="000000"/>
                </a:solidFill>
                <a:latin typeface="Microsoft YaHei" panose="020B0503020204020204" pitchFamily="34" charset="-122"/>
                <a:ea typeface="Microsoft YaHei" panose="020B0503020204020204" pitchFamily="34" charset="-122"/>
                <a:cs typeface="Times New Roman" panose="02020603050405020304" pitchFamily="18" charset="0"/>
              </a:rPr>
              <a:t>错误</a:t>
            </a:r>
            <a:endParaRPr lang="zh-CN" altLang="en-US" sz="2800" b="1" dirty="0"/>
          </a:p>
        </p:txBody>
      </p:sp>
      <p:pic>
        <p:nvPicPr>
          <p:cNvPr id="21" name="图片 20">
            <a:extLst>
              <a:ext uri="{FF2B5EF4-FFF2-40B4-BE49-F238E27FC236}">
                <a16:creationId xmlns:a16="http://schemas.microsoft.com/office/drawing/2014/main" id="{E9CD1002-A6CF-3349-86B3-FC1A93842CF4}"/>
              </a:ext>
            </a:extLst>
          </p:cNvPr>
          <p:cNvPicPr>
            <a:picLocks noChangeAspect="1"/>
          </p:cNvPicPr>
          <p:nvPr/>
        </p:nvPicPr>
        <p:blipFill>
          <a:blip r:embed="rId4"/>
          <a:stretch>
            <a:fillRect/>
          </a:stretch>
        </p:blipFill>
        <p:spPr>
          <a:xfrm>
            <a:off x="6994597" y="1298192"/>
            <a:ext cx="1575355" cy="21004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7E46226F-BBE1-A641-8C79-6E956CDC01CE}"/>
              </a:ext>
            </a:extLst>
          </p:cNvPr>
          <p:cNvPicPr>
            <a:picLocks noChangeAspect="1"/>
          </p:cNvPicPr>
          <p:nvPr/>
        </p:nvPicPr>
        <p:blipFill>
          <a:blip r:embed="rId5"/>
          <a:stretch>
            <a:fillRect/>
          </a:stretch>
        </p:blipFill>
        <p:spPr>
          <a:xfrm>
            <a:off x="6994597" y="3669389"/>
            <a:ext cx="1581623" cy="210046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6240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7B39BF01-5842-F844-9715-F4A9389B531B}"/>
              </a:ext>
            </a:extLst>
          </p:cNvPr>
          <p:cNvSpPr>
            <a:spLocks noGrp="1"/>
          </p:cNvSpPr>
          <p:nvPr>
            <p:ph type="title"/>
          </p:nvPr>
        </p:nvSpPr>
        <p:spPr/>
        <p:txBody>
          <a:bodyPr/>
          <a:lstStyle/>
          <a:p>
            <a:r>
              <a:rPr lang="zh-CN" altLang="en-US" dirty="0"/>
              <a:t>人类有多少个“人种”？</a:t>
            </a:r>
          </a:p>
        </p:txBody>
      </p:sp>
      <p:sp>
        <p:nvSpPr>
          <p:cNvPr id="9" name="标题 2">
            <a:extLst>
              <a:ext uri="{FF2B5EF4-FFF2-40B4-BE49-F238E27FC236}">
                <a16:creationId xmlns:a16="http://schemas.microsoft.com/office/drawing/2014/main" id="{1F867B2E-2637-3542-A997-DBCF722D90B5}"/>
              </a:ext>
            </a:extLst>
          </p:cNvPr>
          <p:cNvSpPr txBox="1">
            <a:spLocks/>
          </p:cNvSpPr>
          <p:nvPr/>
        </p:nvSpPr>
        <p:spPr>
          <a:xfrm>
            <a:off x="0" y="5661248"/>
            <a:ext cx="9144000" cy="792089"/>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sz="3200" b="0" dirty="0"/>
              <a:t>黑种人、黄种人、白种人、棕种人</a:t>
            </a:r>
          </a:p>
        </p:txBody>
      </p:sp>
      <p:sp>
        <p:nvSpPr>
          <p:cNvPr id="10" name="直线连接符 20">
            <a:extLst>
              <a:ext uri="{FF2B5EF4-FFF2-40B4-BE49-F238E27FC236}">
                <a16:creationId xmlns:a16="http://schemas.microsoft.com/office/drawing/2014/main" id="{E148CB29-5CBE-3840-940E-A520A764279F}"/>
              </a:ext>
            </a:extLst>
          </p:cNvPr>
          <p:cNvSpPr/>
          <p:nvPr/>
        </p:nvSpPr>
        <p:spPr>
          <a:xfrm flipH="1">
            <a:off x="454531" y="1837569"/>
            <a:ext cx="0" cy="4545602"/>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DDE40656-8DEF-E741-8D4E-134DF966B04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FE475DA4-70CA-E748-8C86-CAD903A6083B}"/>
              </a:ext>
            </a:extLst>
          </p:cNvPr>
          <p:cNvSpPr/>
          <p:nvPr/>
        </p:nvSpPr>
        <p:spPr>
          <a:xfrm flipH="1" flipV="1">
            <a:off x="971601" y="1837569"/>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4EDF5942-989D-8D43-8121-401A0806064F}"/>
              </a:ext>
            </a:extLst>
          </p:cNvPr>
          <p:cNvSpPr/>
          <p:nvPr/>
        </p:nvSpPr>
        <p:spPr>
          <a:xfrm flipH="1">
            <a:off x="8714268" y="1837568"/>
            <a:ext cx="0" cy="4407312"/>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585EC281-629C-2143-BF86-E91427DE5F2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1" name="图片 25" descr="图片 25">
            <a:extLst>
              <a:ext uri="{FF2B5EF4-FFF2-40B4-BE49-F238E27FC236}">
                <a16:creationId xmlns:a16="http://schemas.microsoft.com/office/drawing/2014/main" id="{E84035D6-43CB-ED49-A439-7241BA865290}"/>
              </a:ext>
            </a:extLst>
          </p:cNvPr>
          <p:cNvPicPr>
            <a:picLocks noChangeAspect="1"/>
          </p:cNvPicPr>
          <p:nvPr/>
        </p:nvPicPr>
        <p:blipFill>
          <a:blip r:embed="rId3"/>
          <a:stretch>
            <a:fillRect/>
          </a:stretch>
        </p:blipFill>
        <p:spPr>
          <a:xfrm rot="10800000">
            <a:off x="222738" y="1578468"/>
            <a:ext cx="921637" cy="565092"/>
          </a:xfrm>
          <a:prstGeom prst="rect">
            <a:avLst/>
          </a:prstGeom>
          <a:ln w="12700">
            <a:miter lim="400000"/>
          </a:ln>
        </p:spPr>
      </p:pic>
      <p:grpSp>
        <p:nvGrpSpPr>
          <p:cNvPr id="22" name="组合 21">
            <a:extLst>
              <a:ext uri="{FF2B5EF4-FFF2-40B4-BE49-F238E27FC236}">
                <a16:creationId xmlns:a16="http://schemas.microsoft.com/office/drawing/2014/main" id="{1E57C9E7-63AA-384E-B79B-EFEF2C4E0385}"/>
              </a:ext>
            </a:extLst>
          </p:cNvPr>
          <p:cNvGrpSpPr/>
          <p:nvPr/>
        </p:nvGrpSpPr>
        <p:grpSpPr>
          <a:xfrm>
            <a:off x="-3" y="2276871"/>
            <a:ext cx="9144002" cy="3017207"/>
            <a:chOff x="-3" y="2276871"/>
            <a:chExt cx="9144002" cy="3017207"/>
          </a:xfrm>
        </p:grpSpPr>
        <p:grpSp>
          <p:nvGrpSpPr>
            <p:cNvPr id="23" name="组合 22">
              <a:extLst>
                <a:ext uri="{FF2B5EF4-FFF2-40B4-BE49-F238E27FC236}">
                  <a16:creationId xmlns:a16="http://schemas.microsoft.com/office/drawing/2014/main" id="{C13E6CF5-431F-764A-8F84-376481C75759}"/>
                </a:ext>
              </a:extLst>
            </p:cNvPr>
            <p:cNvGrpSpPr/>
            <p:nvPr/>
          </p:nvGrpSpPr>
          <p:grpSpPr>
            <a:xfrm>
              <a:off x="-3" y="2276871"/>
              <a:ext cx="9144001" cy="3017207"/>
              <a:chOff x="-416865" y="2276871"/>
              <a:chExt cx="9560864" cy="3154758"/>
            </a:xfrm>
          </p:grpSpPr>
          <p:pic>
            <p:nvPicPr>
              <p:cNvPr id="25" name="图片 24">
                <a:extLst>
                  <a:ext uri="{FF2B5EF4-FFF2-40B4-BE49-F238E27FC236}">
                    <a16:creationId xmlns:a16="http://schemas.microsoft.com/office/drawing/2014/main" id="{032FF108-5B27-7A45-B22D-7D81ED5DB881}"/>
                  </a:ext>
                </a:extLst>
              </p:cNvPr>
              <p:cNvPicPr>
                <a:picLocks noChangeAspect="1"/>
              </p:cNvPicPr>
              <p:nvPr/>
            </p:nvPicPr>
            <p:blipFill rotWithShape="1">
              <a:blip r:embed="rId4">
                <a:extLst>
                  <a:ext uri="{28A0092B-C50C-407E-A947-70E740481C1C}">
                    <a14:useLocalDpi xmlns:a14="http://schemas.microsoft.com/office/drawing/2010/main" val="0"/>
                  </a:ext>
                </a:extLst>
              </a:blip>
              <a:srcRect l="35289" r="36352" b="40366"/>
              <a:stretch/>
            </p:blipFill>
            <p:spPr>
              <a:xfrm>
                <a:off x="2316089" y="2276874"/>
                <a:ext cx="2257666" cy="3154755"/>
              </a:xfrm>
              <a:prstGeom prst="rect">
                <a:avLst/>
              </a:prstGeom>
            </p:spPr>
          </p:pic>
          <p:pic>
            <p:nvPicPr>
              <p:cNvPr id="26" name="图片 25">
                <a:extLst>
                  <a:ext uri="{FF2B5EF4-FFF2-40B4-BE49-F238E27FC236}">
                    <a16:creationId xmlns:a16="http://schemas.microsoft.com/office/drawing/2014/main" id="{2A2EB921-6BDA-EB4B-BE89-5B84CEECA32A}"/>
                  </a:ext>
                </a:extLst>
              </p:cNvPr>
              <p:cNvPicPr>
                <a:picLocks noChangeAspect="1"/>
              </p:cNvPicPr>
              <p:nvPr/>
            </p:nvPicPr>
            <p:blipFill rotWithShape="1">
              <a:blip r:embed="rId5"/>
              <a:srcRect l="11254" r="21755"/>
              <a:stretch/>
            </p:blipFill>
            <p:spPr>
              <a:xfrm>
                <a:off x="-416865" y="2276871"/>
                <a:ext cx="2732953" cy="3154755"/>
              </a:xfrm>
              <a:prstGeom prst="rect">
                <a:avLst/>
              </a:prstGeom>
            </p:spPr>
          </p:pic>
          <p:pic>
            <p:nvPicPr>
              <p:cNvPr id="27" name="图片 26">
                <a:extLst>
                  <a:ext uri="{FF2B5EF4-FFF2-40B4-BE49-F238E27FC236}">
                    <a16:creationId xmlns:a16="http://schemas.microsoft.com/office/drawing/2014/main" id="{6EBEE77C-638B-CD48-98D8-0CFF767A229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869" t="12987" r="18260" b="3747"/>
              <a:stretch/>
            </p:blipFill>
            <p:spPr>
              <a:xfrm>
                <a:off x="4573756" y="2276874"/>
                <a:ext cx="2354704" cy="3131308"/>
              </a:xfrm>
              <a:prstGeom prst="rect">
                <a:avLst/>
              </a:prstGeom>
            </p:spPr>
          </p:pic>
          <p:pic>
            <p:nvPicPr>
              <p:cNvPr id="28" name="图片 27">
                <a:extLst>
                  <a:ext uri="{FF2B5EF4-FFF2-40B4-BE49-F238E27FC236}">
                    <a16:creationId xmlns:a16="http://schemas.microsoft.com/office/drawing/2014/main" id="{FE4755C0-6D1B-9747-8ECD-4FA81C5658F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 r="6416" b="2857"/>
              <a:stretch/>
            </p:blipFill>
            <p:spPr>
              <a:xfrm>
                <a:off x="6886333" y="2276874"/>
                <a:ext cx="2257666" cy="3154755"/>
              </a:xfrm>
              <a:prstGeom prst="rect">
                <a:avLst/>
              </a:prstGeom>
            </p:spPr>
          </p:pic>
        </p:grpSp>
        <p:sp>
          <p:nvSpPr>
            <p:cNvPr id="24" name="矩形 23">
              <a:extLst>
                <a:ext uri="{FF2B5EF4-FFF2-40B4-BE49-F238E27FC236}">
                  <a16:creationId xmlns:a16="http://schemas.microsoft.com/office/drawing/2014/main" id="{A9963CB4-3717-9E40-80AC-9FEE5CB8AD24}"/>
                </a:ext>
              </a:extLst>
            </p:cNvPr>
            <p:cNvSpPr/>
            <p:nvPr/>
          </p:nvSpPr>
          <p:spPr>
            <a:xfrm>
              <a:off x="-1" y="2276873"/>
              <a:ext cx="9144000" cy="301720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Tree>
    <p:extLst>
      <p:ext uri="{BB962C8B-B14F-4D97-AF65-F5344CB8AC3E}">
        <p14:creationId xmlns:p14="http://schemas.microsoft.com/office/powerpoint/2010/main" val="29610701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1">
            <a:extLst>
              <a:ext uri="{FF2B5EF4-FFF2-40B4-BE49-F238E27FC236}">
                <a16:creationId xmlns:a16="http://schemas.microsoft.com/office/drawing/2014/main" id="{9728DEF8-E6CC-F54F-8D44-F30C3CFC0E82}"/>
              </a:ext>
            </a:extLst>
          </p:cNvPr>
          <p:cNvSpPr txBox="1"/>
          <p:nvPr/>
        </p:nvSpPr>
        <p:spPr>
          <a:xfrm>
            <a:off x="436486" y="1746319"/>
            <a:ext cx="8038061" cy="954107"/>
          </a:xfrm>
          <a:prstGeom prst="rect">
            <a:avLst/>
          </a:prstGeom>
          <a:noFill/>
          <a:ln w="3175">
            <a:noFill/>
          </a:ln>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“他（神）从一本造成万族的人” </a:t>
            </a:r>
            <a:endParaRPr lang="en-US" altLang="zh-CN" sz="2800" dirty="0">
              <a:latin typeface="Microsoft YaHei" panose="020B0503020204020204" pitchFamily="34" charset="-122"/>
              <a:ea typeface="Microsoft YaHei" panose="020B0503020204020204" pitchFamily="34" charset="-122"/>
            </a:endParaRPr>
          </a:p>
          <a:p>
            <a:pPr algn="ctr"/>
            <a:r>
              <a:rPr lang="zh-CN" altLang="en-US" sz="2800" dirty="0">
                <a:latin typeface="Microsoft YaHei" panose="020B0503020204020204" pitchFamily="34" charset="-122"/>
                <a:ea typeface="Microsoft YaHei" panose="020B0503020204020204" pitchFamily="34" charset="-122"/>
              </a:rPr>
              <a:t>使徒行传</a:t>
            </a:r>
            <a:r>
              <a:rPr lang="en-US" altLang="zh-CN" sz="2800" dirty="0">
                <a:latin typeface="Microsoft YaHei" panose="020B0503020204020204" pitchFamily="34" charset="-122"/>
                <a:ea typeface="Microsoft YaHei" panose="020B0503020204020204" pitchFamily="34" charset="-122"/>
              </a:rPr>
              <a:t> 17:26</a:t>
            </a:r>
            <a:endParaRPr lang="zh-CN" altLang="en-US" sz="2800" dirty="0">
              <a:latin typeface="Microsoft YaHei" panose="020B0503020204020204" pitchFamily="34" charset="-122"/>
              <a:ea typeface="Microsoft YaHei" panose="020B0503020204020204" pitchFamily="34" charset="-122"/>
            </a:endParaRPr>
          </a:p>
        </p:txBody>
      </p:sp>
      <p:sp>
        <p:nvSpPr>
          <p:cNvPr id="3" name="标题 2">
            <a:extLst>
              <a:ext uri="{FF2B5EF4-FFF2-40B4-BE49-F238E27FC236}">
                <a16:creationId xmlns:a16="http://schemas.microsoft.com/office/drawing/2014/main" id="{70E423D5-DD53-7040-8E48-C8D27F55B5FD}"/>
              </a:ext>
            </a:extLst>
          </p:cNvPr>
          <p:cNvSpPr>
            <a:spLocks noGrp="1"/>
          </p:cNvSpPr>
          <p:nvPr>
            <p:ph type="title"/>
          </p:nvPr>
        </p:nvSpPr>
        <p:spPr/>
        <p:txBody>
          <a:bodyPr/>
          <a:lstStyle/>
          <a:p>
            <a:r>
              <a:rPr lang="zh-CN" altLang="en-US" dirty="0"/>
              <a:t>世上只有一个族群，那就是人类</a:t>
            </a:r>
          </a:p>
        </p:txBody>
      </p:sp>
      <p:sp>
        <p:nvSpPr>
          <p:cNvPr id="15" name="直线连接符 20">
            <a:extLst>
              <a:ext uri="{FF2B5EF4-FFF2-40B4-BE49-F238E27FC236}">
                <a16:creationId xmlns:a16="http://schemas.microsoft.com/office/drawing/2014/main" id="{68F60212-F0ED-CA49-8A55-EF1933A423F5}"/>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A5C9336A-ACD7-3B4E-AD35-447FAEB739B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873F42B1-A4E9-5C48-A1AC-E7255C0BAD1A}"/>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B092BB64-3641-2249-87CC-EB9195FF5B97}"/>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8B78AE11-4BB8-0947-ABA7-497DE705B02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331380A8-2D4B-7747-9DAC-5F4CD2FB3A79}"/>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4" name="图片 3">
            <a:extLst>
              <a:ext uri="{FF2B5EF4-FFF2-40B4-BE49-F238E27FC236}">
                <a16:creationId xmlns:a16="http://schemas.microsoft.com/office/drawing/2014/main" id="{D350F28F-9763-E940-B93B-B332A01B207C}"/>
              </a:ext>
            </a:extLst>
          </p:cNvPr>
          <p:cNvPicPr>
            <a:picLocks noChangeAspect="1"/>
          </p:cNvPicPr>
          <p:nvPr/>
        </p:nvPicPr>
        <p:blipFill>
          <a:blip r:embed="rId4"/>
          <a:stretch>
            <a:fillRect/>
          </a:stretch>
        </p:blipFill>
        <p:spPr>
          <a:xfrm>
            <a:off x="1571786" y="2842875"/>
            <a:ext cx="6000428" cy="314022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933147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直线连接符 20">
            <a:extLst>
              <a:ext uri="{FF2B5EF4-FFF2-40B4-BE49-F238E27FC236}">
                <a16:creationId xmlns:a16="http://schemas.microsoft.com/office/drawing/2014/main" id="{8660C671-88CC-A146-A147-0ADDEC5A2BDB}"/>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45" name="直线连接符 21">
            <a:extLst>
              <a:ext uri="{FF2B5EF4-FFF2-40B4-BE49-F238E27FC236}">
                <a16:creationId xmlns:a16="http://schemas.microsoft.com/office/drawing/2014/main" id="{DC2C7F9F-3C3E-8943-AFF5-2C588B4FF2E5}"/>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46" name="直线连接符 22">
            <a:extLst>
              <a:ext uri="{FF2B5EF4-FFF2-40B4-BE49-F238E27FC236}">
                <a16:creationId xmlns:a16="http://schemas.microsoft.com/office/drawing/2014/main" id="{4891FCD0-8A43-4440-BA33-FCFDD0AD8493}"/>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47" name="直线连接符 23">
            <a:extLst>
              <a:ext uri="{FF2B5EF4-FFF2-40B4-BE49-F238E27FC236}">
                <a16:creationId xmlns:a16="http://schemas.microsoft.com/office/drawing/2014/main" id="{23E665E5-D97E-7640-BB42-72488425912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48" name="图片 24" descr="图片 24">
            <a:extLst>
              <a:ext uri="{FF2B5EF4-FFF2-40B4-BE49-F238E27FC236}">
                <a16:creationId xmlns:a16="http://schemas.microsoft.com/office/drawing/2014/main" id="{102D5768-4366-0041-ADD4-D9C2E24EA31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49" name="图片 25" descr="图片 25">
            <a:extLst>
              <a:ext uri="{FF2B5EF4-FFF2-40B4-BE49-F238E27FC236}">
                <a16:creationId xmlns:a16="http://schemas.microsoft.com/office/drawing/2014/main" id="{CDDEE8DD-51BA-8544-83DA-5AC6EE43D808}"/>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4" name="TextBox 1">
            <a:extLst>
              <a:ext uri="{FF2B5EF4-FFF2-40B4-BE49-F238E27FC236}">
                <a16:creationId xmlns:a16="http://schemas.microsoft.com/office/drawing/2014/main" id="{9728DEF8-E6CC-F54F-8D44-F30C3CFC0E82}"/>
              </a:ext>
            </a:extLst>
          </p:cNvPr>
          <p:cNvSpPr txBox="1"/>
          <p:nvPr/>
        </p:nvSpPr>
        <p:spPr>
          <a:xfrm>
            <a:off x="575806" y="2336840"/>
            <a:ext cx="2808312" cy="3053593"/>
          </a:xfrm>
          <a:prstGeom prst="rect">
            <a:avLst/>
          </a:prstGeom>
          <a:noFill/>
          <a:ln w="3175">
            <a:noFill/>
          </a:ln>
        </p:spPr>
        <p:txBody>
          <a:bodyPr wrap="square" rtlCol="0">
            <a:spAutoFit/>
          </a:bodyPr>
          <a:lstStyle/>
          <a:p>
            <a:pPr>
              <a:lnSpc>
                <a:spcPts val="3860"/>
              </a:lnSpc>
            </a:pPr>
            <a:r>
              <a:rPr lang="zh-CN" altLang="zh-CN" sz="2800" dirty="0">
                <a:latin typeface="Microsoft YaHei" panose="020B0503020204020204" pitchFamily="34" charset="-122"/>
                <a:ea typeface="Microsoft YaHei" panose="020B0503020204020204" pitchFamily="34" charset="-122"/>
              </a:rPr>
              <a:t>无论是白种人、黄种人、黑种人，还是已经灭绝的尼安德特人，直立人等其实都是</a:t>
            </a:r>
            <a:r>
              <a:rPr lang="zh-CN" altLang="zh-CN" sz="2800">
                <a:latin typeface="Microsoft YaHei" panose="020B0503020204020204" pitchFamily="34" charset="-122"/>
                <a:ea typeface="Microsoft YaHei" panose="020B0503020204020204" pitchFamily="34" charset="-122"/>
              </a:rPr>
              <a:t>亚当夏娃的</a:t>
            </a:r>
            <a:r>
              <a:rPr lang="zh-CN" altLang="zh-CN" sz="2800" dirty="0">
                <a:latin typeface="Microsoft YaHei" panose="020B0503020204020204" pitchFamily="34" charset="-122"/>
                <a:ea typeface="Microsoft YaHei" panose="020B0503020204020204" pitchFamily="34" charset="-122"/>
              </a:rPr>
              <a:t>后代。</a:t>
            </a:r>
            <a:endParaRPr lang="en-US" altLang="zh-CN" sz="2800" dirty="0">
              <a:latin typeface="Microsoft YaHei" panose="020B0503020204020204" pitchFamily="34" charset="-122"/>
              <a:ea typeface="Microsoft YaHei" panose="020B0503020204020204" pitchFamily="34" charset="-122"/>
            </a:endParaRPr>
          </a:p>
        </p:txBody>
      </p:sp>
      <p:grpSp>
        <p:nvGrpSpPr>
          <p:cNvPr id="15" name="组合 3">
            <a:extLst>
              <a:ext uri="{FF2B5EF4-FFF2-40B4-BE49-F238E27FC236}">
                <a16:creationId xmlns:a16="http://schemas.microsoft.com/office/drawing/2014/main" id="{47F325DE-D4BB-E44D-A120-22E258133A0F}"/>
              </a:ext>
            </a:extLst>
          </p:cNvPr>
          <p:cNvGrpSpPr/>
          <p:nvPr/>
        </p:nvGrpSpPr>
        <p:grpSpPr>
          <a:xfrm>
            <a:off x="5600656" y="5085779"/>
            <a:ext cx="1514651" cy="1439565"/>
            <a:chOff x="9514481" y="3573016"/>
            <a:chExt cx="2311837" cy="2197232"/>
          </a:xfrm>
        </p:grpSpPr>
        <p:pic>
          <p:nvPicPr>
            <p:cNvPr id="16" name="图片 15">
              <a:extLst>
                <a:ext uri="{FF2B5EF4-FFF2-40B4-BE49-F238E27FC236}">
                  <a16:creationId xmlns:a16="http://schemas.microsoft.com/office/drawing/2014/main" id="{73AD2FF3-EFA0-AA47-BC48-64ACEECCF1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24392" y="3573016"/>
              <a:ext cx="2088232" cy="2088229"/>
            </a:xfrm>
            <a:prstGeom prst="rect">
              <a:avLst/>
            </a:prstGeom>
          </p:spPr>
        </p:pic>
        <p:sp>
          <p:nvSpPr>
            <p:cNvPr id="17" name="矩形 16">
              <a:extLst>
                <a:ext uri="{FF2B5EF4-FFF2-40B4-BE49-F238E27FC236}">
                  <a16:creationId xmlns:a16="http://schemas.microsoft.com/office/drawing/2014/main" id="{6E09AE98-9323-5C41-B6F4-A0D04D3248A7}"/>
                </a:ext>
              </a:extLst>
            </p:cNvPr>
            <p:cNvSpPr>
              <a:spLocks noChangeArrowheads="1"/>
            </p:cNvSpPr>
            <p:nvPr/>
          </p:nvSpPr>
          <p:spPr bwMode="auto">
            <a:xfrm>
              <a:off x="9514481" y="5112578"/>
              <a:ext cx="2311837" cy="657670"/>
            </a:xfrm>
            <a:prstGeom prst="rect">
              <a:avLst/>
            </a:prstGeom>
            <a:solidFill>
              <a:srgbClr val="243818"/>
            </a:solidFill>
            <a:ln w="9525">
              <a:noFill/>
              <a:miter lim="800000"/>
              <a:headEnd/>
              <a:tailEnd/>
            </a:ln>
            <a:effectLst/>
            <a:sp3d>
              <a:bevelT w="190500" h="38100"/>
            </a:sp3d>
          </p:spPr>
          <p:txBody>
            <a:bodyPr wrap="square" anchor="ctr">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亚当</a:t>
              </a:r>
              <a:r>
                <a:rPr lang="en-US" altLang="zh-CN" sz="2200" b="1" dirty="0">
                  <a:solidFill>
                    <a:schemeClr val="bg1"/>
                  </a:solidFill>
                  <a:latin typeface="微软雅黑" panose="020B0503020204020204" pitchFamily="34" charset="-122"/>
                  <a:ea typeface="微软雅黑" panose="020B0503020204020204" pitchFamily="34" charset="-122"/>
                </a:rPr>
                <a:t>+</a:t>
              </a:r>
              <a:r>
                <a:rPr lang="zh-CN" altLang="en-US" sz="2200" b="1" dirty="0">
                  <a:solidFill>
                    <a:schemeClr val="bg1"/>
                  </a:solidFill>
                  <a:latin typeface="微软雅黑" panose="020B0503020204020204" pitchFamily="34" charset="-122"/>
                  <a:ea typeface="微软雅黑" panose="020B0503020204020204" pitchFamily="34" charset="-122"/>
                </a:rPr>
                <a:t>夏娃</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a:extLst>
              <a:ext uri="{FF2B5EF4-FFF2-40B4-BE49-F238E27FC236}">
                <a16:creationId xmlns:a16="http://schemas.microsoft.com/office/drawing/2014/main" id="{65F8E176-3CFE-7042-AB95-04D24C3ECFF8}"/>
              </a:ext>
            </a:extLst>
          </p:cNvPr>
          <p:cNvGrpSpPr/>
          <p:nvPr/>
        </p:nvGrpSpPr>
        <p:grpSpPr>
          <a:xfrm>
            <a:off x="5384631" y="3141565"/>
            <a:ext cx="1944216" cy="1944217"/>
            <a:chOff x="5015880" y="3068960"/>
            <a:chExt cx="2252014" cy="2252015"/>
          </a:xfrm>
        </p:grpSpPr>
        <p:pic>
          <p:nvPicPr>
            <p:cNvPr id="19" name="图片 18">
              <a:extLst>
                <a:ext uri="{FF2B5EF4-FFF2-40B4-BE49-F238E27FC236}">
                  <a16:creationId xmlns:a16="http://schemas.microsoft.com/office/drawing/2014/main" id="{63737F85-B2C9-E142-9D89-266A1D3C2C6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5880" y="3068960"/>
              <a:ext cx="2252014" cy="2252015"/>
            </a:xfrm>
            <a:prstGeom prst="rect">
              <a:avLst/>
            </a:prstGeom>
          </p:spPr>
        </p:pic>
        <p:sp>
          <p:nvSpPr>
            <p:cNvPr id="20" name="矩形 19">
              <a:extLst>
                <a:ext uri="{FF2B5EF4-FFF2-40B4-BE49-F238E27FC236}">
                  <a16:creationId xmlns:a16="http://schemas.microsoft.com/office/drawing/2014/main" id="{66A493C3-2CDF-B742-B940-A58278D4F114}"/>
                </a:ext>
              </a:extLst>
            </p:cNvPr>
            <p:cNvSpPr>
              <a:spLocks noChangeArrowheads="1"/>
            </p:cNvSpPr>
            <p:nvPr/>
          </p:nvSpPr>
          <p:spPr bwMode="auto">
            <a:xfrm>
              <a:off x="5349512" y="3366716"/>
              <a:ext cx="1656184" cy="1580493"/>
            </a:xfrm>
            <a:prstGeom prst="rect">
              <a:avLst/>
            </a:prstGeom>
            <a:noFill/>
            <a:ln w="9525">
              <a:noFill/>
              <a:miter lim="800000"/>
              <a:headEnd/>
              <a:tailEnd/>
            </a:ln>
            <a:effectLst>
              <a:outerShdw blurRad="44450" dist="27940" dir="5400000" algn="ctr">
                <a:srgbClr val="000000">
                  <a:alpha val="32000"/>
                </a:srgbClr>
              </a:outerShdw>
            </a:effectLst>
            <a:sp3d>
              <a:bevelT w="190500" h="38100"/>
            </a:sp3d>
          </p:spPr>
          <p:txBody>
            <a:bodyPr wrap="square" anchor="ctr">
              <a:spAutoFit/>
            </a:bodyPr>
            <a:lstStyle/>
            <a:p>
              <a:pPr algn="ctr"/>
              <a:r>
                <a:rPr lang="zh-CN" altLang="en-US" sz="2200" b="1" dirty="0">
                  <a:solidFill>
                    <a:schemeClr val="bg1"/>
                  </a:solidFill>
                  <a:latin typeface="微软雅黑" panose="020B0503020204020204" pitchFamily="34" charset="-122"/>
                  <a:ea typeface="微软雅黑" panose="020B0503020204020204" pitchFamily="34" charset="-122"/>
                </a:rPr>
                <a:t>挪亚一家</a:t>
              </a:r>
              <a:endParaRPr lang="en-US" altLang="zh-CN" sz="2200" b="1" dirty="0">
                <a:solidFill>
                  <a:schemeClr val="bg1"/>
                </a:solidFill>
                <a:latin typeface="微软雅黑" panose="020B0503020204020204" pitchFamily="34" charset="-122"/>
                <a:ea typeface="微软雅黑" panose="020B0503020204020204" pitchFamily="34" charset="-122"/>
              </a:endParaRPr>
            </a:p>
            <a:p>
              <a:pPr algn="ctr">
                <a:lnSpc>
                  <a:spcPts val="2000"/>
                </a:lnSpc>
              </a:pPr>
              <a:endParaRPr lang="en-US" altLang="zh-CN" sz="2200" b="1" dirty="0">
                <a:solidFill>
                  <a:schemeClr val="bg1"/>
                </a:solidFill>
                <a:latin typeface="微软雅黑" panose="020B0503020204020204" pitchFamily="34" charset="-122"/>
                <a:ea typeface="微软雅黑" panose="020B0503020204020204" pitchFamily="34" charset="-122"/>
              </a:endParaRPr>
            </a:p>
            <a:p>
              <a:pPr algn="ctr"/>
              <a:endParaRPr lang="en-US" altLang="zh-CN" sz="2200" b="1" dirty="0">
                <a:solidFill>
                  <a:schemeClr val="bg1"/>
                </a:solidFill>
                <a:latin typeface="微软雅黑" panose="020B0503020204020204" pitchFamily="34" charset="-122"/>
                <a:ea typeface="微软雅黑" panose="020B0503020204020204" pitchFamily="34" charset="-122"/>
              </a:endParaRPr>
            </a:p>
            <a:p>
              <a:pPr algn="ctr"/>
              <a:r>
                <a:rPr lang="en-US" altLang="zh-CN" sz="2200" b="1" dirty="0">
                  <a:solidFill>
                    <a:schemeClr val="bg1"/>
                  </a:solidFill>
                  <a:latin typeface="微软雅黑" panose="020B0503020204020204" pitchFamily="34" charset="-122"/>
                  <a:ea typeface="微软雅黑" panose="020B0503020204020204" pitchFamily="34" charset="-122"/>
                </a:rPr>
                <a:t>8</a:t>
              </a:r>
              <a:r>
                <a:rPr lang="zh-CN" altLang="en-US" sz="2200" b="1" dirty="0">
                  <a:solidFill>
                    <a:schemeClr val="bg1"/>
                  </a:solidFill>
                  <a:latin typeface="微软雅黑" panose="020B0503020204020204" pitchFamily="34" charset="-122"/>
                  <a:ea typeface="微软雅黑" panose="020B0503020204020204" pitchFamily="34" charset="-122"/>
                </a:rPr>
                <a:t>口人</a:t>
              </a:r>
              <a:endParaRPr lang="en-US" altLang="zh-CN" sz="2200" b="1" dirty="0">
                <a:solidFill>
                  <a:schemeClr val="bg1"/>
                </a:solidFill>
                <a:latin typeface="微软雅黑" panose="020B0503020204020204" pitchFamily="34" charset="-122"/>
                <a:ea typeface="微软雅黑" panose="020B0503020204020204" pitchFamily="34" charset="-122"/>
              </a:endParaRPr>
            </a:p>
          </p:txBody>
        </p:sp>
      </p:grpSp>
      <p:sp>
        <p:nvSpPr>
          <p:cNvPr id="21" name="虚尾箭头 20">
            <a:extLst>
              <a:ext uri="{FF2B5EF4-FFF2-40B4-BE49-F238E27FC236}">
                <a16:creationId xmlns:a16="http://schemas.microsoft.com/office/drawing/2014/main" id="{074F6CD6-0520-D644-953C-DA4B132E6D3D}"/>
              </a:ext>
            </a:extLst>
          </p:cNvPr>
          <p:cNvSpPr/>
          <p:nvPr/>
        </p:nvSpPr>
        <p:spPr>
          <a:xfrm rot="16200000">
            <a:off x="6104711" y="4725739"/>
            <a:ext cx="504056" cy="648072"/>
          </a:xfrm>
          <a:prstGeom prst="stripedRightArrow">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5799945">
            <a:extLst>
              <a:ext uri="{FF2B5EF4-FFF2-40B4-BE49-F238E27FC236}">
                <a16:creationId xmlns:a16="http://schemas.microsoft.com/office/drawing/2014/main" id="{81DB732E-8FE3-F543-A14D-E7D682324D7F}"/>
              </a:ext>
            </a:extLst>
          </p:cNvPr>
          <p:cNvGrpSpPr/>
          <p:nvPr/>
        </p:nvGrpSpPr>
        <p:grpSpPr>
          <a:xfrm>
            <a:off x="3500388" y="4493077"/>
            <a:ext cx="1613067" cy="1724294"/>
            <a:chOff x="831456" y="3774990"/>
            <a:chExt cx="2024775" cy="2164392"/>
          </a:xfrm>
        </p:grpSpPr>
        <p:pic>
          <p:nvPicPr>
            <p:cNvPr id="23" name="图片 22">
              <a:extLst>
                <a:ext uri="{FF2B5EF4-FFF2-40B4-BE49-F238E27FC236}">
                  <a16:creationId xmlns:a16="http://schemas.microsoft.com/office/drawing/2014/main" id="{3901869E-046C-754C-8633-B021E0F5DF7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9452" y="3774990"/>
              <a:ext cx="1702172" cy="1702172"/>
            </a:xfrm>
            <a:prstGeom prst="rect">
              <a:avLst/>
            </a:prstGeom>
          </p:spPr>
        </p:pic>
        <p:sp>
          <p:nvSpPr>
            <p:cNvPr id="26" name="矩形 25">
              <a:extLst>
                <a:ext uri="{FF2B5EF4-FFF2-40B4-BE49-F238E27FC236}">
                  <a16:creationId xmlns:a16="http://schemas.microsoft.com/office/drawing/2014/main" id="{54586170-F94E-1F4D-A6D7-F8ECA2F9923E}"/>
                </a:ext>
              </a:extLst>
            </p:cNvPr>
            <p:cNvSpPr>
              <a:spLocks noChangeArrowheads="1"/>
            </p:cNvSpPr>
            <p:nvPr/>
          </p:nvSpPr>
          <p:spPr bwMode="auto">
            <a:xfrm>
              <a:off x="831456" y="5437151"/>
              <a:ext cx="2024775" cy="502231"/>
            </a:xfrm>
            <a:prstGeom prst="rect">
              <a:avLst/>
            </a:prstGeom>
            <a:noFill/>
            <a:ln w="9525">
              <a:noFill/>
              <a:miter lim="800000"/>
              <a:headEnd/>
              <a:tailEnd/>
            </a:ln>
            <a:effectLst/>
            <a:sp3d>
              <a:bevelT w="190500" h="38100"/>
            </a:sp3d>
          </p:spPr>
          <p:txBody>
            <a:bodyPr wrap="square" anchor="ctr">
              <a:spAutoFit/>
            </a:bodyPr>
            <a:lstStyle/>
            <a:p>
              <a:pPr algn="ctr">
                <a:spcBef>
                  <a:spcPct val="50000"/>
                </a:spcBef>
                <a:defRPr/>
              </a:pPr>
              <a:r>
                <a:rPr lang="zh-CN" altLang="en-US" sz="2000" b="1" dirty="0">
                  <a:solidFill>
                    <a:srgbClr val="002954"/>
                  </a:solidFill>
                  <a:latin typeface="Microsoft YaHei" panose="020B0503020204020204" pitchFamily="34" charset="-122"/>
                  <a:ea typeface="Microsoft YaHei" panose="020B0503020204020204" pitchFamily="34" charset="-122"/>
                </a:rPr>
                <a:t>尼安德特人</a:t>
              </a:r>
              <a:endParaRPr lang="en-US" altLang="zh-CN" sz="2000" b="1" dirty="0">
                <a:solidFill>
                  <a:srgbClr val="002954"/>
                </a:solidFill>
                <a:latin typeface="Microsoft YaHei" panose="020B0503020204020204" pitchFamily="34" charset="-122"/>
                <a:ea typeface="Microsoft YaHei" panose="020B0503020204020204" pitchFamily="34" charset="-122"/>
              </a:endParaRPr>
            </a:p>
          </p:txBody>
        </p:sp>
      </p:grpSp>
      <p:grpSp>
        <p:nvGrpSpPr>
          <p:cNvPr id="27" name="组合 5799946">
            <a:extLst>
              <a:ext uri="{FF2B5EF4-FFF2-40B4-BE49-F238E27FC236}">
                <a16:creationId xmlns:a16="http://schemas.microsoft.com/office/drawing/2014/main" id="{DCCA9B8F-E07E-3748-90D8-220AE4B08E79}"/>
              </a:ext>
            </a:extLst>
          </p:cNvPr>
          <p:cNvGrpSpPr/>
          <p:nvPr/>
        </p:nvGrpSpPr>
        <p:grpSpPr>
          <a:xfrm>
            <a:off x="3491880" y="2532223"/>
            <a:ext cx="1356060" cy="1752398"/>
            <a:chOff x="1991544" y="1726828"/>
            <a:chExt cx="1702172" cy="2199667"/>
          </a:xfrm>
        </p:grpSpPr>
        <p:pic>
          <p:nvPicPr>
            <p:cNvPr id="28" name="图片 27">
              <a:extLst>
                <a:ext uri="{FF2B5EF4-FFF2-40B4-BE49-F238E27FC236}">
                  <a16:creationId xmlns:a16="http://schemas.microsoft.com/office/drawing/2014/main" id="{D3603EA2-992E-7246-8BE6-B56DD5A5513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91544" y="1726828"/>
              <a:ext cx="1702172" cy="1702172"/>
            </a:xfrm>
            <a:prstGeom prst="rect">
              <a:avLst/>
            </a:prstGeom>
          </p:spPr>
        </p:pic>
        <p:sp>
          <p:nvSpPr>
            <p:cNvPr id="29" name="矩形 28">
              <a:extLst>
                <a:ext uri="{FF2B5EF4-FFF2-40B4-BE49-F238E27FC236}">
                  <a16:creationId xmlns:a16="http://schemas.microsoft.com/office/drawing/2014/main" id="{8C721C51-7485-B043-A7DA-232A2AE2581B}"/>
                </a:ext>
              </a:extLst>
            </p:cNvPr>
            <p:cNvSpPr>
              <a:spLocks noChangeArrowheads="1"/>
            </p:cNvSpPr>
            <p:nvPr/>
          </p:nvSpPr>
          <p:spPr bwMode="auto">
            <a:xfrm>
              <a:off x="2165989" y="3424264"/>
              <a:ext cx="1514651" cy="502231"/>
            </a:xfrm>
            <a:prstGeom prst="rect">
              <a:avLst/>
            </a:prstGeom>
            <a:noFill/>
            <a:ln w="9525">
              <a:noFill/>
              <a:miter lim="800000"/>
              <a:headEnd/>
              <a:tailEnd/>
            </a:ln>
            <a:effectLst/>
            <a:sp3d>
              <a:bevelT w="190500" h="38100"/>
            </a:sp3d>
          </p:spPr>
          <p:txBody>
            <a:bodyPr wrap="square" anchor="ctr">
              <a:spAutoFit/>
            </a:bodyPr>
            <a:lstStyle/>
            <a:p>
              <a:pPr algn="ctr">
                <a:spcBef>
                  <a:spcPct val="50000"/>
                </a:spcBef>
                <a:defRPr/>
              </a:pPr>
              <a:r>
                <a:rPr lang="zh-CN" altLang="en-US" sz="2000" b="1" dirty="0">
                  <a:solidFill>
                    <a:srgbClr val="002954"/>
                  </a:solidFill>
                  <a:latin typeface="Microsoft YaHei" panose="020B0503020204020204" pitchFamily="34" charset="-122"/>
                  <a:ea typeface="Microsoft YaHei" panose="020B0503020204020204" pitchFamily="34" charset="-122"/>
                </a:rPr>
                <a:t>直立人</a:t>
              </a:r>
              <a:endParaRPr lang="en-US" altLang="zh-CN" sz="2000" b="1" dirty="0">
                <a:solidFill>
                  <a:srgbClr val="002954"/>
                </a:solidFill>
                <a:latin typeface="Microsoft YaHei" panose="020B0503020204020204" pitchFamily="34" charset="-122"/>
                <a:ea typeface="Microsoft YaHei" panose="020B0503020204020204" pitchFamily="34" charset="-122"/>
              </a:endParaRPr>
            </a:p>
          </p:txBody>
        </p:sp>
      </p:grpSp>
      <p:grpSp>
        <p:nvGrpSpPr>
          <p:cNvPr id="30" name="组合 5799950">
            <a:extLst>
              <a:ext uri="{FF2B5EF4-FFF2-40B4-BE49-F238E27FC236}">
                <a16:creationId xmlns:a16="http://schemas.microsoft.com/office/drawing/2014/main" id="{093CE01B-97BB-CF4D-9C23-9CD0067FC844}"/>
              </a:ext>
            </a:extLst>
          </p:cNvPr>
          <p:cNvGrpSpPr/>
          <p:nvPr/>
        </p:nvGrpSpPr>
        <p:grpSpPr>
          <a:xfrm>
            <a:off x="5634368" y="1122183"/>
            <a:ext cx="1356060" cy="1738381"/>
            <a:chOff x="6384032" y="862732"/>
            <a:chExt cx="1702172" cy="2182073"/>
          </a:xfrm>
        </p:grpSpPr>
        <p:pic>
          <p:nvPicPr>
            <p:cNvPr id="31" name="图片 30">
              <a:extLst>
                <a:ext uri="{FF2B5EF4-FFF2-40B4-BE49-F238E27FC236}">
                  <a16:creationId xmlns:a16="http://schemas.microsoft.com/office/drawing/2014/main" id="{605A62FE-EE42-6E47-9CEE-4EEABEF5D13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84032" y="862732"/>
              <a:ext cx="1702172" cy="1702172"/>
            </a:xfrm>
            <a:prstGeom prst="rect">
              <a:avLst/>
            </a:prstGeom>
          </p:spPr>
        </p:pic>
        <p:sp>
          <p:nvSpPr>
            <p:cNvPr id="32" name="矩形 31">
              <a:extLst>
                <a:ext uri="{FF2B5EF4-FFF2-40B4-BE49-F238E27FC236}">
                  <a16:creationId xmlns:a16="http://schemas.microsoft.com/office/drawing/2014/main" id="{A43A8509-3339-9F4B-9A0F-49073F2D66AF}"/>
                </a:ext>
              </a:extLst>
            </p:cNvPr>
            <p:cNvSpPr>
              <a:spLocks noChangeArrowheads="1"/>
            </p:cNvSpPr>
            <p:nvPr/>
          </p:nvSpPr>
          <p:spPr bwMode="auto">
            <a:xfrm>
              <a:off x="6469252" y="2542574"/>
              <a:ext cx="1514651" cy="502231"/>
            </a:xfrm>
            <a:prstGeom prst="rect">
              <a:avLst/>
            </a:prstGeom>
            <a:noFill/>
            <a:ln w="9525">
              <a:noFill/>
              <a:miter lim="800000"/>
              <a:headEnd/>
              <a:tailEnd/>
            </a:ln>
            <a:effectLst/>
            <a:sp3d>
              <a:bevelT w="190500" h="38100"/>
            </a:sp3d>
          </p:spPr>
          <p:txBody>
            <a:bodyPr wrap="square" anchor="ctr">
              <a:spAutoFit/>
            </a:bodyPr>
            <a:lstStyle/>
            <a:p>
              <a:pPr algn="ctr">
                <a:spcBef>
                  <a:spcPct val="50000"/>
                </a:spcBef>
                <a:defRPr/>
              </a:pPr>
              <a:r>
                <a:rPr lang="zh-CN" altLang="en-US" sz="2000" b="1" dirty="0">
                  <a:solidFill>
                    <a:srgbClr val="002954"/>
                  </a:solidFill>
                  <a:latin typeface="Microsoft YaHei" panose="020B0503020204020204" pitchFamily="34" charset="-122"/>
                  <a:ea typeface="Microsoft YaHei" panose="020B0503020204020204" pitchFamily="34" charset="-122"/>
                </a:rPr>
                <a:t>白种人</a:t>
              </a:r>
              <a:endParaRPr lang="en-US" altLang="zh-CN" sz="2000" b="1" dirty="0">
                <a:solidFill>
                  <a:srgbClr val="002954"/>
                </a:solidFill>
                <a:latin typeface="Microsoft YaHei" panose="020B0503020204020204" pitchFamily="34" charset="-122"/>
                <a:ea typeface="Microsoft YaHei" panose="020B0503020204020204" pitchFamily="34" charset="-122"/>
              </a:endParaRPr>
            </a:p>
          </p:txBody>
        </p:sp>
      </p:grpSp>
      <p:grpSp>
        <p:nvGrpSpPr>
          <p:cNvPr id="33" name="组合 5799951">
            <a:extLst>
              <a:ext uri="{FF2B5EF4-FFF2-40B4-BE49-F238E27FC236}">
                <a16:creationId xmlns:a16="http://schemas.microsoft.com/office/drawing/2014/main" id="{1A476DE3-8018-D545-BB5F-001CCF8C1FA4}"/>
              </a:ext>
            </a:extLst>
          </p:cNvPr>
          <p:cNvGrpSpPr/>
          <p:nvPr/>
        </p:nvGrpSpPr>
        <p:grpSpPr>
          <a:xfrm>
            <a:off x="7695679" y="2478244"/>
            <a:ext cx="1356060" cy="1742844"/>
            <a:chOff x="8570292" y="1700808"/>
            <a:chExt cx="1702172" cy="2187675"/>
          </a:xfrm>
        </p:grpSpPr>
        <p:pic>
          <p:nvPicPr>
            <p:cNvPr id="34" name="图片 33">
              <a:extLst>
                <a:ext uri="{FF2B5EF4-FFF2-40B4-BE49-F238E27FC236}">
                  <a16:creationId xmlns:a16="http://schemas.microsoft.com/office/drawing/2014/main" id="{D36FD9BD-E6FD-0142-A087-6ED6405ADB1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570292" y="1700808"/>
              <a:ext cx="1702172" cy="1702172"/>
            </a:xfrm>
            <a:prstGeom prst="rect">
              <a:avLst/>
            </a:prstGeom>
          </p:spPr>
        </p:pic>
        <p:sp>
          <p:nvSpPr>
            <p:cNvPr id="35" name="矩形 34">
              <a:extLst>
                <a:ext uri="{FF2B5EF4-FFF2-40B4-BE49-F238E27FC236}">
                  <a16:creationId xmlns:a16="http://schemas.microsoft.com/office/drawing/2014/main" id="{F2798DF3-920D-3D46-96CC-0B20C7142CCB}"/>
                </a:ext>
              </a:extLst>
            </p:cNvPr>
            <p:cNvSpPr>
              <a:spLocks noChangeArrowheads="1"/>
            </p:cNvSpPr>
            <p:nvPr/>
          </p:nvSpPr>
          <p:spPr bwMode="auto">
            <a:xfrm>
              <a:off x="8642300" y="3386252"/>
              <a:ext cx="1514651" cy="502231"/>
            </a:xfrm>
            <a:prstGeom prst="rect">
              <a:avLst/>
            </a:prstGeom>
            <a:noFill/>
            <a:ln w="9525">
              <a:noFill/>
              <a:miter lim="800000"/>
              <a:headEnd/>
              <a:tailEnd/>
            </a:ln>
            <a:effectLst/>
            <a:sp3d>
              <a:bevelT w="190500" h="38100"/>
            </a:sp3d>
          </p:spPr>
          <p:txBody>
            <a:bodyPr wrap="square" anchor="ctr">
              <a:spAutoFit/>
            </a:bodyPr>
            <a:lstStyle/>
            <a:p>
              <a:pPr algn="ctr">
                <a:spcBef>
                  <a:spcPct val="50000"/>
                </a:spcBef>
                <a:defRPr/>
              </a:pPr>
              <a:r>
                <a:rPr lang="zh-CN" altLang="en-US" sz="2000" b="1" dirty="0">
                  <a:solidFill>
                    <a:srgbClr val="002954"/>
                  </a:solidFill>
                  <a:latin typeface="Microsoft YaHei" panose="020B0503020204020204" pitchFamily="34" charset="-122"/>
                  <a:ea typeface="Microsoft YaHei" panose="020B0503020204020204" pitchFamily="34" charset="-122"/>
                </a:rPr>
                <a:t>黑种人</a:t>
              </a:r>
              <a:endParaRPr lang="en-US" altLang="zh-CN" sz="2000" b="1" dirty="0">
                <a:solidFill>
                  <a:srgbClr val="002954"/>
                </a:solidFill>
                <a:latin typeface="Microsoft YaHei" panose="020B0503020204020204" pitchFamily="34" charset="-122"/>
                <a:ea typeface="Microsoft YaHei" panose="020B0503020204020204" pitchFamily="34" charset="-122"/>
              </a:endParaRPr>
            </a:p>
          </p:txBody>
        </p:sp>
      </p:grpSp>
      <p:grpSp>
        <p:nvGrpSpPr>
          <p:cNvPr id="36" name="组合 5799952">
            <a:extLst>
              <a:ext uri="{FF2B5EF4-FFF2-40B4-BE49-F238E27FC236}">
                <a16:creationId xmlns:a16="http://schemas.microsoft.com/office/drawing/2014/main" id="{C455612E-E539-F747-9652-57C20CDEE662}"/>
              </a:ext>
            </a:extLst>
          </p:cNvPr>
          <p:cNvGrpSpPr/>
          <p:nvPr/>
        </p:nvGrpSpPr>
        <p:grpSpPr>
          <a:xfrm>
            <a:off x="7556964" y="4503345"/>
            <a:ext cx="1356060" cy="1774038"/>
            <a:chOff x="9552384" y="3774990"/>
            <a:chExt cx="1702172" cy="2226830"/>
          </a:xfrm>
        </p:grpSpPr>
        <p:pic>
          <p:nvPicPr>
            <p:cNvPr id="37" name="图片 36">
              <a:extLst>
                <a:ext uri="{FF2B5EF4-FFF2-40B4-BE49-F238E27FC236}">
                  <a16:creationId xmlns:a16="http://schemas.microsoft.com/office/drawing/2014/main" id="{ECBB6976-EA8A-954C-85FD-334BF5FFB2C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552384" y="3774990"/>
              <a:ext cx="1702172" cy="1702172"/>
            </a:xfrm>
            <a:prstGeom prst="rect">
              <a:avLst/>
            </a:prstGeom>
          </p:spPr>
        </p:pic>
        <p:sp>
          <p:nvSpPr>
            <p:cNvPr id="38" name="矩形 37">
              <a:extLst>
                <a:ext uri="{FF2B5EF4-FFF2-40B4-BE49-F238E27FC236}">
                  <a16:creationId xmlns:a16="http://schemas.microsoft.com/office/drawing/2014/main" id="{9C4C1523-8069-9046-B4F5-2AAD7EFDFF7C}"/>
                </a:ext>
              </a:extLst>
            </p:cNvPr>
            <p:cNvSpPr>
              <a:spLocks noChangeArrowheads="1"/>
            </p:cNvSpPr>
            <p:nvPr/>
          </p:nvSpPr>
          <p:spPr bwMode="auto">
            <a:xfrm>
              <a:off x="9696399" y="5499589"/>
              <a:ext cx="1514651" cy="502231"/>
            </a:xfrm>
            <a:prstGeom prst="rect">
              <a:avLst/>
            </a:prstGeom>
            <a:noFill/>
            <a:ln w="9525">
              <a:noFill/>
              <a:miter lim="800000"/>
              <a:headEnd/>
              <a:tailEnd/>
            </a:ln>
            <a:effectLst/>
            <a:sp3d>
              <a:bevelT w="190500" h="38100"/>
            </a:sp3d>
          </p:spPr>
          <p:txBody>
            <a:bodyPr wrap="square" anchor="ctr">
              <a:spAutoFit/>
            </a:bodyPr>
            <a:lstStyle/>
            <a:p>
              <a:pPr algn="ctr">
                <a:spcBef>
                  <a:spcPct val="50000"/>
                </a:spcBef>
                <a:defRPr/>
              </a:pPr>
              <a:r>
                <a:rPr lang="zh-CN" altLang="en-US" sz="2000" b="1" dirty="0">
                  <a:solidFill>
                    <a:srgbClr val="002954"/>
                  </a:solidFill>
                  <a:latin typeface="Microsoft YaHei" panose="020B0503020204020204" pitchFamily="34" charset="-122"/>
                  <a:ea typeface="Microsoft YaHei" panose="020B0503020204020204" pitchFamily="34" charset="-122"/>
                </a:rPr>
                <a:t>黄种人</a:t>
              </a:r>
              <a:endParaRPr lang="en-US" altLang="zh-CN" sz="2000" b="1" dirty="0">
                <a:solidFill>
                  <a:srgbClr val="002954"/>
                </a:solidFill>
                <a:latin typeface="Microsoft YaHei" panose="020B0503020204020204" pitchFamily="34" charset="-122"/>
                <a:ea typeface="Microsoft YaHei" panose="020B0503020204020204" pitchFamily="34" charset="-122"/>
              </a:endParaRPr>
            </a:p>
          </p:txBody>
        </p:sp>
      </p:grpSp>
      <p:cxnSp>
        <p:nvCxnSpPr>
          <p:cNvPr id="39" name="直接箭头连接符 11">
            <a:extLst>
              <a:ext uri="{FF2B5EF4-FFF2-40B4-BE49-F238E27FC236}">
                <a16:creationId xmlns:a16="http://schemas.microsoft.com/office/drawing/2014/main" id="{50C7E065-165F-F344-9948-D1CC5D3503EC}"/>
              </a:ext>
            </a:extLst>
          </p:cNvPr>
          <p:cNvCxnSpPr>
            <a:cxnSpLocks/>
          </p:cNvCxnSpPr>
          <p:nvPr/>
        </p:nvCxnSpPr>
        <p:spPr>
          <a:xfrm flipH="1">
            <a:off x="5038101" y="4509715"/>
            <a:ext cx="346530" cy="216024"/>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40" name="直接箭头连接符 42">
            <a:extLst>
              <a:ext uri="{FF2B5EF4-FFF2-40B4-BE49-F238E27FC236}">
                <a16:creationId xmlns:a16="http://schemas.microsoft.com/office/drawing/2014/main" id="{16522B33-B6E5-4E4A-871D-DFC9C2343D1C}"/>
              </a:ext>
            </a:extLst>
          </p:cNvPr>
          <p:cNvCxnSpPr>
            <a:cxnSpLocks/>
          </p:cNvCxnSpPr>
          <p:nvPr/>
        </p:nvCxnSpPr>
        <p:spPr>
          <a:xfrm>
            <a:off x="7342357" y="4509715"/>
            <a:ext cx="229534" cy="144016"/>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46">
            <a:extLst>
              <a:ext uri="{FF2B5EF4-FFF2-40B4-BE49-F238E27FC236}">
                <a16:creationId xmlns:a16="http://schemas.microsoft.com/office/drawing/2014/main" id="{AE2F9E53-7DA7-6D49-9D7F-CD634A74B3E6}"/>
              </a:ext>
            </a:extLst>
          </p:cNvPr>
          <p:cNvCxnSpPr>
            <a:cxnSpLocks/>
          </p:cNvCxnSpPr>
          <p:nvPr/>
        </p:nvCxnSpPr>
        <p:spPr>
          <a:xfrm flipH="1" flipV="1">
            <a:off x="4925744" y="3429595"/>
            <a:ext cx="386879" cy="239018"/>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42" name="直接箭头连接符 50">
            <a:extLst>
              <a:ext uri="{FF2B5EF4-FFF2-40B4-BE49-F238E27FC236}">
                <a16:creationId xmlns:a16="http://schemas.microsoft.com/office/drawing/2014/main" id="{C87A318C-D435-F849-90F2-1AC255FD0C36}"/>
              </a:ext>
            </a:extLst>
          </p:cNvPr>
          <p:cNvCxnSpPr>
            <a:cxnSpLocks/>
          </p:cNvCxnSpPr>
          <p:nvPr/>
        </p:nvCxnSpPr>
        <p:spPr>
          <a:xfrm flipV="1">
            <a:off x="7400855" y="3595392"/>
            <a:ext cx="326855" cy="179459"/>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cxnSp>
        <p:nvCxnSpPr>
          <p:cNvPr id="43" name="直接箭头连接符 59">
            <a:extLst>
              <a:ext uri="{FF2B5EF4-FFF2-40B4-BE49-F238E27FC236}">
                <a16:creationId xmlns:a16="http://schemas.microsoft.com/office/drawing/2014/main" id="{7432D2CA-7EC8-8345-9F51-BADBFB9ABBA8}"/>
              </a:ext>
            </a:extLst>
          </p:cNvPr>
          <p:cNvCxnSpPr>
            <a:cxnSpLocks/>
          </p:cNvCxnSpPr>
          <p:nvPr/>
        </p:nvCxnSpPr>
        <p:spPr>
          <a:xfrm flipV="1">
            <a:off x="6344580" y="2864276"/>
            <a:ext cx="0" cy="420708"/>
          </a:xfrm>
          <a:prstGeom prst="straightConnector1">
            <a:avLst/>
          </a:prstGeom>
          <a:ln w="15875">
            <a:solidFill>
              <a:schemeClr val="tx1"/>
            </a:solidFill>
            <a:prstDash val="sysDot"/>
            <a:round/>
            <a:tailEnd type="triangle"/>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748700DE-C01C-E146-A9FB-637B2CB71AEF}"/>
              </a:ext>
            </a:extLst>
          </p:cNvPr>
          <p:cNvSpPr>
            <a:spLocks noGrp="1"/>
          </p:cNvSpPr>
          <p:nvPr>
            <p:ph type="title"/>
          </p:nvPr>
        </p:nvSpPr>
        <p:spPr/>
        <p:txBody>
          <a:bodyPr/>
          <a:lstStyle/>
          <a:p>
            <a:r>
              <a:rPr lang="zh-CN" altLang="en-US" dirty="0"/>
              <a:t>人种：挪亚后代中的变异</a:t>
            </a:r>
          </a:p>
        </p:txBody>
      </p:sp>
    </p:spTree>
    <p:extLst>
      <p:ext uri="{BB962C8B-B14F-4D97-AF65-F5344CB8AC3E}">
        <p14:creationId xmlns:p14="http://schemas.microsoft.com/office/powerpoint/2010/main" val="1565396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250"/>
                                        <p:tgtEl>
                                          <p:spTgt spid="21"/>
                                        </p:tgtEl>
                                        <p:attrNameLst>
                                          <p:attrName>ppt_y</p:attrName>
                                        </p:attrNameLst>
                                      </p:cBhvr>
                                      <p:tavLst>
                                        <p:tav tm="0">
                                          <p:val>
                                            <p:strVal val="#ppt_y+#ppt_h*1.125000"/>
                                          </p:val>
                                        </p:tav>
                                        <p:tav tm="100000">
                                          <p:val>
                                            <p:strVal val="#ppt_y"/>
                                          </p:val>
                                        </p:tav>
                                      </p:tavLst>
                                    </p:anim>
                                    <p:animEffect transition="in" filter="wipe(up)">
                                      <p:cBhvr>
                                        <p:cTn id="12" dur="250"/>
                                        <p:tgtEl>
                                          <p:spTgt spid="21"/>
                                        </p:tgtEl>
                                      </p:cBhvr>
                                    </p:animEffect>
                                  </p:childTnLst>
                                </p:cTn>
                              </p:par>
                            </p:childTnLst>
                          </p:cTn>
                        </p:par>
                        <p:par>
                          <p:cTn id="13" fill="hold">
                            <p:stCondLst>
                              <p:cond delay="750"/>
                            </p:stCondLst>
                            <p:childTnLst>
                              <p:par>
                                <p:cTn id="14" presetID="22" presetClass="entr" presetSubtype="4"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down)">
                                      <p:cBhvr>
                                        <p:cTn id="16" dur="250"/>
                                        <p:tgtEl>
                                          <p:spTgt spid="18"/>
                                        </p:tgtEl>
                                      </p:cBhvr>
                                    </p:animEffect>
                                  </p:childTnLst>
                                </p:cTn>
                              </p:par>
                              <p:par>
                                <p:cTn id="17" presetID="23" presetClass="entr" presetSubtype="16"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p:cTn id="19" dur="500" fill="hold"/>
                                        <p:tgtEl>
                                          <p:spTgt spid="39"/>
                                        </p:tgtEl>
                                        <p:attrNameLst>
                                          <p:attrName>ppt_w</p:attrName>
                                        </p:attrNameLst>
                                      </p:cBhvr>
                                      <p:tavLst>
                                        <p:tav tm="0">
                                          <p:val>
                                            <p:fltVal val="0"/>
                                          </p:val>
                                        </p:tav>
                                        <p:tav tm="100000">
                                          <p:val>
                                            <p:strVal val="#ppt_w"/>
                                          </p:val>
                                        </p:tav>
                                      </p:tavLst>
                                    </p:anim>
                                    <p:anim calcmode="lin" valueType="num">
                                      <p:cBhvr>
                                        <p:cTn id="20" dur="500" fill="hold"/>
                                        <p:tgtEl>
                                          <p:spTgt spid="39"/>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p:cTn id="23" dur="500" fill="hold"/>
                                        <p:tgtEl>
                                          <p:spTgt spid="41"/>
                                        </p:tgtEl>
                                        <p:attrNameLst>
                                          <p:attrName>ppt_w</p:attrName>
                                        </p:attrNameLst>
                                      </p:cBhvr>
                                      <p:tavLst>
                                        <p:tav tm="0">
                                          <p:val>
                                            <p:fltVal val="0"/>
                                          </p:val>
                                        </p:tav>
                                        <p:tav tm="100000">
                                          <p:val>
                                            <p:strVal val="#ppt_w"/>
                                          </p:val>
                                        </p:tav>
                                      </p:tavLst>
                                    </p:anim>
                                    <p:anim calcmode="lin" valueType="num">
                                      <p:cBhvr>
                                        <p:cTn id="24" dur="500" fill="hold"/>
                                        <p:tgtEl>
                                          <p:spTgt spid="41"/>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p:cTn id="27" dur="500" fill="hold"/>
                                        <p:tgtEl>
                                          <p:spTgt spid="43"/>
                                        </p:tgtEl>
                                        <p:attrNameLst>
                                          <p:attrName>ppt_w</p:attrName>
                                        </p:attrNameLst>
                                      </p:cBhvr>
                                      <p:tavLst>
                                        <p:tav tm="0">
                                          <p:val>
                                            <p:fltVal val="0"/>
                                          </p:val>
                                        </p:tav>
                                        <p:tav tm="100000">
                                          <p:val>
                                            <p:strVal val="#ppt_w"/>
                                          </p:val>
                                        </p:tav>
                                      </p:tavLst>
                                    </p:anim>
                                    <p:anim calcmode="lin" valueType="num">
                                      <p:cBhvr>
                                        <p:cTn id="28" dur="500" fill="hold"/>
                                        <p:tgtEl>
                                          <p:spTgt spid="43"/>
                                        </p:tgtEl>
                                        <p:attrNameLst>
                                          <p:attrName>ppt_h</p:attrName>
                                        </p:attrNameLst>
                                      </p:cBhvr>
                                      <p:tavLst>
                                        <p:tav tm="0">
                                          <p:val>
                                            <p:fltVal val="0"/>
                                          </p:val>
                                        </p:tav>
                                        <p:tav tm="100000">
                                          <p:val>
                                            <p:strVal val="#ppt_h"/>
                                          </p:val>
                                        </p:tav>
                                      </p:tavLst>
                                    </p:anim>
                                  </p:childTnLst>
                                </p:cTn>
                              </p:par>
                              <p:par>
                                <p:cTn id="29" presetID="23" presetClass="entr" presetSubtype="16"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500" fill="hold"/>
                                        <p:tgtEl>
                                          <p:spTgt spid="42"/>
                                        </p:tgtEl>
                                        <p:attrNameLst>
                                          <p:attrName>ppt_w</p:attrName>
                                        </p:attrNameLst>
                                      </p:cBhvr>
                                      <p:tavLst>
                                        <p:tav tm="0">
                                          <p:val>
                                            <p:fltVal val="0"/>
                                          </p:val>
                                        </p:tav>
                                        <p:tav tm="100000">
                                          <p:val>
                                            <p:strVal val="#ppt_w"/>
                                          </p:val>
                                        </p:tav>
                                      </p:tavLst>
                                    </p:anim>
                                    <p:anim calcmode="lin" valueType="num">
                                      <p:cBhvr>
                                        <p:cTn id="32" dur="500" fill="hold"/>
                                        <p:tgtEl>
                                          <p:spTgt spid="42"/>
                                        </p:tgtEl>
                                        <p:attrNameLst>
                                          <p:attrName>ppt_h</p:attrName>
                                        </p:attrNameLst>
                                      </p:cBhvr>
                                      <p:tavLst>
                                        <p:tav tm="0">
                                          <p:val>
                                            <p:fltVal val="0"/>
                                          </p:val>
                                        </p:tav>
                                        <p:tav tm="100000">
                                          <p:val>
                                            <p:strVal val="#ppt_h"/>
                                          </p:val>
                                        </p:tav>
                                      </p:tavLst>
                                    </p:anim>
                                  </p:childTnLst>
                                </p:cTn>
                              </p:par>
                              <p:par>
                                <p:cTn id="33" presetID="23" presetClass="entr" presetSubtype="16" fill="hold" nodeType="with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p:cTn id="35" dur="500" fill="hold"/>
                                        <p:tgtEl>
                                          <p:spTgt spid="40"/>
                                        </p:tgtEl>
                                        <p:attrNameLst>
                                          <p:attrName>ppt_w</p:attrName>
                                        </p:attrNameLst>
                                      </p:cBhvr>
                                      <p:tavLst>
                                        <p:tav tm="0">
                                          <p:val>
                                            <p:fltVal val="0"/>
                                          </p:val>
                                        </p:tav>
                                        <p:tav tm="100000">
                                          <p:val>
                                            <p:strVal val="#ppt_w"/>
                                          </p:val>
                                        </p:tav>
                                      </p:tavLst>
                                    </p:anim>
                                    <p:anim calcmode="lin" valueType="num">
                                      <p:cBhvr>
                                        <p:cTn id="36" dur="500" fill="hold"/>
                                        <p:tgtEl>
                                          <p:spTgt spid="40"/>
                                        </p:tgtEl>
                                        <p:attrNameLst>
                                          <p:attrName>ppt_h</p:attrName>
                                        </p:attrNameLst>
                                      </p:cBhvr>
                                      <p:tavLst>
                                        <p:tav tm="0">
                                          <p:val>
                                            <p:fltVal val="0"/>
                                          </p:val>
                                        </p:tav>
                                        <p:tav tm="100000">
                                          <p:val>
                                            <p:strVal val="#ppt_h"/>
                                          </p:val>
                                        </p:tav>
                                      </p:tavLst>
                                    </p:anim>
                                  </p:childTnLst>
                                </p:cTn>
                              </p:par>
                            </p:childTnLst>
                          </p:cTn>
                        </p:par>
                        <p:par>
                          <p:cTn id="37" fill="hold">
                            <p:stCondLst>
                              <p:cond delay="1250"/>
                            </p:stCondLst>
                            <p:childTnLst>
                              <p:par>
                                <p:cTn id="38" presetID="53" presetClass="entr" presetSubtype="16" fill="hold" nodeType="after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p:cTn id="40" dur="250" fill="hold"/>
                                        <p:tgtEl>
                                          <p:spTgt spid="22"/>
                                        </p:tgtEl>
                                        <p:attrNameLst>
                                          <p:attrName>ppt_w</p:attrName>
                                        </p:attrNameLst>
                                      </p:cBhvr>
                                      <p:tavLst>
                                        <p:tav tm="0">
                                          <p:val>
                                            <p:fltVal val="0"/>
                                          </p:val>
                                        </p:tav>
                                        <p:tav tm="100000">
                                          <p:val>
                                            <p:strVal val="#ppt_w"/>
                                          </p:val>
                                        </p:tav>
                                      </p:tavLst>
                                    </p:anim>
                                    <p:anim calcmode="lin" valueType="num">
                                      <p:cBhvr>
                                        <p:cTn id="41" dur="250" fill="hold"/>
                                        <p:tgtEl>
                                          <p:spTgt spid="22"/>
                                        </p:tgtEl>
                                        <p:attrNameLst>
                                          <p:attrName>ppt_h</p:attrName>
                                        </p:attrNameLst>
                                      </p:cBhvr>
                                      <p:tavLst>
                                        <p:tav tm="0">
                                          <p:val>
                                            <p:fltVal val="0"/>
                                          </p:val>
                                        </p:tav>
                                        <p:tav tm="100000">
                                          <p:val>
                                            <p:strVal val="#ppt_h"/>
                                          </p:val>
                                        </p:tav>
                                      </p:tavLst>
                                    </p:anim>
                                    <p:animEffect transition="in" filter="fade">
                                      <p:cBhvr>
                                        <p:cTn id="42" dur="250"/>
                                        <p:tgtEl>
                                          <p:spTgt spid="22"/>
                                        </p:tgtEl>
                                      </p:cBhvr>
                                    </p:animEffect>
                                  </p:childTnLst>
                                </p:cTn>
                              </p:par>
                            </p:childTnLst>
                          </p:cTn>
                        </p:par>
                        <p:par>
                          <p:cTn id="43" fill="hold">
                            <p:stCondLst>
                              <p:cond delay="1500"/>
                            </p:stCondLst>
                            <p:childTnLst>
                              <p:par>
                                <p:cTn id="44" presetID="53" presetClass="entr" presetSubtype="16"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250" fill="hold"/>
                                        <p:tgtEl>
                                          <p:spTgt spid="27"/>
                                        </p:tgtEl>
                                        <p:attrNameLst>
                                          <p:attrName>ppt_w</p:attrName>
                                        </p:attrNameLst>
                                      </p:cBhvr>
                                      <p:tavLst>
                                        <p:tav tm="0">
                                          <p:val>
                                            <p:fltVal val="0"/>
                                          </p:val>
                                        </p:tav>
                                        <p:tav tm="100000">
                                          <p:val>
                                            <p:strVal val="#ppt_w"/>
                                          </p:val>
                                        </p:tav>
                                      </p:tavLst>
                                    </p:anim>
                                    <p:anim calcmode="lin" valueType="num">
                                      <p:cBhvr>
                                        <p:cTn id="47" dur="250" fill="hold"/>
                                        <p:tgtEl>
                                          <p:spTgt spid="27"/>
                                        </p:tgtEl>
                                        <p:attrNameLst>
                                          <p:attrName>ppt_h</p:attrName>
                                        </p:attrNameLst>
                                      </p:cBhvr>
                                      <p:tavLst>
                                        <p:tav tm="0">
                                          <p:val>
                                            <p:fltVal val="0"/>
                                          </p:val>
                                        </p:tav>
                                        <p:tav tm="100000">
                                          <p:val>
                                            <p:strVal val="#ppt_h"/>
                                          </p:val>
                                        </p:tav>
                                      </p:tavLst>
                                    </p:anim>
                                    <p:animEffect transition="in" filter="fade">
                                      <p:cBhvr>
                                        <p:cTn id="48" dur="250"/>
                                        <p:tgtEl>
                                          <p:spTgt spid="27"/>
                                        </p:tgtEl>
                                      </p:cBhvr>
                                    </p:animEffect>
                                  </p:childTnLst>
                                </p:cTn>
                              </p:par>
                            </p:childTnLst>
                          </p:cTn>
                        </p:par>
                        <p:par>
                          <p:cTn id="49" fill="hold">
                            <p:stCondLst>
                              <p:cond delay="1750"/>
                            </p:stCondLst>
                            <p:childTnLst>
                              <p:par>
                                <p:cTn id="50" presetID="53" presetClass="entr" presetSubtype="16"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250" fill="hold"/>
                                        <p:tgtEl>
                                          <p:spTgt spid="30"/>
                                        </p:tgtEl>
                                        <p:attrNameLst>
                                          <p:attrName>ppt_w</p:attrName>
                                        </p:attrNameLst>
                                      </p:cBhvr>
                                      <p:tavLst>
                                        <p:tav tm="0">
                                          <p:val>
                                            <p:fltVal val="0"/>
                                          </p:val>
                                        </p:tav>
                                        <p:tav tm="100000">
                                          <p:val>
                                            <p:strVal val="#ppt_w"/>
                                          </p:val>
                                        </p:tav>
                                      </p:tavLst>
                                    </p:anim>
                                    <p:anim calcmode="lin" valueType="num">
                                      <p:cBhvr>
                                        <p:cTn id="53" dur="250" fill="hold"/>
                                        <p:tgtEl>
                                          <p:spTgt spid="30"/>
                                        </p:tgtEl>
                                        <p:attrNameLst>
                                          <p:attrName>ppt_h</p:attrName>
                                        </p:attrNameLst>
                                      </p:cBhvr>
                                      <p:tavLst>
                                        <p:tav tm="0">
                                          <p:val>
                                            <p:fltVal val="0"/>
                                          </p:val>
                                        </p:tav>
                                        <p:tav tm="100000">
                                          <p:val>
                                            <p:strVal val="#ppt_h"/>
                                          </p:val>
                                        </p:tav>
                                      </p:tavLst>
                                    </p:anim>
                                    <p:animEffect transition="in" filter="fade">
                                      <p:cBhvr>
                                        <p:cTn id="54" dur="250"/>
                                        <p:tgtEl>
                                          <p:spTgt spid="30"/>
                                        </p:tgtEl>
                                      </p:cBhvr>
                                    </p:animEffect>
                                  </p:childTnLst>
                                </p:cTn>
                              </p:par>
                            </p:childTnLst>
                          </p:cTn>
                        </p:par>
                        <p:par>
                          <p:cTn id="55" fill="hold">
                            <p:stCondLst>
                              <p:cond delay="2000"/>
                            </p:stCondLst>
                            <p:childTnLst>
                              <p:par>
                                <p:cTn id="56" presetID="53" presetClass="entr" presetSubtype="16" fill="hold" nodeType="afterEffect">
                                  <p:stCondLst>
                                    <p:cond delay="0"/>
                                  </p:stCondLst>
                                  <p:childTnLst>
                                    <p:set>
                                      <p:cBhvr>
                                        <p:cTn id="57" dur="1" fill="hold">
                                          <p:stCondLst>
                                            <p:cond delay="0"/>
                                          </p:stCondLst>
                                        </p:cTn>
                                        <p:tgtEl>
                                          <p:spTgt spid="33"/>
                                        </p:tgtEl>
                                        <p:attrNameLst>
                                          <p:attrName>style.visibility</p:attrName>
                                        </p:attrNameLst>
                                      </p:cBhvr>
                                      <p:to>
                                        <p:strVal val="visible"/>
                                      </p:to>
                                    </p:set>
                                    <p:anim calcmode="lin" valueType="num">
                                      <p:cBhvr>
                                        <p:cTn id="58" dur="250" fill="hold"/>
                                        <p:tgtEl>
                                          <p:spTgt spid="33"/>
                                        </p:tgtEl>
                                        <p:attrNameLst>
                                          <p:attrName>ppt_w</p:attrName>
                                        </p:attrNameLst>
                                      </p:cBhvr>
                                      <p:tavLst>
                                        <p:tav tm="0">
                                          <p:val>
                                            <p:fltVal val="0"/>
                                          </p:val>
                                        </p:tav>
                                        <p:tav tm="100000">
                                          <p:val>
                                            <p:strVal val="#ppt_w"/>
                                          </p:val>
                                        </p:tav>
                                      </p:tavLst>
                                    </p:anim>
                                    <p:anim calcmode="lin" valueType="num">
                                      <p:cBhvr>
                                        <p:cTn id="59" dur="250" fill="hold"/>
                                        <p:tgtEl>
                                          <p:spTgt spid="33"/>
                                        </p:tgtEl>
                                        <p:attrNameLst>
                                          <p:attrName>ppt_h</p:attrName>
                                        </p:attrNameLst>
                                      </p:cBhvr>
                                      <p:tavLst>
                                        <p:tav tm="0">
                                          <p:val>
                                            <p:fltVal val="0"/>
                                          </p:val>
                                        </p:tav>
                                        <p:tav tm="100000">
                                          <p:val>
                                            <p:strVal val="#ppt_h"/>
                                          </p:val>
                                        </p:tav>
                                      </p:tavLst>
                                    </p:anim>
                                    <p:animEffect transition="in" filter="fade">
                                      <p:cBhvr>
                                        <p:cTn id="60" dur="250"/>
                                        <p:tgtEl>
                                          <p:spTgt spid="33"/>
                                        </p:tgtEl>
                                      </p:cBhvr>
                                    </p:animEffect>
                                  </p:childTnLst>
                                </p:cTn>
                              </p:par>
                            </p:childTnLst>
                          </p:cTn>
                        </p:par>
                        <p:par>
                          <p:cTn id="61" fill="hold">
                            <p:stCondLst>
                              <p:cond delay="2250"/>
                            </p:stCondLst>
                            <p:childTnLst>
                              <p:par>
                                <p:cTn id="62" presetID="53" presetClass="entr" presetSubtype="16" fill="hold" nodeType="afterEffect">
                                  <p:stCondLst>
                                    <p:cond delay="0"/>
                                  </p:stCondLst>
                                  <p:childTnLst>
                                    <p:set>
                                      <p:cBhvr>
                                        <p:cTn id="63" dur="1" fill="hold">
                                          <p:stCondLst>
                                            <p:cond delay="0"/>
                                          </p:stCondLst>
                                        </p:cTn>
                                        <p:tgtEl>
                                          <p:spTgt spid="36"/>
                                        </p:tgtEl>
                                        <p:attrNameLst>
                                          <p:attrName>style.visibility</p:attrName>
                                        </p:attrNameLst>
                                      </p:cBhvr>
                                      <p:to>
                                        <p:strVal val="visible"/>
                                      </p:to>
                                    </p:set>
                                    <p:anim calcmode="lin" valueType="num">
                                      <p:cBhvr>
                                        <p:cTn id="64" dur="250" fill="hold"/>
                                        <p:tgtEl>
                                          <p:spTgt spid="36"/>
                                        </p:tgtEl>
                                        <p:attrNameLst>
                                          <p:attrName>ppt_w</p:attrName>
                                        </p:attrNameLst>
                                      </p:cBhvr>
                                      <p:tavLst>
                                        <p:tav tm="0">
                                          <p:val>
                                            <p:fltVal val="0"/>
                                          </p:val>
                                        </p:tav>
                                        <p:tav tm="100000">
                                          <p:val>
                                            <p:strVal val="#ppt_w"/>
                                          </p:val>
                                        </p:tav>
                                      </p:tavLst>
                                    </p:anim>
                                    <p:anim calcmode="lin" valueType="num">
                                      <p:cBhvr>
                                        <p:cTn id="65" dur="250" fill="hold"/>
                                        <p:tgtEl>
                                          <p:spTgt spid="36"/>
                                        </p:tgtEl>
                                        <p:attrNameLst>
                                          <p:attrName>ppt_h</p:attrName>
                                        </p:attrNameLst>
                                      </p:cBhvr>
                                      <p:tavLst>
                                        <p:tav tm="0">
                                          <p:val>
                                            <p:fltVal val="0"/>
                                          </p:val>
                                        </p:tav>
                                        <p:tav tm="100000">
                                          <p:val>
                                            <p:strVal val="#ppt_h"/>
                                          </p:val>
                                        </p:tav>
                                      </p:tavLst>
                                    </p:anim>
                                    <p:animEffect transition="in" filter="fade">
                                      <p:cBhvr>
                                        <p:cTn id="66" dur="2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04F01AC2-47AD-4EB9-99C7-32795B694B4C}"/>
              </a:ext>
            </a:extLst>
          </p:cNvPr>
          <p:cNvSpPr txBox="1"/>
          <p:nvPr/>
        </p:nvSpPr>
        <p:spPr>
          <a:xfrm>
            <a:off x="1144375" y="5304110"/>
            <a:ext cx="6789435" cy="1077218"/>
          </a:xfrm>
          <a:prstGeom prst="rect">
            <a:avLst/>
          </a:prstGeom>
          <a:noFill/>
        </p:spPr>
        <p:txBody>
          <a:bodyPr wrap="square">
            <a:spAutoFit/>
          </a:bodyPr>
          <a:lstStyle/>
          <a:p>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现代科学已经证明所有人类都起源于同一位母亲。</a:t>
            </a:r>
            <a:endParaRPr lang="zh-CN" altLang="en-US" sz="32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0B0EA078-CED1-BD49-A524-16D528633384}"/>
              </a:ext>
            </a:extLst>
          </p:cNvPr>
          <p:cNvSpPr>
            <a:spLocks noGrp="1"/>
          </p:cNvSpPr>
          <p:nvPr>
            <p:ph type="title"/>
          </p:nvPr>
        </p:nvSpPr>
        <p:spPr/>
        <p:txBody>
          <a:bodyPr/>
          <a:lstStyle/>
          <a:p>
            <a:r>
              <a:rPr lang="zh-CN" altLang="en-US" dirty="0"/>
              <a:t>“夏娃”这个名字的意思是什么？</a:t>
            </a:r>
          </a:p>
        </p:txBody>
      </p:sp>
      <p:sp>
        <p:nvSpPr>
          <p:cNvPr id="6" name="文本框 5">
            <a:extLst>
              <a:ext uri="{FF2B5EF4-FFF2-40B4-BE49-F238E27FC236}">
                <a16:creationId xmlns:a16="http://schemas.microsoft.com/office/drawing/2014/main" id="{06639783-A2D7-F24B-8A27-E38A94F475FF}"/>
              </a:ext>
            </a:extLst>
          </p:cNvPr>
          <p:cNvSpPr txBox="1"/>
          <p:nvPr/>
        </p:nvSpPr>
        <p:spPr>
          <a:xfrm>
            <a:off x="-19878" y="1898375"/>
            <a:ext cx="9163878" cy="598810"/>
          </a:xfrm>
          <a:prstGeom prst="rect">
            <a:avLst/>
          </a:prstGeom>
          <a:noFill/>
        </p:spPr>
        <p:txBody>
          <a:bodyPr wrap="square">
            <a:spAutoFit/>
          </a:bodyPr>
          <a:lstStyle/>
          <a:p>
            <a:pPr algn="ct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“众生之母”</a:t>
            </a:r>
            <a:endParaRPr lang="zh-CN" altLang="en-US" sz="3200" dirty="0">
              <a:latin typeface="Microsoft YaHei" panose="020B0503020204020204" pitchFamily="34" charset="-122"/>
              <a:ea typeface="Microsoft YaHei" panose="020B0503020204020204" pitchFamily="34" charset="-122"/>
            </a:endParaRPr>
          </a:p>
        </p:txBody>
      </p:sp>
      <p:sp>
        <p:nvSpPr>
          <p:cNvPr id="8" name="直线连接符 20">
            <a:extLst>
              <a:ext uri="{FF2B5EF4-FFF2-40B4-BE49-F238E27FC236}">
                <a16:creationId xmlns:a16="http://schemas.microsoft.com/office/drawing/2014/main" id="{232B4D0B-D7AE-804C-9BFB-2B58F201960A}"/>
              </a:ext>
            </a:extLst>
          </p:cNvPr>
          <p:cNvSpPr/>
          <p:nvPr/>
        </p:nvSpPr>
        <p:spPr>
          <a:xfrm flipH="1">
            <a:off x="454531" y="1752105"/>
            <a:ext cx="0" cy="463106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a:extLst>
              <a:ext uri="{FF2B5EF4-FFF2-40B4-BE49-F238E27FC236}">
                <a16:creationId xmlns:a16="http://schemas.microsoft.com/office/drawing/2014/main" id="{40506935-9AD9-2946-8EB8-38E19BBBA13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D50FEE5F-00C1-E647-AA68-5EBA02277540}"/>
              </a:ext>
            </a:extLst>
          </p:cNvPr>
          <p:cNvSpPr/>
          <p:nvPr/>
        </p:nvSpPr>
        <p:spPr>
          <a:xfrm flipH="1" flipV="1">
            <a:off x="971601" y="1752105"/>
            <a:ext cx="7742668" cy="1"/>
          </a:xfrm>
          <a:prstGeom prst="line">
            <a:avLst/>
          </a:prstGeom>
          <a:ln w="12700">
            <a:solidFill>
              <a:srgbClr val="77933C"/>
            </a:solidFill>
            <a:prstDash val="sysDash"/>
          </a:ln>
        </p:spPr>
        <p:txBody>
          <a:bodyPr lIns="45719" rIns="45719"/>
          <a:lstStyle/>
          <a:p>
            <a:endParaRPr/>
          </a:p>
        </p:txBody>
      </p:sp>
      <p:sp>
        <p:nvSpPr>
          <p:cNvPr id="11" name="直线连接符 23">
            <a:extLst>
              <a:ext uri="{FF2B5EF4-FFF2-40B4-BE49-F238E27FC236}">
                <a16:creationId xmlns:a16="http://schemas.microsoft.com/office/drawing/2014/main" id="{0073E382-084C-A244-B77E-8EF95006BD5D}"/>
              </a:ext>
            </a:extLst>
          </p:cNvPr>
          <p:cNvSpPr/>
          <p:nvPr/>
        </p:nvSpPr>
        <p:spPr>
          <a:xfrm flipH="1">
            <a:off x="8714268" y="1752104"/>
            <a:ext cx="0" cy="4492775"/>
          </a:xfrm>
          <a:prstGeom prst="line">
            <a:avLst/>
          </a:prstGeom>
          <a:ln w="12700">
            <a:solidFill>
              <a:srgbClr val="77933C"/>
            </a:solidFill>
            <a:prstDash val="sysDash"/>
          </a:ln>
        </p:spPr>
        <p:txBody>
          <a:bodyPr lIns="45719" rIns="45719"/>
          <a:lstStyle/>
          <a:p>
            <a:endParaRPr/>
          </a:p>
        </p:txBody>
      </p:sp>
      <p:pic>
        <p:nvPicPr>
          <p:cNvPr id="12" name="图片 24" descr="图片 24">
            <a:extLst>
              <a:ext uri="{FF2B5EF4-FFF2-40B4-BE49-F238E27FC236}">
                <a16:creationId xmlns:a16="http://schemas.microsoft.com/office/drawing/2014/main" id="{255E8217-F72C-0144-961B-D11188C2F76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982351DB-3A56-0C49-9286-5015C8E973AF}"/>
              </a:ext>
            </a:extLst>
          </p:cNvPr>
          <p:cNvPicPr>
            <a:picLocks noChangeAspect="1"/>
          </p:cNvPicPr>
          <p:nvPr/>
        </p:nvPicPr>
        <p:blipFill>
          <a:blip r:embed="rId3"/>
          <a:stretch>
            <a:fillRect/>
          </a:stretch>
        </p:blipFill>
        <p:spPr>
          <a:xfrm rot="10800000">
            <a:off x="222738" y="1493004"/>
            <a:ext cx="921637" cy="565092"/>
          </a:xfrm>
          <a:prstGeom prst="rect">
            <a:avLst/>
          </a:prstGeom>
          <a:ln w="12700">
            <a:miter lim="400000"/>
          </a:ln>
        </p:spPr>
      </p:pic>
      <p:pic>
        <p:nvPicPr>
          <p:cNvPr id="14" name="图片 13">
            <a:extLst>
              <a:ext uri="{FF2B5EF4-FFF2-40B4-BE49-F238E27FC236}">
                <a16:creationId xmlns:a16="http://schemas.microsoft.com/office/drawing/2014/main" id="{87985367-9BF6-E848-BCBF-27A91814CF5F}"/>
              </a:ext>
            </a:extLst>
          </p:cNvPr>
          <p:cNvPicPr>
            <a:picLocks noChangeAspect="1"/>
          </p:cNvPicPr>
          <p:nvPr/>
        </p:nvPicPr>
        <p:blipFill>
          <a:blip r:embed="rId4"/>
          <a:stretch>
            <a:fillRect/>
          </a:stretch>
        </p:blipFill>
        <p:spPr>
          <a:xfrm>
            <a:off x="2099785" y="2625740"/>
            <a:ext cx="4944429" cy="25875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33633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100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15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734851" y="2128507"/>
            <a:ext cx="5415711" cy="28130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457200" indent="-457200">
              <a:lnSpc>
                <a:spcPts val="4240"/>
              </a:lnSpc>
              <a:spcBef>
                <a:spcPts val="2400"/>
              </a:spcBef>
              <a:buSzPct val="100000"/>
              <a:buFont typeface="Arial" panose="020B0604020202020204" pitchFamily="34" charset="0"/>
              <a:buChar char="•"/>
              <a:defRPr sz="3200">
                <a:latin typeface="Microsoft YaHei"/>
                <a:ea typeface="Microsoft YaHei"/>
                <a:cs typeface="Microsoft YaHei"/>
                <a:sym typeface="Microsoft YaHei"/>
              </a:defRPr>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听老师朗读阅读材料二</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科学证实“夏娃是众生之母”</a:t>
            </a:r>
            <a:endParaRPr lang="en-US"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ts val="4240"/>
              </a:lnSpc>
              <a:spcBef>
                <a:spcPts val="2400"/>
              </a:spcBef>
              <a:buSzPct val="100000"/>
              <a:buFont typeface="Arial" panose="020B0604020202020204" pitchFamily="34" charset="0"/>
              <a:buChar char="•"/>
              <a:defRPr sz="3200">
                <a:latin typeface="Microsoft YaHei"/>
                <a:ea typeface="Microsoft YaHei"/>
                <a:cs typeface="Microsoft YaHei"/>
                <a:sym typeface="Microsoft YaHei"/>
              </a:defRPr>
            </a:pPr>
            <a:r>
              <a:rPr lang="zh-TW"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集体讨论式做题</a:t>
            </a:r>
            <a:endParaRPr lang="en-US" altLang="zh-CN" sz="2800" dirty="0">
              <a:latin typeface="Microsoft YaHei" panose="020B0503020204020204" pitchFamily="34" charset="-122"/>
              <a:ea typeface="Microsoft YaHei" panose="020B0503020204020204" pitchFamily="34" charset="-122"/>
            </a:endParaRPr>
          </a:p>
          <a:p>
            <a:pPr>
              <a:lnSpc>
                <a:spcPts val="4240"/>
              </a:lnSpc>
              <a:spcBef>
                <a:spcPts val="2400"/>
              </a:spcBef>
              <a:buSzPct val="100000"/>
              <a:defRPr sz="3200">
                <a:latin typeface="Microsoft YaHei"/>
                <a:ea typeface="Microsoft YaHei"/>
                <a:cs typeface="Microsoft YaHei"/>
                <a:sym typeface="Microsoft YaHei"/>
              </a:defRPr>
            </a:pPr>
            <a:r>
              <a:rPr lang="zh-CN" altLang="en-US" sz="2800" dirty="0">
                <a:latin typeface="Microsoft YaHei" panose="020B0503020204020204" pitchFamily="34" charset="-122"/>
                <a:ea typeface="Microsoft YaHei" panose="020B0503020204020204" pitchFamily="34" charset="-122"/>
              </a:rPr>
              <a:t>计时：</a:t>
            </a:r>
            <a:r>
              <a:rPr lang="en-US" altLang="zh-CN" sz="2800" dirty="0">
                <a:latin typeface="Microsoft YaHei" panose="020B0503020204020204" pitchFamily="34" charset="-122"/>
                <a:ea typeface="Microsoft YaHei" panose="020B0503020204020204" pitchFamily="34" charset="-122"/>
              </a:rPr>
              <a:t>5</a:t>
            </a:r>
            <a:r>
              <a:rPr lang="zh-CN" altLang="en-US" sz="2800" dirty="0">
                <a:latin typeface="Microsoft YaHei" panose="020B0503020204020204" pitchFamily="34" charset="-122"/>
                <a:ea typeface="Microsoft YaHei" panose="020B0503020204020204" pitchFamily="34" charset="-122"/>
              </a:rPr>
              <a:t>分钟</a:t>
            </a:r>
            <a:endParaRPr lang="en-US" sz="28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1814994"/>
            <a:ext cx="0" cy="456817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181499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1814994"/>
            <a:ext cx="0" cy="442988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555893"/>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pPr algn="ctr"/>
            <a:r>
              <a:rPr lang="zh-CN" altLang="en-US" dirty="0"/>
              <a:t>任务三 </a:t>
            </a:r>
          </a:p>
        </p:txBody>
      </p:sp>
      <p:pic>
        <p:nvPicPr>
          <p:cNvPr id="11" name="图片 10">
            <a:extLst>
              <a:ext uri="{FF2B5EF4-FFF2-40B4-BE49-F238E27FC236}">
                <a16:creationId xmlns:a16="http://schemas.microsoft.com/office/drawing/2014/main" id="{ACE461B4-3E53-7946-8996-8A9B5EADB07A}"/>
              </a:ext>
            </a:extLst>
          </p:cNvPr>
          <p:cNvPicPr>
            <a:picLocks noChangeAspect="1"/>
          </p:cNvPicPr>
          <p:nvPr/>
        </p:nvPicPr>
        <p:blipFill>
          <a:blip r:embed="rId4"/>
          <a:stretch>
            <a:fillRect/>
          </a:stretch>
        </p:blipFill>
        <p:spPr>
          <a:xfrm>
            <a:off x="4199571" y="3481184"/>
            <a:ext cx="4944429" cy="25875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194856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1612391" y="2060848"/>
            <a:ext cx="5415711" cy="5939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ts val="4240"/>
              </a:lnSpc>
              <a:spcBef>
                <a:spcPts val="2400"/>
              </a:spcBef>
              <a:buSzPct val="100000"/>
              <a:defRPr sz="3200">
                <a:latin typeface="Microsoft YaHei"/>
                <a:ea typeface="Microsoft YaHei"/>
                <a:cs typeface="Microsoft YaHei"/>
                <a:sym typeface="Microsoft YaHei"/>
              </a:defRPr>
            </a:pP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1.</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 现代科学得出了什么结论？</a:t>
            </a:r>
            <a:endParaRPr lang="en-US" sz="3200"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1814994"/>
            <a:ext cx="0" cy="456817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1814994"/>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1814994"/>
            <a:ext cx="0" cy="4429886"/>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555893"/>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pPr algn="ctr"/>
            <a:r>
              <a:rPr lang="zh-CN" altLang="en-US" dirty="0"/>
              <a:t>阅读材料二讲解</a:t>
            </a:r>
          </a:p>
        </p:txBody>
      </p:sp>
      <p:sp>
        <p:nvSpPr>
          <p:cNvPr id="11" name="文本框 4">
            <a:extLst>
              <a:ext uri="{FF2B5EF4-FFF2-40B4-BE49-F238E27FC236}">
                <a16:creationId xmlns:a16="http://schemas.microsoft.com/office/drawing/2014/main" id="{7F9F9029-798A-DA49-B602-577AE250AC51}"/>
              </a:ext>
            </a:extLst>
          </p:cNvPr>
          <p:cNvSpPr txBox="1"/>
          <p:nvPr/>
        </p:nvSpPr>
        <p:spPr>
          <a:xfrm>
            <a:off x="1612391" y="2780928"/>
            <a:ext cx="5415711" cy="5939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ts val="4240"/>
              </a:lnSpc>
              <a:spcBef>
                <a:spcPts val="2400"/>
              </a:spcBef>
              <a:buSzPct val="100000"/>
              <a:defRPr sz="3200">
                <a:latin typeface="Microsoft YaHei"/>
                <a:ea typeface="Microsoft YaHei"/>
                <a:cs typeface="Microsoft YaHei"/>
                <a:sym typeface="Microsoft YaHei"/>
              </a:defRPr>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所有人类都起源于同一位母亲。</a:t>
            </a:r>
          </a:p>
        </p:txBody>
      </p:sp>
      <p:cxnSp>
        <p:nvCxnSpPr>
          <p:cNvPr id="4" name="直线连接符 3">
            <a:extLst>
              <a:ext uri="{FF2B5EF4-FFF2-40B4-BE49-F238E27FC236}">
                <a16:creationId xmlns:a16="http://schemas.microsoft.com/office/drawing/2014/main" id="{6D294DC9-7BA7-5F48-86BA-0F6BC1F05D5A}"/>
              </a:ext>
            </a:extLst>
          </p:cNvPr>
          <p:cNvCxnSpPr/>
          <p:nvPr/>
        </p:nvCxnSpPr>
        <p:spPr>
          <a:xfrm>
            <a:off x="1612391" y="3427367"/>
            <a:ext cx="5782309" cy="0"/>
          </a:xfrm>
          <a:prstGeom prst="line">
            <a:avLst/>
          </a:prstGeom>
          <a:ln w="28575"/>
        </p:spPr>
        <p:style>
          <a:lnRef idx="1">
            <a:schemeClr val="dk1"/>
          </a:lnRef>
          <a:fillRef idx="0">
            <a:schemeClr val="dk1"/>
          </a:fillRef>
          <a:effectRef idx="0">
            <a:schemeClr val="dk1"/>
          </a:effectRef>
          <a:fontRef idx="minor">
            <a:schemeClr val="tx1"/>
          </a:fontRef>
        </p:style>
      </p:cxnSp>
      <p:pic>
        <p:nvPicPr>
          <p:cNvPr id="13" name="图片 12">
            <a:extLst>
              <a:ext uri="{FF2B5EF4-FFF2-40B4-BE49-F238E27FC236}">
                <a16:creationId xmlns:a16="http://schemas.microsoft.com/office/drawing/2014/main" id="{ABADFF7D-F294-DC4A-B2B8-1E0452BB8D2C}"/>
              </a:ext>
            </a:extLst>
          </p:cNvPr>
          <p:cNvPicPr>
            <a:picLocks noChangeAspect="1"/>
          </p:cNvPicPr>
          <p:nvPr/>
        </p:nvPicPr>
        <p:blipFill rotWithShape="1">
          <a:blip r:embed="rId4"/>
          <a:srcRect l="47087"/>
          <a:stretch/>
        </p:blipFill>
        <p:spPr>
          <a:xfrm>
            <a:off x="3286331" y="3633321"/>
            <a:ext cx="2616227" cy="25875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1504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pPr algn="ctr"/>
            <a:r>
              <a:rPr lang="zh-CN" altLang="en-US" dirty="0"/>
              <a:t>阅读材料二讲解</a:t>
            </a:r>
          </a:p>
        </p:txBody>
      </p:sp>
      <p:sp>
        <p:nvSpPr>
          <p:cNvPr id="11" name="文本框 4">
            <a:extLst>
              <a:ext uri="{FF2B5EF4-FFF2-40B4-BE49-F238E27FC236}">
                <a16:creationId xmlns:a16="http://schemas.microsoft.com/office/drawing/2014/main" id="{7F9F9029-798A-DA49-B602-577AE250AC51}"/>
              </a:ext>
            </a:extLst>
          </p:cNvPr>
          <p:cNvSpPr txBox="1"/>
          <p:nvPr/>
        </p:nvSpPr>
        <p:spPr>
          <a:xfrm>
            <a:off x="1416980" y="3314736"/>
            <a:ext cx="1282812" cy="5939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ts val="4240"/>
              </a:lnSpc>
              <a:spcBef>
                <a:spcPts val="2400"/>
              </a:spcBef>
              <a:buSzPct val="100000"/>
              <a:defRPr sz="3200">
                <a:latin typeface="Microsoft YaHei"/>
                <a:ea typeface="Microsoft YaHei"/>
                <a:cs typeface="Microsoft YaHei"/>
                <a:sym typeface="Microsoft YaHei"/>
              </a:defRPr>
            </a:pP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AD</a:t>
            </a:r>
            <a:endPar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14" name="文本框 13">
            <a:extLst>
              <a:ext uri="{FF2B5EF4-FFF2-40B4-BE49-F238E27FC236}">
                <a16:creationId xmlns:a16="http://schemas.microsoft.com/office/drawing/2014/main" id="{002515C1-01EA-D644-90CB-79A4F937E600}"/>
              </a:ext>
            </a:extLst>
          </p:cNvPr>
          <p:cNvSpPr txBox="1"/>
          <p:nvPr/>
        </p:nvSpPr>
        <p:spPr>
          <a:xfrm>
            <a:off x="683556" y="2780928"/>
            <a:ext cx="8072924" cy="3286990"/>
          </a:xfrm>
          <a:prstGeom prst="rect">
            <a:avLst/>
          </a:prstGeom>
          <a:noFill/>
        </p:spPr>
        <p:txBody>
          <a:bodyPr wrap="square">
            <a:spAutoFit/>
          </a:bodyPr>
          <a:lstStyle/>
          <a:p>
            <a:pPr lvl="0" algn="just">
              <a:lnSpc>
                <a:spcPts val="4240"/>
              </a:lnSpc>
            </a:pPr>
            <a:r>
              <a:rPr lang="en-US" altLang="zh-CN" sz="3200" dirty="0">
                <a:solidFill>
                  <a:srgbClr val="000000"/>
                </a:solidFill>
                <a:effectLst/>
                <a:latin typeface="Microsoft YaHei" panose="020B0503020204020204" pitchFamily="34" charset="-122"/>
                <a:ea typeface="Microsoft YaHei" panose="020B0503020204020204" pitchFamily="34" charset="-122"/>
              </a:rPr>
              <a:t>2. </a:t>
            </a:r>
            <a:r>
              <a:rPr lang="zh-CN" altLang="zh-CN" sz="3200" dirty="0">
                <a:solidFill>
                  <a:srgbClr val="000000"/>
                </a:solidFill>
                <a:effectLst/>
                <a:latin typeface="Microsoft YaHei" panose="020B0503020204020204" pitchFamily="34" charset="-122"/>
                <a:ea typeface="Microsoft YaHei" panose="020B0503020204020204" pitchFamily="34" charset="-122"/>
              </a:rPr>
              <a:t>这个科学结论是哪些科学家研究得出的？</a:t>
            </a:r>
            <a:r>
              <a:rPr lang="zh-CN" altLang="en-US" sz="3200" dirty="0">
                <a:solidFill>
                  <a:srgbClr val="000000"/>
                </a:solidFill>
                <a:effectLst/>
                <a:latin typeface="Microsoft YaHei" panose="020B0503020204020204" pitchFamily="34" charset="-122"/>
                <a:ea typeface="Microsoft YaHei" panose="020B0503020204020204" pitchFamily="34" charset="-122"/>
              </a:rPr>
              <a:t>  </a:t>
            </a:r>
            <a:endParaRPr lang="en-US" altLang="zh-CN" sz="3200" dirty="0">
              <a:solidFill>
                <a:srgbClr val="000000"/>
              </a:solidFill>
              <a:effectLst/>
              <a:latin typeface="Microsoft YaHei" panose="020B0503020204020204" pitchFamily="34" charset="-122"/>
              <a:ea typeface="Microsoft YaHei" panose="020B0503020204020204" pitchFamily="34" charset="-122"/>
            </a:endParaRPr>
          </a:p>
          <a:p>
            <a:pPr lvl="0" algn="just">
              <a:lnSpc>
                <a:spcPts val="4240"/>
              </a:lnSpc>
            </a:pPr>
            <a:r>
              <a:rPr lang="zh-CN" altLang="en-US" sz="3200" dirty="0">
                <a:solidFill>
                  <a:srgbClr val="000000"/>
                </a:solidFill>
                <a:latin typeface="Microsoft YaHei" panose="020B0503020204020204" pitchFamily="34" charset="-122"/>
                <a:ea typeface="Microsoft YaHei" panose="020B0503020204020204" pitchFamily="34" charset="-122"/>
              </a:rPr>
              <a:t>  </a:t>
            </a:r>
            <a:r>
              <a:rPr lang="zh-CN" altLang="zh-CN" sz="3200" dirty="0">
                <a:solidFill>
                  <a:srgbClr val="000000"/>
                </a:solidFill>
                <a:effectLst/>
                <a:latin typeface="Microsoft YaHei" panose="020B0503020204020204" pitchFamily="34" charset="-122"/>
                <a:ea typeface="Microsoft YaHei" panose="020B0503020204020204" pitchFamily="34" charset="-122"/>
              </a:rPr>
              <a:t>（</a:t>
            </a:r>
            <a:r>
              <a:rPr lang="zh-CN" altLang="en-US" sz="3200" dirty="0">
                <a:solidFill>
                  <a:srgbClr val="000000"/>
                </a:solidFill>
                <a:latin typeface="Microsoft YaHei" panose="020B0503020204020204" pitchFamily="34" charset="-122"/>
                <a:ea typeface="Microsoft YaHei" panose="020B0503020204020204" pitchFamily="34" charset="-122"/>
              </a:rPr>
              <a:t>     </a:t>
            </a:r>
            <a:r>
              <a:rPr lang="zh-CN" altLang="zh-CN" sz="3200" dirty="0">
                <a:solidFill>
                  <a:srgbClr val="000000"/>
                </a:solidFill>
                <a:effectLst/>
                <a:latin typeface="Microsoft YaHei" panose="020B0503020204020204" pitchFamily="34" charset="-122"/>
                <a:ea typeface="Microsoft YaHei" panose="020B0503020204020204" pitchFamily="34" charset="-122"/>
              </a:rPr>
              <a:t>）</a:t>
            </a:r>
            <a:endParaRPr lang="zh-CN" altLang="zh-CN" sz="3200" dirty="0">
              <a:effectLst/>
              <a:latin typeface="Microsoft YaHei" panose="020B0503020204020204" pitchFamily="34" charset="-122"/>
              <a:ea typeface="Microsoft YaHei" panose="020B0503020204020204" pitchFamily="34" charset="-122"/>
            </a:endParaRPr>
          </a:p>
          <a:p>
            <a:pPr marL="342900" lvl="0" indent="-342900" algn="just">
              <a:lnSpc>
                <a:spcPts val="4240"/>
              </a:lnSpc>
              <a:buFont typeface="+mj-lt"/>
              <a:buAutoNum type="alphaUcPeriod"/>
            </a:pPr>
            <a:r>
              <a:rPr lang="zh-CN" altLang="zh-CN" sz="3200" dirty="0">
                <a:solidFill>
                  <a:srgbClr val="000000"/>
                </a:solidFill>
                <a:effectLst/>
                <a:latin typeface="Microsoft YaHei" panose="020B0503020204020204" pitchFamily="34" charset="-122"/>
                <a:ea typeface="Microsoft YaHei" panose="020B0503020204020204" pitchFamily="34" charset="-122"/>
              </a:rPr>
              <a:t>进化论主流科学家</a:t>
            </a:r>
            <a:endParaRPr lang="zh-CN" altLang="zh-CN" sz="3200" dirty="0">
              <a:effectLst/>
              <a:latin typeface="Microsoft YaHei" panose="020B0503020204020204" pitchFamily="34" charset="-122"/>
              <a:ea typeface="Microsoft YaHei" panose="020B0503020204020204" pitchFamily="34" charset="-122"/>
            </a:endParaRPr>
          </a:p>
          <a:p>
            <a:pPr marL="342900" lvl="0" indent="-342900" algn="just">
              <a:lnSpc>
                <a:spcPts val="4240"/>
              </a:lnSpc>
              <a:buFont typeface="+mj-lt"/>
              <a:buAutoNum type="alphaUcPeriod"/>
            </a:pPr>
            <a:r>
              <a:rPr lang="zh-CN" altLang="zh-CN" sz="3200" dirty="0">
                <a:solidFill>
                  <a:srgbClr val="000000"/>
                </a:solidFill>
                <a:effectLst/>
                <a:latin typeface="Microsoft YaHei" panose="020B0503020204020204" pitchFamily="34" charset="-122"/>
                <a:ea typeface="Microsoft YaHei" panose="020B0503020204020204" pitchFamily="34" charset="-122"/>
              </a:rPr>
              <a:t>创造论科学家</a:t>
            </a:r>
            <a:endParaRPr lang="zh-CN" altLang="zh-CN" sz="3200" dirty="0">
              <a:effectLst/>
              <a:latin typeface="Microsoft YaHei" panose="020B0503020204020204" pitchFamily="34" charset="-122"/>
              <a:ea typeface="Microsoft YaHei" panose="020B0503020204020204" pitchFamily="34" charset="-122"/>
            </a:endParaRPr>
          </a:p>
          <a:p>
            <a:pPr marL="342900" lvl="0" indent="-342900" algn="just">
              <a:lnSpc>
                <a:spcPts val="4240"/>
              </a:lnSpc>
              <a:buFont typeface="+mj-lt"/>
              <a:buAutoNum type="alphaUcPeriod"/>
            </a:pPr>
            <a:r>
              <a:rPr lang="zh-CN" altLang="zh-CN" sz="3200" dirty="0">
                <a:solidFill>
                  <a:srgbClr val="000000"/>
                </a:solidFill>
                <a:effectLst/>
                <a:latin typeface="Microsoft YaHei" panose="020B0503020204020204" pitchFamily="34" charset="-122"/>
                <a:ea typeface="Microsoft YaHei" panose="020B0503020204020204" pitchFamily="34" charset="-122"/>
              </a:rPr>
              <a:t>相信</a:t>
            </a:r>
            <a:r>
              <a:rPr lang="zh-CN" altLang="en-US" sz="3200" dirty="0">
                <a:solidFill>
                  <a:srgbClr val="000000"/>
                </a:solidFill>
                <a:effectLst/>
                <a:latin typeface="Microsoft YaHei" panose="020B0503020204020204" pitchFamily="34" charset="-122"/>
                <a:ea typeface="Microsoft YaHei" panose="020B0503020204020204" pitchFamily="34" charset="-122"/>
              </a:rPr>
              <a:t>圣经</a:t>
            </a:r>
            <a:r>
              <a:rPr lang="zh-CN" altLang="zh-CN" sz="3200" dirty="0">
                <a:solidFill>
                  <a:srgbClr val="000000"/>
                </a:solidFill>
                <a:effectLst/>
                <a:latin typeface="Microsoft YaHei" panose="020B0503020204020204" pitchFamily="34" charset="-122"/>
                <a:ea typeface="Microsoft YaHei" panose="020B0503020204020204" pitchFamily="34" charset="-122"/>
              </a:rPr>
              <a:t>的科学家</a:t>
            </a:r>
            <a:endParaRPr lang="en-US" altLang="zh-CN" sz="3200" dirty="0">
              <a:latin typeface="Microsoft YaHei" panose="020B0503020204020204" pitchFamily="34" charset="-122"/>
              <a:ea typeface="Microsoft YaHei" panose="020B0503020204020204" pitchFamily="34" charset="-122"/>
            </a:endParaRPr>
          </a:p>
          <a:p>
            <a:pPr marL="342900" lvl="0" indent="-342900" algn="just">
              <a:lnSpc>
                <a:spcPts val="4240"/>
              </a:lnSpc>
              <a:buFont typeface="+mj-lt"/>
              <a:buAutoNum type="alphaUcPeriod"/>
            </a:pPr>
            <a:r>
              <a:rPr lang="zh-CN" altLang="zh-CN" sz="32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不相信</a:t>
            </a:r>
            <a:r>
              <a:rPr lang="zh-CN" altLang="en-US" sz="32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圣经</a:t>
            </a:r>
            <a:r>
              <a:rPr lang="zh-CN" altLang="zh-CN" sz="3200" kern="0" dirty="0">
                <a:solidFill>
                  <a:srgbClr val="000000"/>
                </a:solidFill>
                <a:effectLst/>
                <a:latin typeface="Microsoft YaHei" panose="020B0503020204020204" pitchFamily="34" charset="-122"/>
                <a:ea typeface="Microsoft YaHei" panose="020B0503020204020204" pitchFamily="34" charset="-122"/>
                <a:cs typeface="Times New Roman" panose="02020603050405020304" pitchFamily="18" charset="0"/>
              </a:rPr>
              <a:t>的科学家</a:t>
            </a:r>
            <a:endParaRPr lang="zh-CN" altLang="en-US" sz="3200" dirty="0">
              <a:latin typeface="Microsoft YaHei" panose="020B0503020204020204" pitchFamily="34" charset="-122"/>
              <a:ea typeface="Microsoft YaHei" panose="020B0503020204020204" pitchFamily="34" charset="-122"/>
            </a:endParaRPr>
          </a:p>
        </p:txBody>
      </p:sp>
      <p:sp>
        <p:nvSpPr>
          <p:cNvPr id="17" name="文本框 4">
            <a:extLst>
              <a:ext uri="{FF2B5EF4-FFF2-40B4-BE49-F238E27FC236}">
                <a16:creationId xmlns:a16="http://schemas.microsoft.com/office/drawing/2014/main" id="{B479A2D4-6515-A242-86E0-BE24FAB1A040}"/>
              </a:ext>
            </a:extLst>
          </p:cNvPr>
          <p:cNvSpPr txBox="1"/>
          <p:nvPr/>
        </p:nvSpPr>
        <p:spPr>
          <a:xfrm>
            <a:off x="1612391" y="1879640"/>
            <a:ext cx="5415711" cy="5939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ts val="4240"/>
              </a:lnSpc>
              <a:spcBef>
                <a:spcPts val="2400"/>
              </a:spcBef>
              <a:buSzPct val="100000"/>
              <a:defRPr sz="3200">
                <a:latin typeface="Microsoft YaHei"/>
                <a:ea typeface="Microsoft YaHei"/>
                <a:cs typeface="Microsoft YaHei"/>
                <a:sym typeface="Microsoft YaHei"/>
              </a:defRPr>
            </a:pPr>
            <a:r>
              <a:rPr lang="zh-CN" altLang="en-US" sz="3200" b="1" kern="0" dirty="0">
                <a:latin typeface="Microsoft YaHei" panose="020B0503020204020204" pitchFamily="34" charset="-122"/>
                <a:ea typeface="Microsoft YaHei" panose="020B0503020204020204" pitchFamily="34" charset="-122"/>
                <a:cs typeface="Times New Roman" panose="02020603050405020304" pitchFamily="18" charset="0"/>
              </a:rPr>
              <a:t>所有人类都起源于同一位母亲</a:t>
            </a:r>
            <a:endParaRPr lang="en-US" sz="3200" b="1" dirty="0">
              <a:latin typeface="Microsoft YaHei" panose="020B0503020204020204" pitchFamily="34" charset="-122"/>
              <a:ea typeface="Microsoft YaHei" panose="020B0503020204020204" pitchFamily="34" charset="-122"/>
            </a:endParaRPr>
          </a:p>
        </p:txBody>
      </p:sp>
      <p:sp>
        <p:nvSpPr>
          <p:cNvPr id="18" name="直线连接符 20">
            <a:extLst>
              <a:ext uri="{FF2B5EF4-FFF2-40B4-BE49-F238E27FC236}">
                <a16:creationId xmlns:a16="http://schemas.microsoft.com/office/drawing/2014/main" id="{C0787455-9C44-8E4D-95F3-F499ED36EA0C}"/>
              </a:ext>
            </a:extLst>
          </p:cNvPr>
          <p:cNvSpPr/>
          <p:nvPr/>
        </p:nvSpPr>
        <p:spPr>
          <a:xfrm flipH="1">
            <a:off x="454531" y="1527860"/>
            <a:ext cx="0" cy="485530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1">
            <a:extLst>
              <a:ext uri="{FF2B5EF4-FFF2-40B4-BE49-F238E27FC236}">
                <a16:creationId xmlns:a16="http://schemas.microsoft.com/office/drawing/2014/main" id="{8392B560-44AF-D949-911F-D0AAA3EB163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2">
            <a:extLst>
              <a:ext uri="{FF2B5EF4-FFF2-40B4-BE49-F238E27FC236}">
                <a16:creationId xmlns:a16="http://schemas.microsoft.com/office/drawing/2014/main" id="{C4542B8B-2D58-6046-AD80-DB73744668B7}"/>
              </a:ext>
            </a:extLst>
          </p:cNvPr>
          <p:cNvSpPr/>
          <p:nvPr/>
        </p:nvSpPr>
        <p:spPr>
          <a:xfrm flipH="1" flipV="1">
            <a:off x="971601" y="1527861"/>
            <a:ext cx="7742668" cy="1"/>
          </a:xfrm>
          <a:prstGeom prst="line">
            <a:avLst/>
          </a:prstGeom>
          <a:ln w="12700">
            <a:solidFill>
              <a:srgbClr val="77933C"/>
            </a:solidFill>
            <a:prstDash val="sysDash"/>
          </a:ln>
        </p:spPr>
        <p:txBody>
          <a:bodyPr lIns="45719" rIns="45719"/>
          <a:lstStyle/>
          <a:p>
            <a:endParaRPr/>
          </a:p>
        </p:txBody>
      </p:sp>
      <p:sp>
        <p:nvSpPr>
          <p:cNvPr id="21" name="直线连接符 23">
            <a:extLst>
              <a:ext uri="{FF2B5EF4-FFF2-40B4-BE49-F238E27FC236}">
                <a16:creationId xmlns:a16="http://schemas.microsoft.com/office/drawing/2014/main" id="{6111436A-B58D-7844-9291-8A9E6FDCB04C}"/>
              </a:ext>
            </a:extLst>
          </p:cNvPr>
          <p:cNvSpPr/>
          <p:nvPr/>
        </p:nvSpPr>
        <p:spPr>
          <a:xfrm flipH="1">
            <a:off x="8714268" y="1527860"/>
            <a:ext cx="0" cy="4717020"/>
          </a:xfrm>
          <a:prstGeom prst="line">
            <a:avLst/>
          </a:prstGeom>
          <a:ln w="12700">
            <a:solidFill>
              <a:srgbClr val="77933C"/>
            </a:solidFill>
            <a:prstDash val="sysDash"/>
          </a:ln>
        </p:spPr>
        <p:txBody>
          <a:bodyPr lIns="45719" rIns="45719"/>
          <a:lstStyle/>
          <a:p>
            <a:endParaRPr/>
          </a:p>
        </p:txBody>
      </p:sp>
      <p:pic>
        <p:nvPicPr>
          <p:cNvPr id="22" name="图片 24" descr="图片 24">
            <a:extLst>
              <a:ext uri="{FF2B5EF4-FFF2-40B4-BE49-F238E27FC236}">
                <a16:creationId xmlns:a16="http://schemas.microsoft.com/office/drawing/2014/main" id="{72B74D21-30C1-844D-8EC9-49766259D7C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3" name="图片 25" descr="图片 25">
            <a:extLst>
              <a:ext uri="{FF2B5EF4-FFF2-40B4-BE49-F238E27FC236}">
                <a16:creationId xmlns:a16="http://schemas.microsoft.com/office/drawing/2014/main" id="{4A23531C-A560-9F4A-8C91-5562D0146F1E}"/>
              </a:ext>
            </a:extLst>
          </p:cNvPr>
          <p:cNvPicPr>
            <a:picLocks noChangeAspect="1"/>
          </p:cNvPicPr>
          <p:nvPr/>
        </p:nvPicPr>
        <p:blipFill>
          <a:blip r:embed="rId3"/>
          <a:stretch>
            <a:fillRect/>
          </a:stretch>
        </p:blipFill>
        <p:spPr>
          <a:xfrm rot="10800000">
            <a:off x="222738" y="1268760"/>
            <a:ext cx="921637" cy="565092"/>
          </a:xfrm>
          <a:prstGeom prst="rect">
            <a:avLst/>
          </a:prstGeom>
          <a:ln w="12700">
            <a:miter lim="400000"/>
          </a:ln>
        </p:spPr>
      </p:pic>
      <p:pic>
        <p:nvPicPr>
          <p:cNvPr id="13" name="图片 12">
            <a:extLst>
              <a:ext uri="{FF2B5EF4-FFF2-40B4-BE49-F238E27FC236}">
                <a16:creationId xmlns:a16="http://schemas.microsoft.com/office/drawing/2014/main" id="{D511F7AF-DF5A-4346-BAA7-68F188CAAB80}"/>
              </a:ext>
            </a:extLst>
          </p:cNvPr>
          <p:cNvPicPr>
            <a:picLocks noChangeAspect="1"/>
          </p:cNvPicPr>
          <p:nvPr/>
        </p:nvPicPr>
        <p:blipFill>
          <a:blip r:embed="rId4"/>
          <a:stretch>
            <a:fillRect/>
          </a:stretch>
        </p:blipFill>
        <p:spPr>
          <a:xfrm>
            <a:off x="5490564" y="3549507"/>
            <a:ext cx="3653436" cy="191196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85270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文本框 4"/>
          <p:cNvSpPr txBox="1"/>
          <p:nvPr/>
        </p:nvSpPr>
        <p:spPr>
          <a:xfrm>
            <a:off x="1612391" y="1879640"/>
            <a:ext cx="5415711" cy="5939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ts val="4240"/>
              </a:lnSpc>
              <a:spcBef>
                <a:spcPts val="2400"/>
              </a:spcBef>
              <a:buSzPct val="100000"/>
              <a:defRPr sz="3200">
                <a:latin typeface="Microsoft YaHei"/>
                <a:ea typeface="Microsoft YaHei"/>
                <a:cs typeface="Microsoft YaHei"/>
                <a:sym typeface="Microsoft YaHei"/>
              </a:defRPr>
            </a:pPr>
            <a:r>
              <a:rPr lang="zh-CN" altLang="en-US" sz="3200" b="1" kern="0" dirty="0">
                <a:latin typeface="Microsoft YaHei" panose="020B0503020204020204" pitchFamily="34" charset="-122"/>
                <a:ea typeface="Microsoft YaHei" panose="020B0503020204020204" pitchFamily="34" charset="-122"/>
                <a:cs typeface="Times New Roman" panose="02020603050405020304" pitchFamily="18" charset="0"/>
              </a:rPr>
              <a:t>所有人类都起源于同一位母亲</a:t>
            </a:r>
            <a:endParaRPr lang="en-US" sz="3200" b="1" dirty="0">
              <a:latin typeface="Microsoft YaHei" panose="020B0503020204020204" pitchFamily="34" charset="-122"/>
              <a:ea typeface="Microsoft YaHei" panose="020B0503020204020204" pitchFamily="34" charset="-122"/>
            </a:endParaRPr>
          </a:p>
        </p:txBody>
      </p:sp>
      <p:sp>
        <p:nvSpPr>
          <p:cNvPr id="151" name="直线连接符 20"/>
          <p:cNvSpPr/>
          <p:nvPr/>
        </p:nvSpPr>
        <p:spPr>
          <a:xfrm flipH="1">
            <a:off x="454531" y="1527860"/>
            <a:ext cx="0" cy="485530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2" name="直线连接符 21"/>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3" name="直线连接符 22"/>
          <p:cNvSpPr/>
          <p:nvPr/>
        </p:nvSpPr>
        <p:spPr>
          <a:xfrm flipH="1" flipV="1">
            <a:off x="971601" y="1527861"/>
            <a:ext cx="7742668" cy="1"/>
          </a:xfrm>
          <a:prstGeom prst="line">
            <a:avLst/>
          </a:prstGeom>
          <a:ln w="12700">
            <a:solidFill>
              <a:srgbClr val="77933C"/>
            </a:solidFill>
            <a:prstDash val="sysDash"/>
          </a:ln>
        </p:spPr>
        <p:txBody>
          <a:bodyPr lIns="45719" rIns="45719"/>
          <a:lstStyle/>
          <a:p>
            <a:endParaRPr/>
          </a:p>
        </p:txBody>
      </p:sp>
      <p:sp>
        <p:nvSpPr>
          <p:cNvPr id="154" name="直线连接符 23"/>
          <p:cNvSpPr/>
          <p:nvPr/>
        </p:nvSpPr>
        <p:spPr>
          <a:xfrm flipH="1">
            <a:off x="8714268" y="1527860"/>
            <a:ext cx="0" cy="4717020"/>
          </a:xfrm>
          <a:prstGeom prst="line">
            <a:avLst/>
          </a:prstGeom>
          <a:ln w="12700">
            <a:solidFill>
              <a:srgbClr val="77933C"/>
            </a:solidFill>
            <a:prstDash val="sysDash"/>
          </a:ln>
        </p:spPr>
        <p:txBody>
          <a:bodyPr lIns="45719" rIns="45719"/>
          <a:lstStyle/>
          <a:p>
            <a:endParaRPr/>
          </a:p>
        </p:txBody>
      </p:sp>
      <p:pic>
        <p:nvPicPr>
          <p:cNvPr id="155" name="图片 24" descr="图片 24"/>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6" name="图片 25" descr="图片 25"/>
          <p:cNvPicPr>
            <a:picLocks noChangeAspect="1"/>
          </p:cNvPicPr>
          <p:nvPr/>
        </p:nvPicPr>
        <p:blipFill>
          <a:blip r:embed="rId3"/>
          <a:stretch>
            <a:fillRect/>
          </a:stretch>
        </p:blipFill>
        <p:spPr>
          <a:xfrm rot="10800000">
            <a:off x="222738" y="1268760"/>
            <a:ext cx="921637" cy="565092"/>
          </a:xfrm>
          <a:prstGeom prst="rect">
            <a:avLst/>
          </a:prstGeom>
          <a:ln w="12700">
            <a:miter lim="400000"/>
          </a:ln>
        </p:spPr>
      </p:pic>
      <p:sp>
        <p:nvSpPr>
          <p:cNvPr id="2" name="标题 1">
            <a:extLst>
              <a:ext uri="{FF2B5EF4-FFF2-40B4-BE49-F238E27FC236}">
                <a16:creationId xmlns:a16="http://schemas.microsoft.com/office/drawing/2014/main" id="{4BDBEB9F-23B4-0540-AB71-7963E62F64A4}"/>
              </a:ext>
            </a:extLst>
          </p:cNvPr>
          <p:cNvSpPr>
            <a:spLocks noGrp="1"/>
          </p:cNvSpPr>
          <p:nvPr>
            <p:ph type="title"/>
          </p:nvPr>
        </p:nvSpPr>
        <p:spPr/>
        <p:txBody>
          <a:bodyPr/>
          <a:lstStyle/>
          <a:p>
            <a:pPr algn="ctr"/>
            <a:r>
              <a:rPr lang="zh-CN" altLang="en-US" dirty="0"/>
              <a:t>阅读材料二讲解</a:t>
            </a:r>
          </a:p>
        </p:txBody>
      </p:sp>
      <p:sp>
        <p:nvSpPr>
          <p:cNvPr id="11" name="文本框 4">
            <a:extLst>
              <a:ext uri="{FF2B5EF4-FFF2-40B4-BE49-F238E27FC236}">
                <a16:creationId xmlns:a16="http://schemas.microsoft.com/office/drawing/2014/main" id="{7F9F9029-798A-DA49-B602-577AE250AC51}"/>
              </a:ext>
            </a:extLst>
          </p:cNvPr>
          <p:cNvSpPr txBox="1"/>
          <p:nvPr/>
        </p:nvSpPr>
        <p:spPr>
          <a:xfrm>
            <a:off x="7639846" y="2783833"/>
            <a:ext cx="1392269" cy="5939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ts val="4240"/>
              </a:lnSpc>
              <a:spcBef>
                <a:spcPts val="2400"/>
              </a:spcBef>
              <a:buSzPct val="100000"/>
              <a:defRPr sz="3200">
                <a:latin typeface="Microsoft YaHei"/>
                <a:ea typeface="Microsoft YaHei"/>
                <a:cs typeface="Microsoft YaHei"/>
                <a:sym typeface="Microsoft YaHei"/>
              </a:defRPr>
            </a:pP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BD</a:t>
            </a:r>
            <a:endPar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14" name="文本框 13">
            <a:extLst>
              <a:ext uri="{FF2B5EF4-FFF2-40B4-BE49-F238E27FC236}">
                <a16:creationId xmlns:a16="http://schemas.microsoft.com/office/drawing/2014/main" id="{002515C1-01EA-D644-90CB-79A4F937E600}"/>
              </a:ext>
            </a:extLst>
          </p:cNvPr>
          <p:cNvSpPr txBox="1"/>
          <p:nvPr/>
        </p:nvSpPr>
        <p:spPr>
          <a:xfrm>
            <a:off x="683556" y="2763017"/>
            <a:ext cx="8072924" cy="3508204"/>
          </a:xfrm>
          <a:prstGeom prst="rect">
            <a:avLst/>
          </a:prstGeom>
          <a:noFill/>
        </p:spPr>
        <p:txBody>
          <a:bodyPr wrap="square">
            <a:spAutoFit/>
          </a:bodyPr>
          <a:lstStyle/>
          <a:p>
            <a:pPr lvl="0" algn="just">
              <a:lnSpc>
                <a:spcPts val="4540"/>
              </a:lnSpc>
            </a:pPr>
            <a:r>
              <a:rPr lang="en-US" altLang="zh-CN" sz="3200" dirty="0">
                <a:solidFill>
                  <a:srgbClr val="000000"/>
                </a:solidFill>
                <a:latin typeface="Microsoft YaHei" panose="020B0503020204020204" pitchFamily="34" charset="-122"/>
                <a:ea typeface="Microsoft YaHei" panose="020B0503020204020204" pitchFamily="34" charset="-122"/>
              </a:rPr>
              <a:t>3. </a:t>
            </a:r>
            <a:r>
              <a:rPr lang="zh-CN" altLang="en-US" sz="3200" dirty="0">
                <a:solidFill>
                  <a:srgbClr val="000000"/>
                </a:solidFill>
                <a:latin typeface="Microsoft YaHei" panose="020B0503020204020204" pitchFamily="34" charset="-122"/>
                <a:ea typeface="Microsoft YaHei" panose="020B0503020204020204" pitchFamily="34" charset="-122"/>
              </a:rPr>
              <a:t>你从这个科学结论，能学到什么？</a:t>
            </a:r>
            <a:r>
              <a:rPr lang="zh-CN" altLang="zh-CN" sz="3200" dirty="0">
                <a:solidFill>
                  <a:srgbClr val="000000"/>
                </a:solidFill>
                <a:effectLst/>
                <a:latin typeface="Microsoft YaHei" panose="020B0503020204020204" pitchFamily="34" charset="-122"/>
                <a:ea typeface="Microsoft YaHei" panose="020B0503020204020204" pitchFamily="34" charset="-122"/>
              </a:rPr>
              <a:t>（</a:t>
            </a:r>
            <a:r>
              <a:rPr lang="zh-CN" altLang="en-US" sz="3200" dirty="0">
                <a:solidFill>
                  <a:srgbClr val="000000"/>
                </a:solidFill>
                <a:latin typeface="Microsoft YaHei" panose="020B0503020204020204" pitchFamily="34" charset="-122"/>
                <a:ea typeface="Microsoft YaHei" panose="020B0503020204020204" pitchFamily="34" charset="-122"/>
              </a:rPr>
              <a:t>    </a:t>
            </a:r>
            <a:r>
              <a:rPr lang="zh-CN" altLang="zh-CN" sz="3200" dirty="0">
                <a:solidFill>
                  <a:srgbClr val="000000"/>
                </a:solidFill>
                <a:effectLst/>
                <a:latin typeface="Microsoft YaHei" panose="020B0503020204020204" pitchFamily="34" charset="-122"/>
                <a:ea typeface="Microsoft YaHei" panose="020B0503020204020204" pitchFamily="34" charset="-122"/>
              </a:rPr>
              <a:t>）</a:t>
            </a:r>
            <a:endParaRPr lang="zh-CN" altLang="zh-CN" sz="3200" dirty="0">
              <a:effectLst/>
              <a:latin typeface="Microsoft YaHei" panose="020B0503020204020204" pitchFamily="34" charset="-122"/>
              <a:ea typeface="Microsoft YaHei" panose="020B0503020204020204" pitchFamily="34" charset="-122"/>
            </a:endParaRPr>
          </a:p>
          <a:p>
            <a:pPr marL="342900" lvl="0" indent="-342900" algn="just">
              <a:lnSpc>
                <a:spcPts val="4540"/>
              </a:lnSpc>
              <a:buFont typeface="+mj-lt"/>
              <a:buAutoNum type="alphaUcPeriod"/>
            </a:pPr>
            <a:r>
              <a:rPr lang="zh-CN" altLang="en-US" sz="3200" dirty="0">
                <a:solidFill>
                  <a:srgbClr val="000000"/>
                </a:solidFill>
                <a:latin typeface="Microsoft YaHei" panose="020B0503020204020204" pitchFamily="34" charset="-122"/>
                <a:ea typeface="Microsoft YaHei" panose="020B0503020204020204" pitchFamily="34" charset="-122"/>
              </a:rPr>
              <a:t>人类是从各个地方进化而来的。</a:t>
            </a:r>
          </a:p>
          <a:p>
            <a:pPr marL="342900" lvl="0" indent="-342900" algn="just">
              <a:lnSpc>
                <a:spcPts val="4540"/>
              </a:lnSpc>
              <a:buFont typeface="+mj-lt"/>
              <a:buAutoNum type="alphaUcPeriod"/>
            </a:pPr>
            <a:r>
              <a:rPr lang="en-US" altLang="zh-CN" sz="3200" dirty="0">
                <a:solidFill>
                  <a:srgbClr val="000000"/>
                </a:solidFill>
                <a:latin typeface="Microsoft YaHei" panose="020B0503020204020204" pitchFamily="34" charset="-122"/>
                <a:ea typeface="Microsoft YaHei" panose="020B0503020204020204" pitchFamily="34" charset="-122"/>
              </a:rPr>
              <a:t>《</a:t>
            </a:r>
            <a:r>
              <a:rPr lang="zh-CN" altLang="en-US" sz="3200" dirty="0">
                <a:solidFill>
                  <a:srgbClr val="000000"/>
                </a:solidFill>
                <a:latin typeface="Microsoft YaHei" panose="020B0503020204020204" pitchFamily="34" charset="-122"/>
                <a:ea typeface="Microsoft YaHei" panose="020B0503020204020204" pitchFamily="34" charset="-122"/>
              </a:rPr>
              <a:t>使徒行传</a:t>
            </a:r>
            <a:r>
              <a:rPr lang="en-US" altLang="zh-CN" sz="3200" dirty="0">
                <a:solidFill>
                  <a:srgbClr val="000000"/>
                </a:solidFill>
                <a:latin typeface="Microsoft YaHei" panose="020B0503020204020204" pitchFamily="34" charset="-122"/>
                <a:ea typeface="Microsoft YaHei" panose="020B0503020204020204" pitchFamily="34" charset="-122"/>
              </a:rPr>
              <a:t>》</a:t>
            </a:r>
            <a:r>
              <a:rPr lang="zh-CN" altLang="en-US" sz="3200" dirty="0">
                <a:solidFill>
                  <a:srgbClr val="000000"/>
                </a:solidFill>
                <a:latin typeface="Microsoft YaHei" panose="020B0503020204020204" pitchFamily="34" charset="-122"/>
                <a:ea typeface="Microsoft YaHei" panose="020B0503020204020204" pitchFamily="34" charset="-122"/>
              </a:rPr>
              <a:t>所说的“神从一本</a:t>
            </a:r>
            <a:endParaRPr lang="en-US" altLang="zh-CN" sz="3200" dirty="0">
              <a:solidFill>
                <a:srgbClr val="000000"/>
              </a:solidFill>
              <a:latin typeface="Microsoft YaHei" panose="020B0503020204020204" pitchFamily="34" charset="-122"/>
              <a:ea typeface="Microsoft YaHei" panose="020B0503020204020204" pitchFamily="34" charset="-122"/>
            </a:endParaRPr>
          </a:p>
          <a:p>
            <a:pPr lvl="0" algn="just">
              <a:lnSpc>
                <a:spcPts val="4540"/>
              </a:lnSpc>
            </a:pPr>
            <a:r>
              <a:rPr lang="zh-CN" altLang="en-US" sz="3200" dirty="0">
                <a:solidFill>
                  <a:srgbClr val="000000"/>
                </a:solidFill>
                <a:latin typeface="Microsoft YaHei" panose="020B0503020204020204" pitchFamily="34" charset="-122"/>
                <a:ea typeface="Microsoft YaHei" panose="020B0503020204020204" pitchFamily="34" charset="-122"/>
              </a:rPr>
              <a:t>    造成万族的人”有科学根据。</a:t>
            </a:r>
          </a:p>
          <a:p>
            <a:pPr lvl="0" algn="just">
              <a:lnSpc>
                <a:spcPts val="4540"/>
              </a:lnSpc>
            </a:pPr>
            <a:r>
              <a:rPr lang="en-US" altLang="zh-CN" sz="3200" dirty="0">
                <a:solidFill>
                  <a:srgbClr val="000000"/>
                </a:solidFill>
                <a:latin typeface="Microsoft YaHei" panose="020B0503020204020204" pitchFamily="34" charset="-122"/>
                <a:ea typeface="Microsoft YaHei" panose="020B0503020204020204" pitchFamily="34" charset="-122"/>
              </a:rPr>
              <a:t>C.</a:t>
            </a:r>
            <a:r>
              <a:rPr lang="zh-CN" altLang="en-US" sz="3200" dirty="0">
                <a:solidFill>
                  <a:srgbClr val="000000"/>
                </a:solidFill>
                <a:latin typeface="Microsoft YaHei" panose="020B0503020204020204" pitchFamily="34" charset="-122"/>
                <a:ea typeface="Microsoft YaHei" panose="020B0503020204020204" pitchFamily="34" charset="-122"/>
              </a:rPr>
              <a:t>全人类有许多不同的祖先。</a:t>
            </a:r>
          </a:p>
          <a:p>
            <a:pPr lvl="0" algn="just">
              <a:lnSpc>
                <a:spcPts val="4540"/>
              </a:lnSpc>
            </a:pPr>
            <a:r>
              <a:rPr lang="en-US" altLang="zh-CN" sz="3200" dirty="0">
                <a:solidFill>
                  <a:srgbClr val="000000"/>
                </a:solidFill>
                <a:latin typeface="Microsoft YaHei" panose="020B0503020204020204" pitchFamily="34" charset="-122"/>
                <a:ea typeface="Microsoft YaHei" panose="020B0503020204020204" pitchFamily="34" charset="-122"/>
              </a:rPr>
              <a:t>D.</a:t>
            </a:r>
            <a:r>
              <a:rPr lang="zh-CN" altLang="en-US" sz="3200" dirty="0">
                <a:solidFill>
                  <a:srgbClr val="000000"/>
                </a:solidFill>
                <a:latin typeface="Microsoft YaHei" panose="020B0503020204020204" pitchFamily="34" charset="-122"/>
                <a:ea typeface="Microsoft YaHei" panose="020B0503020204020204" pitchFamily="34" charset="-122"/>
              </a:rPr>
              <a:t>全人类只有一个人种。</a:t>
            </a:r>
            <a:endParaRPr lang="zh-CN" altLang="en-US" sz="3200" dirty="0">
              <a:latin typeface="Microsoft YaHei" panose="020B0503020204020204" pitchFamily="34" charset="-122"/>
              <a:ea typeface="Microsoft YaHei" panose="020B0503020204020204" pitchFamily="34" charset="-122"/>
            </a:endParaRPr>
          </a:p>
        </p:txBody>
      </p:sp>
      <p:pic>
        <p:nvPicPr>
          <p:cNvPr id="4" name="图片 3">
            <a:extLst>
              <a:ext uri="{FF2B5EF4-FFF2-40B4-BE49-F238E27FC236}">
                <a16:creationId xmlns:a16="http://schemas.microsoft.com/office/drawing/2014/main" id="{CAA4D624-D91B-3748-B51C-50E743A6E777}"/>
              </a:ext>
            </a:extLst>
          </p:cNvPr>
          <p:cNvPicPr>
            <a:picLocks noChangeAspect="1"/>
          </p:cNvPicPr>
          <p:nvPr/>
        </p:nvPicPr>
        <p:blipFill>
          <a:blip r:embed="rId4"/>
          <a:stretch>
            <a:fillRect/>
          </a:stretch>
        </p:blipFill>
        <p:spPr>
          <a:xfrm>
            <a:off x="7082339" y="3480698"/>
            <a:ext cx="1851598" cy="25329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2365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6F04688-CBF0-452B-AB49-3307A8D3EC86}"/>
              </a:ext>
            </a:extLst>
          </p:cNvPr>
          <p:cNvSpPr>
            <a:spLocks noGrp="1"/>
          </p:cNvSpPr>
          <p:nvPr>
            <p:ph type="title"/>
          </p:nvPr>
        </p:nvSpPr>
        <p:spPr>
          <a:xfrm>
            <a:off x="0" y="454071"/>
            <a:ext cx="9144000" cy="814690"/>
          </a:xfrm>
        </p:spPr>
        <p:txBody>
          <a:bodyPr/>
          <a:lstStyle/>
          <a:p>
            <a:r>
              <a:rPr lang="zh-CN" altLang="en-US" dirty="0"/>
              <a:t>从“人种”学习到圣经可信</a:t>
            </a:r>
          </a:p>
        </p:txBody>
      </p:sp>
      <p:pic>
        <p:nvPicPr>
          <p:cNvPr id="15" name="Picture 2" descr="Slide3.jpg">
            <a:extLst>
              <a:ext uri="{FF2B5EF4-FFF2-40B4-BE49-F238E27FC236}">
                <a16:creationId xmlns:a16="http://schemas.microsoft.com/office/drawing/2014/main" id="{E6EA3248-B8B9-204B-A2B4-264DE012D08E}"/>
              </a:ext>
            </a:extLst>
          </p:cNvPr>
          <p:cNvPicPr>
            <a:picLocks noChangeAspect="1"/>
          </p:cNvPicPr>
          <p:nvPr/>
        </p:nvPicPr>
        <p:blipFill>
          <a:blip r:embed="rId3" cstate="print"/>
          <a:stretch>
            <a:fillRect/>
          </a:stretch>
        </p:blipFill>
        <p:spPr>
          <a:xfrm>
            <a:off x="842748" y="1264122"/>
            <a:ext cx="7458504" cy="559387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TextBox 1">
            <a:extLst>
              <a:ext uri="{FF2B5EF4-FFF2-40B4-BE49-F238E27FC236}">
                <a16:creationId xmlns:a16="http://schemas.microsoft.com/office/drawing/2014/main" id="{47798DF7-FE71-F94C-899A-4BA5EFCDE1C3}"/>
              </a:ext>
            </a:extLst>
          </p:cNvPr>
          <p:cNvSpPr txBox="1"/>
          <p:nvPr/>
        </p:nvSpPr>
        <p:spPr>
          <a:xfrm>
            <a:off x="-1" y="4054652"/>
            <a:ext cx="9143999" cy="92333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5400" b="1" i="0" u="none" strike="noStrike" kern="1200" cap="none" spc="0" normalizeH="0" baseline="0" noProof="0" dirty="0">
                <a:ln w="22225">
                  <a:solidFill>
                    <a:prstClr val="black">
                      <a:alpha val="82000"/>
                    </a:prstClr>
                  </a:solidFill>
                </a:ln>
                <a:solidFill>
                  <a:srgbClr val="F29F42"/>
                </a:solidFill>
                <a:effectLst/>
                <a:uLnTx/>
                <a:uFillTx/>
                <a:latin typeface="微软雅黑" panose="020B0503020204020204" pitchFamily="34" charset="-122"/>
                <a:ea typeface="微软雅黑" panose="020B0503020204020204" pitchFamily="34" charset="-122"/>
                <a:cs typeface="Heiti TC Light" charset="-120"/>
              </a:rPr>
              <a:t>宇宙的              历史书</a:t>
            </a:r>
            <a:endParaRPr kumimoji="0" lang="en-US" altLang="zh-CN" sz="5400" b="1" i="0" u="none" strike="noStrike" kern="1200" cap="none" spc="0" normalizeH="0" baseline="0" noProof="0" dirty="0">
              <a:ln w="22225">
                <a:solidFill>
                  <a:prstClr val="black">
                    <a:alpha val="82000"/>
                  </a:prstClr>
                </a:solidFill>
              </a:ln>
              <a:solidFill>
                <a:srgbClr val="F29F42"/>
              </a:solidFill>
              <a:effectLst/>
              <a:uLnTx/>
              <a:uFillTx/>
              <a:latin typeface="微软雅黑" panose="020B0503020204020204" pitchFamily="34" charset="-122"/>
              <a:ea typeface="微软雅黑" panose="020B0503020204020204" pitchFamily="34" charset="-122"/>
              <a:cs typeface="Heiti TC Light" charset="-120"/>
            </a:endParaRPr>
          </a:p>
        </p:txBody>
      </p:sp>
    </p:spTree>
    <p:extLst>
      <p:ext uri="{BB962C8B-B14F-4D97-AF65-F5344CB8AC3E}">
        <p14:creationId xmlns:p14="http://schemas.microsoft.com/office/powerpoint/2010/main" val="945248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75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75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B0B45EE1-07B3-4511-9331-E9C08A60FDEE}"/>
              </a:ext>
            </a:extLst>
          </p:cNvPr>
          <p:cNvSpPr txBox="1"/>
          <p:nvPr/>
        </p:nvSpPr>
        <p:spPr>
          <a:xfrm>
            <a:off x="823766" y="4983784"/>
            <a:ext cx="7865703" cy="1097865"/>
          </a:xfrm>
          <a:prstGeom prst="rect">
            <a:avLst/>
          </a:prstGeom>
          <a:noFill/>
        </p:spPr>
        <p:txBody>
          <a:bodyPr wrap="square">
            <a:spAutoFit/>
          </a:bodyPr>
          <a:lstStyle/>
          <a:p>
            <a:pPr>
              <a:lnSpc>
                <a:spcPts val="4060"/>
              </a:lnSpc>
            </a:pPr>
            <a:r>
              <a:rPr lang="zh-CN" altLang="en-US" sz="2800" dirty="0">
                <a:latin typeface="Microsoft YaHei" panose="020B0503020204020204" pitchFamily="34" charset="-122"/>
                <a:ea typeface="Microsoft YaHei" panose="020B0503020204020204" pitchFamily="34" charset="-122"/>
              </a:rPr>
              <a:t>附录一：进化论思想导致种族主义</a:t>
            </a:r>
            <a:br>
              <a:rPr lang="zh-CN" altLang="en-US" sz="2800" dirty="0">
                <a:latin typeface="Microsoft YaHei" panose="020B0503020204020204" pitchFamily="34" charset="-122"/>
                <a:ea typeface="Microsoft YaHei" panose="020B0503020204020204" pitchFamily="34" charset="-122"/>
              </a:rPr>
            </a:br>
            <a:r>
              <a:rPr lang="zh-CN" altLang="en-US" sz="2800" dirty="0">
                <a:latin typeface="Microsoft YaHei" panose="020B0503020204020204" pitchFamily="34" charset="-122"/>
                <a:ea typeface="Microsoft YaHei" panose="020B0503020204020204" pitchFamily="34" charset="-122"/>
              </a:rPr>
              <a:t>附录二：人的寿命越变越短了吗？</a:t>
            </a:r>
            <a:endParaRPr lang="en-US" altLang="zh-CN" sz="2800" dirty="0">
              <a:latin typeface="Microsoft YaHei" panose="020B0503020204020204" pitchFamily="34" charset="-122"/>
              <a:ea typeface="Microsoft YaHei" panose="020B0503020204020204" pitchFamily="34" charset="-122"/>
            </a:endParaRPr>
          </a:p>
        </p:txBody>
      </p:sp>
      <p:sp>
        <p:nvSpPr>
          <p:cNvPr id="8" name="标题 7">
            <a:extLst>
              <a:ext uri="{FF2B5EF4-FFF2-40B4-BE49-F238E27FC236}">
                <a16:creationId xmlns:a16="http://schemas.microsoft.com/office/drawing/2014/main" id="{38C772C3-CC9F-D945-9DE1-C9398E5E902C}"/>
              </a:ext>
            </a:extLst>
          </p:cNvPr>
          <p:cNvSpPr>
            <a:spLocks noGrp="1"/>
          </p:cNvSpPr>
          <p:nvPr>
            <p:ph type="title"/>
          </p:nvPr>
        </p:nvSpPr>
        <p:spPr/>
        <p:txBody>
          <a:bodyPr/>
          <a:lstStyle/>
          <a:p>
            <a:r>
              <a:rPr lang="zh-CN" altLang="en-US" dirty="0"/>
              <a:t>对于“人种”想要了解更多的同学</a:t>
            </a:r>
            <a:br>
              <a:rPr lang="en-US" altLang="zh-CN" dirty="0"/>
            </a:br>
            <a:r>
              <a:rPr lang="zh-CN" altLang="en-US" dirty="0"/>
              <a:t>可以参考</a:t>
            </a:r>
          </a:p>
        </p:txBody>
      </p:sp>
      <p:sp>
        <p:nvSpPr>
          <p:cNvPr id="9" name="直线连接符 20">
            <a:extLst>
              <a:ext uri="{FF2B5EF4-FFF2-40B4-BE49-F238E27FC236}">
                <a16:creationId xmlns:a16="http://schemas.microsoft.com/office/drawing/2014/main" id="{6F556620-E5AE-4749-8E2A-C7F26CAE88C5}"/>
              </a:ext>
            </a:extLst>
          </p:cNvPr>
          <p:cNvSpPr/>
          <p:nvPr/>
        </p:nvSpPr>
        <p:spPr>
          <a:xfrm flipH="1">
            <a:off x="454531" y="1814994"/>
            <a:ext cx="0" cy="456817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7CD5E31A-A33B-5C44-AB57-B8CA55B66A7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2">
            <a:extLst>
              <a:ext uri="{FF2B5EF4-FFF2-40B4-BE49-F238E27FC236}">
                <a16:creationId xmlns:a16="http://schemas.microsoft.com/office/drawing/2014/main" id="{CC9325A0-00CD-B247-A07A-CE96FA553CFE}"/>
              </a:ext>
            </a:extLst>
          </p:cNvPr>
          <p:cNvSpPr/>
          <p:nvPr/>
        </p:nvSpPr>
        <p:spPr>
          <a:xfrm flipH="1" flipV="1">
            <a:off x="971601" y="1814994"/>
            <a:ext cx="7742668" cy="1"/>
          </a:xfrm>
          <a:prstGeom prst="line">
            <a:avLst/>
          </a:prstGeom>
          <a:ln w="12700">
            <a:solidFill>
              <a:srgbClr val="77933C"/>
            </a:solidFill>
            <a:prstDash val="sysDash"/>
          </a:ln>
        </p:spPr>
        <p:txBody>
          <a:bodyPr lIns="45719" rIns="45719"/>
          <a:lstStyle/>
          <a:p>
            <a:endParaRPr/>
          </a:p>
        </p:txBody>
      </p:sp>
      <p:sp>
        <p:nvSpPr>
          <p:cNvPr id="12" name="直线连接符 23">
            <a:extLst>
              <a:ext uri="{FF2B5EF4-FFF2-40B4-BE49-F238E27FC236}">
                <a16:creationId xmlns:a16="http://schemas.microsoft.com/office/drawing/2014/main" id="{F8A6FC38-3C0B-3044-9907-740B7203A90A}"/>
              </a:ext>
            </a:extLst>
          </p:cNvPr>
          <p:cNvSpPr/>
          <p:nvPr/>
        </p:nvSpPr>
        <p:spPr>
          <a:xfrm flipH="1">
            <a:off x="8714268" y="1814994"/>
            <a:ext cx="0" cy="4429886"/>
          </a:xfrm>
          <a:prstGeom prst="line">
            <a:avLst/>
          </a:prstGeom>
          <a:ln w="12700">
            <a:solidFill>
              <a:srgbClr val="77933C"/>
            </a:solidFill>
            <a:prstDash val="sysDash"/>
          </a:ln>
        </p:spPr>
        <p:txBody>
          <a:bodyPr lIns="45719" rIns="45719"/>
          <a:lstStyle/>
          <a:p>
            <a:endParaRPr/>
          </a:p>
        </p:txBody>
      </p:sp>
      <p:pic>
        <p:nvPicPr>
          <p:cNvPr id="13" name="图片 24" descr="图片 24">
            <a:extLst>
              <a:ext uri="{FF2B5EF4-FFF2-40B4-BE49-F238E27FC236}">
                <a16:creationId xmlns:a16="http://schemas.microsoft.com/office/drawing/2014/main" id="{B5C66638-4DF6-0C49-82A5-BA79570DFE8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4" name="图片 25" descr="图片 25">
            <a:extLst>
              <a:ext uri="{FF2B5EF4-FFF2-40B4-BE49-F238E27FC236}">
                <a16:creationId xmlns:a16="http://schemas.microsoft.com/office/drawing/2014/main" id="{8D5CF159-EF05-A441-8977-5FE6BC6AF282}"/>
              </a:ext>
            </a:extLst>
          </p:cNvPr>
          <p:cNvPicPr>
            <a:picLocks noChangeAspect="1"/>
          </p:cNvPicPr>
          <p:nvPr/>
        </p:nvPicPr>
        <p:blipFill>
          <a:blip r:embed="rId3"/>
          <a:stretch>
            <a:fillRect/>
          </a:stretch>
        </p:blipFill>
        <p:spPr>
          <a:xfrm rot="10800000">
            <a:off x="222738" y="1555893"/>
            <a:ext cx="921637" cy="565092"/>
          </a:xfrm>
          <a:prstGeom prst="rect">
            <a:avLst/>
          </a:prstGeom>
          <a:ln w="12700">
            <a:miter lim="400000"/>
          </a:ln>
        </p:spPr>
      </p:pic>
      <p:pic>
        <p:nvPicPr>
          <p:cNvPr id="2" name="图片 1">
            <a:extLst>
              <a:ext uri="{FF2B5EF4-FFF2-40B4-BE49-F238E27FC236}">
                <a16:creationId xmlns:a16="http://schemas.microsoft.com/office/drawing/2014/main" id="{E989F9A2-E890-6741-8B72-E6F8CE8566A1}"/>
              </a:ext>
            </a:extLst>
          </p:cNvPr>
          <p:cNvPicPr>
            <a:picLocks noChangeAspect="1"/>
          </p:cNvPicPr>
          <p:nvPr/>
        </p:nvPicPr>
        <p:blipFill>
          <a:blip r:embed="rId4"/>
          <a:stretch>
            <a:fillRect/>
          </a:stretch>
        </p:blipFill>
        <p:spPr>
          <a:xfrm>
            <a:off x="2222500" y="2159000"/>
            <a:ext cx="4699000" cy="2540000"/>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56942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200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6F04688-CBF0-452B-AB49-3307A8D3EC86}"/>
              </a:ext>
            </a:extLst>
          </p:cNvPr>
          <p:cNvSpPr>
            <a:spLocks noGrp="1"/>
          </p:cNvSpPr>
          <p:nvPr>
            <p:ph type="title"/>
          </p:nvPr>
        </p:nvSpPr>
        <p:spPr/>
        <p:txBody>
          <a:bodyPr/>
          <a:lstStyle/>
          <a:p>
            <a:r>
              <a:rPr lang="zh-CN" altLang="en-US" dirty="0"/>
              <a:t>关于“人种”</a:t>
            </a:r>
            <a:r>
              <a:rPr lang="en-US" altLang="zh-CN" dirty="0"/>
              <a:t>……</a:t>
            </a:r>
            <a:endParaRPr lang="zh-CN" altLang="en-US" dirty="0"/>
          </a:p>
        </p:txBody>
      </p:sp>
      <p:sp>
        <p:nvSpPr>
          <p:cNvPr id="3" name="文本框 2">
            <a:extLst>
              <a:ext uri="{FF2B5EF4-FFF2-40B4-BE49-F238E27FC236}">
                <a16:creationId xmlns:a16="http://schemas.microsoft.com/office/drawing/2014/main" id="{A05504CD-7522-4051-870A-19CD5CED14A8}"/>
              </a:ext>
            </a:extLst>
          </p:cNvPr>
          <p:cNvSpPr txBox="1">
            <a:spLocks noChangeArrowheads="1"/>
          </p:cNvSpPr>
          <p:nvPr/>
        </p:nvSpPr>
        <p:spPr bwMode="auto">
          <a:xfrm>
            <a:off x="2823430" y="2407695"/>
            <a:ext cx="5691143" cy="102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560"/>
              </a:lnSpc>
              <a:spcBef>
                <a:spcPts val="1200"/>
              </a:spcBef>
            </a:pPr>
            <a:r>
              <a:rPr lang="zh-CN" altLang="en-US" sz="3200" dirty="0">
                <a:latin typeface="微软雅黑" panose="020B0503020204020204" pitchFamily="34" charset="-122"/>
                <a:ea typeface="微软雅黑" panose="020B0503020204020204" pitchFamily="34" charset="-122"/>
              </a:rPr>
              <a:t>一个人种</a:t>
            </a:r>
            <a:r>
              <a:rPr lang="en-US" altLang="zh-CN" sz="3200" dirty="0">
                <a:latin typeface="微软雅黑" panose="020B0503020204020204" pitchFamily="34" charset="-122"/>
                <a:ea typeface="微软雅黑" panose="020B0503020204020204" pitchFamily="34" charset="-122"/>
              </a:rPr>
              <a:t>	    </a:t>
            </a:r>
            <a:r>
              <a:rPr lang="zh-CN" altLang="en-US" sz="3200" dirty="0">
                <a:latin typeface="微软雅黑" panose="020B0503020204020204" pitchFamily="34" charset="-122"/>
                <a:ea typeface="微软雅黑" panose="020B0503020204020204" pitchFamily="34" charset="-122"/>
              </a:rPr>
              <a:t>都被神所造</a:t>
            </a:r>
            <a:r>
              <a:rPr lang="en-US" altLang="zh-CN" sz="3200" dirty="0">
                <a:latin typeface="微软雅黑" panose="020B0503020204020204" pitchFamily="34" charset="-122"/>
                <a:ea typeface="微软雅黑" panose="020B0503020204020204" pitchFamily="34" charset="-122"/>
              </a:rPr>
              <a:t>				    </a:t>
            </a:r>
            <a:r>
              <a:rPr lang="zh-CN" altLang="en-US" sz="3200" dirty="0">
                <a:latin typeface="微软雅黑" panose="020B0503020204020204" pitchFamily="34" charset="-122"/>
                <a:ea typeface="微软雅黑" panose="020B0503020204020204" pitchFamily="34" charset="-122"/>
              </a:rPr>
              <a:t>当彼此相爱</a:t>
            </a:r>
            <a:endParaRPr lang="zh-CN" altLang="en-US" sz="3200" dirty="0">
              <a:ea typeface="微软雅黑" panose="020B0503020204020204" pitchFamily="34" charset="-122"/>
            </a:endParaRPr>
          </a:p>
        </p:txBody>
      </p:sp>
      <p:pic>
        <p:nvPicPr>
          <p:cNvPr id="4" name="图片 3">
            <a:extLst>
              <a:ext uri="{FF2B5EF4-FFF2-40B4-BE49-F238E27FC236}">
                <a16:creationId xmlns:a16="http://schemas.microsoft.com/office/drawing/2014/main" id="{440E01CA-D6A1-4CD8-8A4E-CC07E4AA0A0E}"/>
              </a:ext>
            </a:extLst>
          </p:cNvPr>
          <p:cNvPicPr>
            <a:picLocks noChangeAspect="1"/>
          </p:cNvPicPr>
          <p:nvPr/>
        </p:nvPicPr>
        <p:blipFill>
          <a:blip r:embed="rId3"/>
          <a:stretch>
            <a:fillRect/>
          </a:stretch>
        </p:blipFill>
        <p:spPr>
          <a:xfrm>
            <a:off x="837393" y="1819868"/>
            <a:ext cx="1526192" cy="203492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0569C579-9305-4E4D-A1F0-038918C4103C}"/>
              </a:ext>
            </a:extLst>
          </p:cNvPr>
          <p:cNvPicPr>
            <a:picLocks noChangeAspect="1"/>
          </p:cNvPicPr>
          <p:nvPr/>
        </p:nvPicPr>
        <p:blipFill>
          <a:blip r:embed="rId4"/>
          <a:stretch>
            <a:fillRect/>
          </a:stretch>
        </p:blipFill>
        <p:spPr>
          <a:xfrm>
            <a:off x="837392" y="3949250"/>
            <a:ext cx="1526181" cy="228251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6AF812BF-4EE1-41B5-8449-01F0B40677F8}"/>
              </a:ext>
            </a:extLst>
          </p:cNvPr>
          <p:cNvSpPr txBox="1">
            <a:spLocks noChangeArrowheads="1"/>
          </p:cNvSpPr>
          <p:nvPr/>
        </p:nvSpPr>
        <p:spPr bwMode="auto">
          <a:xfrm>
            <a:off x="2797162" y="4761895"/>
            <a:ext cx="6057900" cy="1175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560"/>
              </a:lnSpc>
              <a:spcBef>
                <a:spcPts val="1200"/>
              </a:spcBef>
            </a:pPr>
            <a:r>
              <a:rPr lang="zh-CN" altLang="en-US" sz="3200" dirty="0">
                <a:latin typeface="微软雅黑" panose="020B0503020204020204" pitchFamily="34" charset="-122"/>
                <a:ea typeface="微软雅黑" panose="020B0503020204020204" pitchFamily="34" charset="-122"/>
              </a:rPr>
              <a:t>多个人种</a:t>
            </a:r>
            <a:r>
              <a:rPr lang="en-US" altLang="zh-CN" sz="3200" dirty="0">
                <a:latin typeface="微软雅黑" panose="020B0503020204020204" pitchFamily="34" charset="-122"/>
                <a:ea typeface="微软雅黑" panose="020B0503020204020204" pitchFamily="34" charset="-122"/>
              </a:rPr>
              <a:t>	    </a:t>
            </a:r>
            <a:r>
              <a:rPr lang="zh-CN" altLang="en-US" sz="3200" dirty="0">
                <a:latin typeface="微软雅黑" panose="020B0503020204020204" pitchFamily="34" charset="-122"/>
                <a:ea typeface="微软雅黑" panose="020B0503020204020204" pitchFamily="34" charset="-122"/>
              </a:rPr>
              <a:t>进化程度不一</a:t>
            </a:r>
            <a:endParaRPr lang="en-US" altLang="zh-CN" sz="3200" dirty="0">
              <a:latin typeface="微软雅黑" panose="020B0503020204020204" pitchFamily="34" charset="-122"/>
              <a:ea typeface="微软雅黑" panose="020B0503020204020204" pitchFamily="34" charset="-122"/>
            </a:endParaRPr>
          </a:p>
          <a:p>
            <a:pPr>
              <a:lnSpc>
                <a:spcPts val="3560"/>
              </a:lnSpc>
              <a:spcBef>
                <a:spcPts val="1200"/>
              </a:spcBef>
            </a:pPr>
            <a:r>
              <a:rPr lang="zh-CN" altLang="en-US" sz="3200" dirty="0">
                <a:latin typeface="微软雅黑" panose="020B0503020204020204" pitchFamily="34" charset="-122"/>
                <a:ea typeface="微软雅黑" panose="020B0503020204020204" pitchFamily="34" charset="-122"/>
              </a:rPr>
              <a:t>        </a:t>
            </a:r>
            <a:r>
              <a:rPr lang="en-US" altLang="zh-CN" sz="3200" dirty="0">
                <a:latin typeface="微软雅黑" panose="020B0503020204020204" pitchFamily="34" charset="-122"/>
                <a:ea typeface="微软雅黑" panose="020B0503020204020204" pitchFamily="34" charset="-122"/>
              </a:rPr>
              <a:t>	    </a:t>
            </a:r>
            <a:r>
              <a:rPr lang="zh-CN" altLang="en-US" sz="3200" dirty="0">
                <a:latin typeface="微软雅黑" panose="020B0503020204020204" pitchFamily="34" charset="-122"/>
                <a:ea typeface="微软雅黑" panose="020B0503020204020204" pitchFamily="34" charset="-122"/>
              </a:rPr>
              <a:t>有高、低之分</a:t>
            </a:r>
            <a:endParaRPr lang="zh-CN" altLang="en-US" sz="3200" dirty="0">
              <a:ea typeface="微软雅黑" panose="020B0503020204020204" pitchFamily="34" charset="-122"/>
            </a:endParaRPr>
          </a:p>
        </p:txBody>
      </p:sp>
      <p:sp>
        <p:nvSpPr>
          <p:cNvPr id="9" name="直线连接符 20">
            <a:extLst>
              <a:ext uri="{FF2B5EF4-FFF2-40B4-BE49-F238E27FC236}">
                <a16:creationId xmlns:a16="http://schemas.microsoft.com/office/drawing/2014/main" id="{B2F54A9F-C600-014B-B52D-D70A979A8A3C}"/>
              </a:ext>
            </a:extLst>
          </p:cNvPr>
          <p:cNvSpPr/>
          <p:nvPr/>
        </p:nvSpPr>
        <p:spPr>
          <a:xfrm flipH="1">
            <a:off x="454531" y="1527860"/>
            <a:ext cx="0" cy="485530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605A6674-C088-1F4B-8618-71F654DE9DC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2">
            <a:extLst>
              <a:ext uri="{FF2B5EF4-FFF2-40B4-BE49-F238E27FC236}">
                <a16:creationId xmlns:a16="http://schemas.microsoft.com/office/drawing/2014/main" id="{6474EEB3-923B-7C47-A89C-8D3423F58885}"/>
              </a:ext>
            </a:extLst>
          </p:cNvPr>
          <p:cNvSpPr/>
          <p:nvPr/>
        </p:nvSpPr>
        <p:spPr>
          <a:xfrm flipH="1" flipV="1">
            <a:off x="998047" y="1519687"/>
            <a:ext cx="7742668" cy="1"/>
          </a:xfrm>
          <a:prstGeom prst="line">
            <a:avLst/>
          </a:prstGeom>
          <a:ln w="12700">
            <a:solidFill>
              <a:srgbClr val="77933C"/>
            </a:solidFill>
            <a:prstDash val="sysDash"/>
          </a:ln>
        </p:spPr>
        <p:txBody>
          <a:bodyPr lIns="45719" rIns="45719"/>
          <a:lstStyle/>
          <a:p>
            <a:endParaRPr/>
          </a:p>
        </p:txBody>
      </p:sp>
      <p:sp>
        <p:nvSpPr>
          <p:cNvPr id="12" name="直线连接符 23">
            <a:extLst>
              <a:ext uri="{FF2B5EF4-FFF2-40B4-BE49-F238E27FC236}">
                <a16:creationId xmlns:a16="http://schemas.microsoft.com/office/drawing/2014/main" id="{DA5FA2F2-EBA5-3B4E-A2B0-75CAC2239F59}"/>
              </a:ext>
            </a:extLst>
          </p:cNvPr>
          <p:cNvSpPr/>
          <p:nvPr/>
        </p:nvSpPr>
        <p:spPr>
          <a:xfrm flipH="1">
            <a:off x="8714268" y="1527860"/>
            <a:ext cx="0" cy="4717020"/>
          </a:xfrm>
          <a:prstGeom prst="line">
            <a:avLst/>
          </a:prstGeom>
          <a:ln w="12700">
            <a:solidFill>
              <a:srgbClr val="77933C"/>
            </a:solidFill>
            <a:prstDash val="sysDash"/>
          </a:ln>
        </p:spPr>
        <p:txBody>
          <a:bodyPr lIns="45719" rIns="45719"/>
          <a:lstStyle/>
          <a:p>
            <a:endParaRPr/>
          </a:p>
        </p:txBody>
      </p:sp>
      <p:pic>
        <p:nvPicPr>
          <p:cNvPr id="13" name="图片 24" descr="图片 24">
            <a:extLst>
              <a:ext uri="{FF2B5EF4-FFF2-40B4-BE49-F238E27FC236}">
                <a16:creationId xmlns:a16="http://schemas.microsoft.com/office/drawing/2014/main" id="{91EDE65F-00FE-DE4D-B19C-E71C8E1AEA9B}"/>
              </a:ext>
            </a:extLst>
          </p:cNvPr>
          <p:cNvPicPr>
            <a:picLocks noChangeAspect="1"/>
          </p:cNvPicPr>
          <p:nvPr/>
        </p:nvPicPr>
        <p:blipFill>
          <a:blip r:embed="rId5"/>
          <a:stretch>
            <a:fillRect/>
          </a:stretch>
        </p:blipFill>
        <p:spPr>
          <a:xfrm>
            <a:off x="8053754" y="6069658"/>
            <a:ext cx="921638" cy="565092"/>
          </a:xfrm>
          <a:prstGeom prst="rect">
            <a:avLst/>
          </a:prstGeom>
          <a:ln w="12700">
            <a:miter lim="400000"/>
          </a:ln>
        </p:spPr>
      </p:pic>
      <p:pic>
        <p:nvPicPr>
          <p:cNvPr id="14" name="图片 25" descr="图片 25">
            <a:extLst>
              <a:ext uri="{FF2B5EF4-FFF2-40B4-BE49-F238E27FC236}">
                <a16:creationId xmlns:a16="http://schemas.microsoft.com/office/drawing/2014/main" id="{D40BC15C-8D40-EB47-AFBB-FBDB87B74908}"/>
              </a:ext>
            </a:extLst>
          </p:cNvPr>
          <p:cNvPicPr>
            <a:picLocks noChangeAspect="1"/>
          </p:cNvPicPr>
          <p:nvPr/>
        </p:nvPicPr>
        <p:blipFill>
          <a:blip r:embed="rId5"/>
          <a:stretch>
            <a:fillRect/>
          </a:stretch>
        </p:blipFill>
        <p:spPr>
          <a:xfrm rot="10800000">
            <a:off x="222738" y="1268760"/>
            <a:ext cx="921637" cy="565092"/>
          </a:xfrm>
          <a:prstGeom prst="rect">
            <a:avLst/>
          </a:prstGeom>
          <a:ln w="12700">
            <a:miter lim="400000"/>
          </a:ln>
        </p:spPr>
      </p:pic>
    </p:spTree>
    <p:extLst>
      <p:ext uri="{BB962C8B-B14F-4D97-AF65-F5344CB8AC3E}">
        <p14:creationId xmlns:p14="http://schemas.microsoft.com/office/powerpoint/2010/main" val="12470206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5B7505A3-738C-C046-BEAA-C3AD6917DC96}"/>
              </a:ext>
            </a:extLst>
          </p:cNvPr>
          <p:cNvSpPr>
            <a:spLocks noGrp="1"/>
          </p:cNvSpPr>
          <p:nvPr>
            <p:ph type="title"/>
          </p:nvPr>
        </p:nvSpPr>
        <p:spPr>
          <a:xfrm>
            <a:off x="0" y="476672"/>
            <a:ext cx="9144000" cy="1325563"/>
          </a:xfrm>
        </p:spPr>
        <p:txBody>
          <a:bodyPr/>
          <a:lstStyle/>
          <a:p>
            <a:pPr algn="ctr"/>
            <a:r>
              <a:rPr lang="zh-CN" altLang="en-US" dirty="0"/>
              <a:t>如果人用进化思想取代圣经的真理</a:t>
            </a:r>
            <a:br>
              <a:rPr lang="en-US" altLang="zh-CN" dirty="0"/>
            </a:br>
            <a:r>
              <a:rPr lang="zh-CN" altLang="en-US" dirty="0"/>
              <a:t>那会怎么样呢？</a:t>
            </a:r>
          </a:p>
        </p:txBody>
      </p:sp>
      <p:pic>
        <p:nvPicPr>
          <p:cNvPr id="2" name="1733887498_1">
            <a:hlinkClick r:id="" action="ppaction://media"/>
            <a:extLst>
              <a:ext uri="{FF2B5EF4-FFF2-40B4-BE49-F238E27FC236}">
                <a16:creationId xmlns:a16="http://schemas.microsoft.com/office/drawing/2014/main" id="{E094B010-F2BB-FD03-3AAC-46EB54851B3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697919"/>
            <a:ext cx="9144000" cy="5143500"/>
          </a:xfrm>
          <a:prstGeom prst="rect">
            <a:avLst/>
          </a:prstGeom>
        </p:spPr>
      </p:pic>
    </p:spTree>
    <p:extLst>
      <p:ext uri="{BB962C8B-B14F-4D97-AF65-F5344CB8AC3E}">
        <p14:creationId xmlns:p14="http://schemas.microsoft.com/office/powerpoint/2010/main" val="3026600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53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C633B630-7280-9340-9903-CFDDC5179B91}"/>
              </a:ext>
            </a:extLst>
          </p:cNvPr>
          <p:cNvSpPr>
            <a:spLocks noGrp="1"/>
          </p:cNvSpPr>
          <p:nvPr>
            <p:ph type="title"/>
          </p:nvPr>
        </p:nvSpPr>
        <p:spPr>
          <a:xfrm>
            <a:off x="0" y="454068"/>
            <a:ext cx="9144000" cy="2182844"/>
          </a:xfrm>
        </p:spPr>
        <p:txBody>
          <a:bodyPr/>
          <a:lstStyle/>
          <a:p>
            <a:r>
              <a:rPr lang="zh-CN" altLang="en-US" dirty="0"/>
              <a:t>进化论的谎言</a:t>
            </a:r>
            <a:br>
              <a:rPr lang="zh-CN" altLang="en-US" dirty="0"/>
            </a:br>
            <a:r>
              <a:rPr lang="zh-CN" altLang="en-US" dirty="0"/>
              <a:t>夺走了很多人的生命</a:t>
            </a:r>
            <a:br>
              <a:rPr lang="zh-CN" altLang="en-US" dirty="0"/>
            </a:br>
            <a:r>
              <a:rPr lang="en-US" altLang="zh-CN" dirty="0"/>
              <a:t>…….</a:t>
            </a:r>
            <a:endParaRPr lang="zh-CN" altLang="en-US" dirty="0"/>
          </a:p>
        </p:txBody>
      </p:sp>
      <p:pic>
        <p:nvPicPr>
          <p:cNvPr id="6" name="图片 5">
            <a:extLst>
              <a:ext uri="{FF2B5EF4-FFF2-40B4-BE49-F238E27FC236}">
                <a16:creationId xmlns:a16="http://schemas.microsoft.com/office/drawing/2014/main" id="{FAA0C95C-1BF7-A04A-8E02-B1B4B90549A1}"/>
              </a:ext>
            </a:extLst>
          </p:cNvPr>
          <p:cNvPicPr>
            <a:picLocks noChangeAspect="1"/>
          </p:cNvPicPr>
          <p:nvPr/>
        </p:nvPicPr>
        <p:blipFill>
          <a:blip r:embed="rId3"/>
          <a:stretch>
            <a:fillRect/>
          </a:stretch>
        </p:blipFill>
        <p:spPr>
          <a:xfrm>
            <a:off x="1071370" y="2060848"/>
            <a:ext cx="7001260" cy="464883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235624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B0B45EE1-07B3-4511-9331-E9C08A60FDEE}"/>
              </a:ext>
            </a:extLst>
          </p:cNvPr>
          <p:cNvSpPr txBox="1"/>
          <p:nvPr/>
        </p:nvSpPr>
        <p:spPr>
          <a:xfrm>
            <a:off x="864720" y="5393699"/>
            <a:ext cx="7357694" cy="954107"/>
          </a:xfrm>
          <a:prstGeom prst="rect">
            <a:avLst/>
          </a:prstGeom>
          <a:noFill/>
        </p:spPr>
        <p:txBody>
          <a:bodyPr wrap="square">
            <a:spAutoFit/>
          </a:bodyPr>
          <a:lstStyle/>
          <a:p>
            <a:r>
              <a:rPr lang="zh-CN" altLang="zh-CN" sz="2800" dirty="0">
                <a:latin typeface="Microsoft YaHei" panose="020B0503020204020204" pitchFamily="34" charset="-122"/>
                <a:ea typeface="Microsoft YaHei" panose="020B0503020204020204" pitchFamily="34" charset="-122"/>
              </a:rPr>
              <a:t>使徒行传</a:t>
            </a:r>
            <a:r>
              <a:rPr lang="en-US" altLang="zh-CN" sz="2800" dirty="0">
                <a:latin typeface="Microsoft YaHei" panose="020B0503020204020204" pitchFamily="34" charset="-122"/>
                <a:ea typeface="Microsoft YaHei" panose="020B0503020204020204" pitchFamily="34" charset="-122"/>
              </a:rPr>
              <a:t>17:26 </a:t>
            </a:r>
            <a:r>
              <a:rPr lang="zh-CN" altLang="en-US" sz="2800" dirty="0">
                <a:latin typeface="Microsoft YaHei" panose="020B0503020204020204" pitchFamily="34" charset="-122"/>
                <a:ea typeface="Microsoft YaHei" panose="020B0503020204020204" pitchFamily="34" charset="-122"/>
              </a:rPr>
              <a:t>他（</a:t>
            </a:r>
            <a:r>
              <a:rPr lang="zh-CN" altLang="zh-CN" sz="2800" dirty="0">
                <a:latin typeface="Microsoft YaHei" panose="020B0503020204020204" pitchFamily="34" charset="-122"/>
                <a:ea typeface="Microsoft YaHei" panose="020B0503020204020204" pitchFamily="34" charset="-122"/>
              </a:rPr>
              <a:t>神</a:t>
            </a:r>
            <a:r>
              <a:rPr lang="zh-CN" altLang="en-US" sz="2800" dirty="0">
                <a:latin typeface="Microsoft YaHei" panose="020B0503020204020204" pitchFamily="34" charset="-122"/>
                <a:ea typeface="Microsoft YaHei" panose="020B0503020204020204" pitchFamily="34" charset="-122"/>
              </a:rPr>
              <a:t>）</a:t>
            </a:r>
            <a:r>
              <a:rPr lang="zh-CN" altLang="zh-CN" sz="2800" dirty="0">
                <a:latin typeface="Microsoft YaHei" panose="020B0503020204020204" pitchFamily="34" charset="-122"/>
                <a:ea typeface="Microsoft YaHei" panose="020B0503020204020204" pitchFamily="34" charset="-122"/>
              </a:rPr>
              <a:t>从一本造出万族的人</a:t>
            </a:r>
            <a:r>
              <a:rPr lang="en-US" altLang="zh-CN" sz="2800" dirty="0">
                <a:latin typeface="Microsoft YaHei" panose="020B0503020204020204" pitchFamily="34" charset="-122"/>
                <a:ea typeface="Microsoft YaHei" panose="020B0503020204020204" pitchFamily="34" charset="-122"/>
              </a:rPr>
              <a:t>,</a:t>
            </a:r>
            <a:r>
              <a:rPr lang="zh-CN" altLang="zh-CN" sz="2800" dirty="0">
                <a:latin typeface="Microsoft YaHei" panose="020B0503020204020204" pitchFamily="34" charset="-122"/>
                <a:ea typeface="Microsoft YaHei" panose="020B0503020204020204" pitchFamily="34" charset="-122"/>
              </a:rPr>
              <a:t> 住在全地上</a:t>
            </a:r>
            <a:r>
              <a:rPr lang="en-US" altLang="zh-CN" sz="2800" dirty="0">
                <a:latin typeface="Microsoft YaHei" panose="020B0503020204020204" pitchFamily="34" charset="-122"/>
                <a:ea typeface="Microsoft YaHei" panose="020B0503020204020204" pitchFamily="34" charset="-122"/>
              </a:rPr>
              <a:t>……</a:t>
            </a:r>
          </a:p>
        </p:txBody>
      </p:sp>
      <p:sp>
        <p:nvSpPr>
          <p:cNvPr id="8" name="标题 7">
            <a:extLst>
              <a:ext uri="{FF2B5EF4-FFF2-40B4-BE49-F238E27FC236}">
                <a16:creationId xmlns:a16="http://schemas.microsoft.com/office/drawing/2014/main" id="{38C772C3-CC9F-D945-9DE1-C9398E5E902C}"/>
              </a:ext>
            </a:extLst>
          </p:cNvPr>
          <p:cNvSpPr>
            <a:spLocks noGrp="1"/>
          </p:cNvSpPr>
          <p:nvPr>
            <p:ph type="title"/>
          </p:nvPr>
        </p:nvSpPr>
        <p:spPr/>
        <p:txBody>
          <a:bodyPr/>
          <a:lstStyle/>
          <a:p>
            <a:r>
              <a:rPr lang="zh-CN" altLang="en-US" dirty="0"/>
              <a:t>如果我们不要悲剧重演</a:t>
            </a:r>
            <a:br>
              <a:rPr lang="zh-CN" altLang="en-US" dirty="0"/>
            </a:br>
            <a:r>
              <a:rPr lang="zh-CN" altLang="en-US" dirty="0"/>
              <a:t>就要实实在在地相信圣经的话！</a:t>
            </a:r>
          </a:p>
        </p:txBody>
      </p:sp>
      <p:sp>
        <p:nvSpPr>
          <p:cNvPr id="9" name="直线连接符 20">
            <a:extLst>
              <a:ext uri="{FF2B5EF4-FFF2-40B4-BE49-F238E27FC236}">
                <a16:creationId xmlns:a16="http://schemas.microsoft.com/office/drawing/2014/main" id="{6F556620-E5AE-4749-8E2A-C7F26CAE88C5}"/>
              </a:ext>
            </a:extLst>
          </p:cNvPr>
          <p:cNvSpPr/>
          <p:nvPr/>
        </p:nvSpPr>
        <p:spPr>
          <a:xfrm flipH="1">
            <a:off x="454531" y="1814994"/>
            <a:ext cx="0" cy="456817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7CD5E31A-A33B-5C44-AB57-B8CA55B66A7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2">
            <a:extLst>
              <a:ext uri="{FF2B5EF4-FFF2-40B4-BE49-F238E27FC236}">
                <a16:creationId xmlns:a16="http://schemas.microsoft.com/office/drawing/2014/main" id="{CC9325A0-00CD-B247-A07A-CE96FA553CFE}"/>
              </a:ext>
            </a:extLst>
          </p:cNvPr>
          <p:cNvSpPr/>
          <p:nvPr/>
        </p:nvSpPr>
        <p:spPr>
          <a:xfrm flipH="1" flipV="1">
            <a:off x="971601" y="1814994"/>
            <a:ext cx="7742668" cy="1"/>
          </a:xfrm>
          <a:prstGeom prst="line">
            <a:avLst/>
          </a:prstGeom>
          <a:ln w="12700">
            <a:solidFill>
              <a:srgbClr val="77933C"/>
            </a:solidFill>
            <a:prstDash val="sysDash"/>
          </a:ln>
        </p:spPr>
        <p:txBody>
          <a:bodyPr lIns="45719" rIns="45719"/>
          <a:lstStyle/>
          <a:p>
            <a:endParaRPr/>
          </a:p>
        </p:txBody>
      </p:sp>
      <p:sp>
        <p:nvSpPr>
          <p:cNvPr id="12" name="直线连接符 23">
            <a:extLst>
              <a:ext uri="{FF2B5EF4-FFF2-40B4-BE49-F238E27FC236}">
                <a16:creationId xmlns:a16="http://schemas.microsoft.com/office/drawing/2014/main" id="{F8A6FC38-3C0B-3044-9907-740B7203A90A}"/>
              </a:ext>
            </a:extLst>
          </p:cNvPr>
          <p:cNvSpPr/>
          <p:nvPr/>
        </p:nvSpPr>
        <p:spPr>
          <a:xfrm flipH="1">
            <a:off x="8714268" y="1814994"/>
            <a:ext cx="0" cy="4429886"/>
          </a:xfrm>
          <a:prstGeom prst="line">
            <a:avLst/>
          </a:prstGeom>
          <a:ln w="12700">
            <a:solidFill>
              <a:srgbClr val="77933C"/>
            </a:solidFill>
            <a:prstDash val="sysDash"/>
          </a:ln>
        </p:spPr>
        <p:txBody>
          <a:bodyPr lIns="45719" rIns="45719"/>
          <a:lstStyle/>
          <a:p>
            <a:endParaRPr/>
          </a:p>
        </p:txBody>
      </p:sp>
      <p:pic>
        <p:nvPicPr>
          <p:cNvPr id="13" name="图片 24" descr="图片 24">
            <a:extLst>
              <a:ext uri="{FF2B5EF4-FFF2-40B4-BE49-F238E27FC236}">
                <a16:creationId xmlns:a16="http://schemas.microsoft.com/office/drawing/2014/main" id="{B5C66638-4DF6-0C49-82A5-BA79570DFE8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4" name="图片 25" descr="图片 25">
            <a:extLst>
              <a:ext uri="{FF2B5EF4-FFF2-40B4-BE49-F238E27FC236}">
                <a16:creationId xmlns:a16="http://schemas.microsoft.com/office/drawing/2014/main" id="{8D5CF159-EF05-A441-8977-5FE6BC6AF282}"/>
              </a:ext>
            </a:extLst>
          </p:cNvPr>
          <p:cNvPicPr>
            <a:picLocks noChangeAspect="1"/>
          </p:cNvPicPr>
          <p:nvPr/>
        </p:nvPicPr>
        <p:blipFill>
          <a:blip r:embed="rId3"/>
          <a:stretch>
            <a:fillRect/>
          </a:stretch>
        </p:blipFill>
        <p:spPr>
          <a:xfrm rot="10800000">
            <a:off x="222738" y="1555893"/>
            <a:ext cx="921637" cy="565092"/>
          </a:xfrm>
          <a:prstGeom prst="rect">
            <a:avLst/>
          </a:prstGeom>
          <a:ln w="12700">
            <a:miter lim="400000"/>
          </a:ln>
        </p:spPr>
      </p:pic>
      <p:pic>
        <p:nvPicPr>
          <p:cNvPr id="16" name="图片 15">
            <a:extLst>
              <a:ext uri="{FF2B5EF4-FFF2-40B4-BE49-F238E27FC236}">
                <a16:creationId xmlns:a16="http://schemas.microsoft.com/office/drawing/2014/main" id="{7B10664B-028E-3E48-B6DA-C614E0FDD2DA}"/>
              </a:ext>
            </a:extLst>
          </p:cNvPr>
          <p:cNvPicPr>
            <a:picLocks noChangeAspect="1"/>
          </p:cNvPicPr>
          <p:nvPr/>
        </p:nvPicPr>
        <p:blipFill rotWithShape="1">
          <a:blip r:embed="rId4">
            <a:extLst>
              <a:ext uri="{28A0092B-C50C-407E-A947-70E740481C1C}">
                <a14:useLocalDpi xmlns:a14="http://schemas.microsoft.com/office/drawing/2010/main" val="0"/>
              </a:ext>
            </a:extLst>
          </a:blip>
          <a:srcRect t="2392" b="5219"/>
          <a:stretch/>
        </p:blipFill>
        <p:spPr>
          <a:xfrm>
            <a:off x="2032000" y="1991703"/>
            <a:ext cx="5080000" cy="32501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5065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200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B0B45EE1-07B3-4511-9331-E9C08A60FDEE}"/>
              </a:ext>
            </a:extLst>
          </p:cNvPr>
          <p:cNvSpPr txBox="1"/>
          <p:nvPr/>
        </p:nvSpPr>
        <p:spPr>
          <a:xfrm>
            <a:off x="864720" y="5393699"/>
            <a:ext cx="7357694" cy="954107"/>
          </a:xfrm>
          <a:prstGeom prst="rect">
            <a:avLst/>
          </a:prstGeom>
          <a:noFill/>
        </p:spPr>
        <p:txBody>
          <a:bodyPr wrap="square">
            <a:spAutoFit/>
          </a:bodyPr>
          <a:lstStyle/>
          <a:p>
            <a:r>
              <a:rPr lang="zh-CN" altLang="en-US" sz="2800" dirty="0">
                <a:latin typeface="Microsoft YaHei" panose="020B0503020204020204" pitchFamily="34" charset="-122"/>
                <a:ea typeface="Microsoft YaHei" panose="020B0503020204020204" pitchFamily="34" charset="-122"/>
              </a:rPr>
              <a:t>创世记</a:t>
            </a:r>
            <a:r>
              <a:rPr lang="en-US" altLang="zh-CN" sz="2800" dirty="0">
                <a:latin typeface="Microsoft YaHei" panose="020B0503020204020204" pitchFamily="34" charset="-122"/>
                <a:ea typeface="Microsoft YaHei" panose="020B0503020204020204" pitchFamily="34" charset="-122"/>
              </a:rPr>
              <a:t>3:20 </a:t>
            </a:r>
            <a:r>
              <a:rPr lang="zh-CN" altLang="en-US" sz="2800" dirty="0">
                <a:latin typeface="Microsoft YaHei" panose="020B0503020204020204" pitchFamily="34" charset="-122"/>
                <a:ea typeface="Microsoft YaHei" panose="020B0503020204020204" pitchFamily="34" charset="-122"/>
              </a:rPr>
              <a:t>亚当给他妻子起名叫夏娃，因为她是众生之母。</a:t>
            </a:r>
            <a:endParaRPr lang="en-US" altLang="zh-CN" sz="2800" dirty="0">
              <a:latin typeface="Microsoft YaHei" panose="020B0503020204020204" pitchFamily="34" charset="-122"/>
              <a:ea typeface="Microsoft YaHei" panose="020B0503020204020204" pitchFamily="34" charset="-122"/>
            </a:endParaRPr>
          </a:p>
        </p:txBody>
      </p:sp>
      <p:sp>
        <p:nvSpPr>
          <p:cNvPr id="8" name="标题 7">
            <a:extLst>
              <a:ext uri="{FF2B5EF4-FFF2-40B4-BE49-F238E27FC236}">
                <a16:creationId xmlns:a16="http://schemas.microsoft.com/office/drawing/2014/main" id="{38C772C3-CC9F-D945-9DE1-C9398E5E902C}"/>
              </a:ext>
            </a:extLst>
          </p:cNvPr>
          <p:cNvSpPr>
            <a:spLocks noGrp="1"/>
          </p:cNvSpPr>
          <p:nvPr>
            <p:ph type="title"/>
          </p:nvPr>
        </p:nvSpPr>
        <p:spPr/>
        <p:txBody>
          <a:bodyPr/>
          <a:lstStyle/>
          <a:p>
            <a:r>
              <a:rPr lang="zh-CN" altLang="en-US" dirty="0"/>
              <a:t>如果我们不要悲剧重演</a:t>
            </a:r>
            <a:br>
              <a:rPr lang="zh-CN" altLang="en-US" dirty="0"/>
            </a:br>
            <a:r>
              <a:rPr lang="zh-CN" altLang="en-US" dirty="0"/>
              <a:t>    就要实实在在地相信圣经的话！</a:t>
            </a:r>
          </a:p>
        </p:txBody>
      </p:sp>
      <p:sp>
        <p:nvSpPr>
          <p:cNvPr id="9" name="直线连接符 20">
            <a:extLst>
              <a:ext uri="{FF2B5EF4-FFF2-40B4-BE49-F238E27FC236}">
                <a16:creationId xmlns:a16="http://schemas.microsoft.com/office/drawing/2014/main" id="{6F556620-E5AE-4749-8E2A-C7F26CAE88C5}"/>
              </a:ext>
            </a:extLst>
          </p:cNvPr>
          <p:cNvSpPr/>
          <p:nvPr/>
        </p:nvSpPr>
        <p:spPr>
          <a:xfrm flipH="1">
            <a:off x="454531" y="2021020"/>
            <a:ext cx="0" cy="4382912"/>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7CD5E31A-A33B-5C44-AB57-B8CA55B66A7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2">
            <a:extLst>
              <a:ext uri="{FF2B5EF4-FFF2-40B4-BE49-F238E27FC236}">
                <a16:creationId xmlns:a16="http://schemas.microsoft.com/office/drawing/2014/main" id="{CC9325A0-00CD-B247-A07A-CE96FA553CFE}"/>
              </a:ext>
            </a:extLst>
          </p:cNvPr>
          <p:cNvSpPr/>
          <p:nvPr/>
        </p:nvSpPr>
        <p:spPr>
          <a:xfrm flipH="1" flipV="1">
            <a:off x="971601" y="2021020"/>
            <a:ext cx="7742668" cy="1"/>
          </a:xfrm>
          <a:prstGeom prst="line">
            <a:avLst/>
          </a:prstGeom>
          <a:ln w="12700">
            <a:solidFill>
              <a:srgbClr val="77933C"/>
            </a:solidFill>
            <a:prstDash val="sysDash"/>
          </a:ln>
        </p:spPr>
        <p:txBody>
          <a:bodyPr lIns="45719" rIns="45719"/>
          <a:lstStyle/>
          <a:p>
            <a:endParaRPr/>
          </a:p>
        </p:txBody>
      </p:sp>
      <p:sp>
        <p:nvSpPr>
          <p:cNvPr id="12" name="直线连接符 23">
            <a:extLst>
              <a:ext uri="{FF2B5EF4-FFF2-40B4-BE49-F238E27FC236}">
                <a16:creationId xmlns:a16="http://schemas.microsoft.com/office/drawing/2014/main" id="{F8A6FC38-3C0B-3044-9907-740B7203A90A}"/>
              </a:ext>
            </a:extLst>
          </p:cNvPr>
          <p:cNvSpPr/>
          <p:nvPr/>
        </p:nvSpPr>
        <p:spPr>
          <a:xfrm flipH="1">
            <a:off x="8714268" y="2021020"/>
            <a:ext cx="0" cy="4223860"/>
          </a:xfrm>
          <a:prstGeom prst="line">
            <a:avLst/>
          </a:prstGeom>
          <a:ln w="12700">
            <a:solidFill>
              <a:srgbClr val="77933C"/>
            </a:solidFill>
            <a:prstDash val="sysDash"/>
          </a:ln>
        </p:spPr>
        <p:txBody>
          <a:bodyPr lIns="45719" rIns="45719"/>
          <a:lstStyle/>
          <a:p>
            <a:endParaRPr/>
          </a:p>
        </p:txBody>
      </p:sp>
      <p:pic>
        <p:nvPicPr>
          <p:cNvPr id="13" name="图片 24" descr="图片 24">
            <a:extLst>
              <a:ext uri="{FF2B5EF4-FFF2-40B4-BE49-F238E27FC236}">
                <a16:creationId xmlns:a16="http://schemas.microsoft.com/office/drawing/2014/main" id="{B5C66638-4DF6-0C49-82A5-BA79570DFE8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4" name="图片 25" descr="图片 25">
            <a:extLst>
              <a:ext uri="{FF2B5EF4-FFF2-40B4-BE49-F238E27FC236}">
                <a16:creationId xmlns:a16="http://schemas.microsoft.com/office/drawing/2014/main" id="{8D5CF159-EF05-A441-8977-5FE6BC6AF282}"/>
              </a:ext>
            </a:extLst>
          </p:cNvPr>
          <p:cNvPicPr>
            <a:picLocks noChangeAspect="1"/>
          </p:cNvPicPr>
          <p:nvPr/>
        </p:nvPicPr>
        <p:blipFill>
          <a:blip r:embed="rId3"/>
          <a:stretch>
            <a:fillRect/>
          </a:stretch>
        </p:blipFill>
        <p:spPr>
          <a:xfrm rot="10800000">
            <a:off x="222738" y="1761919"/>
            <a:ext cx="921637" cy="565092"/>
          </a:xfrm>
          <a:prstGeom prst="rect">
            <a:avLst/>
          </a:prstGeom>
          <a:ln w="12700">
            <a:miter lim="400000"/>
          </a:ln>
        </p:spPr>
      </p:pic>
      <p:pic>
        <p:nvPicPr>
          <p:cNvPr id="15" name="图片 14">
            <a:extLst>
              <a:ext uri="{FF2B5EF4-FFF2-40B4-BE49-F238E27FC236}">
                <a16:creationId xmlns:a16="http://schemas.microsoft.com/office/drawing/2014/main" id="{1C25B680-14EE-0141-B4F0-8D7B85558BB3}"/>
              </a:ext>
            </a:extLst>
          </p:cNvPr>
          <p:cNvPicPr>
            <a:picLocks noChangeAspect="1"/>
          </p:cNvPicPr>
          <p:nvPr/>
        </p:nvPicPr>
        <p:blipFill>
          <a:blip r:embed="rId4"/>
          <a:stretch>
            <a:fillRect/>
          </a:stretch>
        </p:blipFill>
        <p:spPr>
          <a:xfrm>
            <a:off x="1873681" y="2272599"/>
            <a:ext cx="5396639" cy="28242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73903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200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535E97-3638-3F4A-99BF-27FD83BB4C51}"/>
              </a:ext>
            </a:extLst>
          </p:cNvPr>
          <p:cNvSpPr>
            <a:spLocks noGrp="1"/>
          </p:cNvSpPr>
          <p:nvPr>
            <p:ph type="title"/>
          </p:nvPr>
        </p:nvSpPr>
        <p:spPr>
          <a:xfrm>
            <a:off x="0" y="454068"/>
            <a:ext cx="9144000" cy="2470876"/>
          </a:xfrm>
        </p:spPr>
        <p:txBody>
          <a:bodyPr/>
          <a:lstStyle/>
          <a:p>
            <a:r>
              <a:rPr kumimoji="1" lang="zh-CN" altLang="en-US" dirty="0"/>
              <a:t>神创造了所有人！</a:t>
            </a:r>
            <a:br>
              <a:rPr kumimoji="1" lang="zh-CN" altLang="en-US" dirty="0"/>
            </a:br>
            <a:r>
              <a:rPr kumimoji="1" lang="zh-CN" altLang="en-US" dirty="0"/>
              <a:t>祂爱每一个人！</a:t>
            </a:r>
            <a:br>
              <a:rPr kumimoji="1" lang="zh-CN" altLang="en-US" dirty="0"/>
            </a:br>
            <a:r>
              <a:rPr kumimoji="1" lang="zh-CN" altLang="en-US" dirty="0"/>
              <a:t>也会审判每一个人！</a:t>
            </a:r>
          </a:p>
        </p:txBody>
      </p:sp>
      <p:pic>
        <p:nvPicPr>
          <p:cNvPr id="6" name="图片 5">
            <a:extLst>
              <a:ext uri="{FF2B5EF4-FFF2-40B4-BE49-F238E27FC236}">
                <a16:creationId xmlns:a16="http://schemas.microsoft.com/office/drawing/2014/main" id="{93442FD6-56AF-384E-BE62-ABBA9730FC30}"/>
              </a:ext>
            </a:extLst>
          </p:cNvPr>
          <p:cNvPicPr>
            <a:picLocks noChangeAspect="1"/>
          </p:cNvPicPr>
          <p:nvPr/>
        </p:nvPicPr>
        <p:blipFill>
          <a:blip r:embed="rId3"/>
          <a:stretch>
            <a:fillRect/>
          </a:stretch>
        </p:blipFill>
        <p:spPr>
          <a:xfrm>
            <a:off x="2771586" y="2167021"/>
            <a:ext cx="3600828" cy="46630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671253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B0B45EE1-07B3-4511-9331-E9C08A60FDEE}"/>
              </a:ext>
            </a:extLst>
          </p:cNvPr>
          <p:cNvSpPr txBox="1"/>
          <p:nvPr/>
        </p:nvSpPr>
        <p:spPr>
          <a:xfrm>
            <a:off x="971601" y="5256194"/>
            <a:ext cx="7357694" cy="523220"/>
          </a:xfrm>
          <a:prstGeom prst="rect">
            <a:avLst/>
          </a:prstGeom>
          <a:noFill/>
        </p:spPr>
        <p:txBody>
          <a:bodyPr wrap="square">
            <a:spAutoFit/>
          </a:bodyPr>
          <a:lstStyle/>
          <a:p>
            <a:r>
              <a:rPr lang="zh-CN" altLang="en-US" sz="2800" dirty="0">
                <a:latin typeface="Microsoft YaHei" panose="020B0503020204020204" pitchFamily="34" charset="-122"/>
                <a:ea typeface="Microsoft YaHei" panose="020B0503020204020204" pitchFamily="34" charset="-122"/>
              </a:rPr>
              <a:t>希伯来书９</a:t>
            </a:r>
            <a:r>
              <a:rPr lang="en-US" altLang="zh-CN" sz="2800" dirty="0">
                <a:latin typeface="Microsoft YaHei" panose="020B0503020204020204" pitchFamily="34" charset="-122"/>
                <a:ea typeface="Microsoft YaHei" panose="020B0503020204020204" pitchFamily="34" charset="-122"/>
              </a:rPr>
              <a:t>:27 </a:t>
            </a:r>
            <a:r>
              <a:rPr lang="zh-CN" altLang="en-US" sz="2800" dirty="0">
                <a:latin typeface="Microsoft YaHei" panose="020B0503020204020204" pitchFamily="34" charset="-122"/>
                <a:ea typeface="Microsoft YaHei" panose="020B0503020204020204" pitchFamily="34" charset="-122"/>
              </a:rPr>
              <a:t>人人都有一死，死后且有审判；</a:t>
            </a:r>
            <a:endParaRPr lang="en-US" altLang="zh-CN" sz="2800" dirty="0">
              <a:latin typeface="Microsoft YaHei" panose="020B0503020204020204" pitchFamily="34" charset="-122"/>
              <a:ea typeface="Microsoft YaHei" panose="020B0503020204020204" pitchFamily="34" charset="-122"/>
            </a:endParaRPr>
          </a:p>
        </p:txBody>
      </p:sp>
      <p:sp>
        <p:nvSpPr>
          <p:cNvPr id="8" name="标题 7">
            <a:extLst>
              <a:ext uri="{FF2B5EF4-FFF2-40B4-BE49-F238E27FC236}">
                <a16:creationId xmlns:a16="http://schemas.microsoft.com/office/drawing/2014/main" id="{38C772C3-CC9F-D945-9DE1-C9398E5E902C}"/>
              </a:ext>
            </a:extLst>
          </p:cNvPr>
          <p:cNvSpPr>
            <a:spLocks noGrp="1"/>
          </p:cNvSpPr>
          <p:nvPr>
            <p:ph type="title"/>
          </p:nvPr>
        </p:nvSpPr>
        <p:spPr/>
        <p:txBody>
          <a:bodyPr/>
          <a:lstStyle/>
          <a:p>
            <a:r>
              <a:rPr lang="zh-CN" altLang="en-US" dirty="0"/>
              <a:t>希特勒的结局</a:t>
            </a:r>
          </a:p>
        </p:txBody>
      </p:sp>
      <p:sp>
        <p:nvSpPr>
          <p:cNvPr id="9" name="直线连接符 20">
            <a:extLst>
              <a:ext uri="{FF2B5EF4-FFF2-40B4-BE49-F238E27FC236}">
                <a16:creationId xmlns:a16="http://schemas.microsoft.com/office/drawing/2014/main" id="{6F556620-E5AE-4749-8E2A-C7F26CAE88C5}"/>
              </a:ext>
            </a:extLst>
          </p:cNvPr>
          <p:cNvSpPr/>
          <p:nvPr/>
        </p:nvSpPr>
        <p:spPr>
          <a:xfrm flipH="1">
            <a:off x="454531" y="1814994"/>
            <a:ext cx="0" cy="456817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7CD5E31A-A33B-5C44-AB57-B8CA55B66A7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2">
            <a:extLst>
              <a:ext uri="{FF2B5EF4-FFF2-40B4-BE49-F238E27FC236}">
                <a16:creationId xmlns:a16="http://schemas.microsoft.com/office/drawing/2014/main" id="{CC9325A0-00CD-B247-A07A-CE96FA553CFE}"/>
              </a:ext>
            </a:extLst>
          </p:cNvPr>
          <p:cNvSpPr/>
          <p:nvPr/>
        </p:nvSpPr>
        <p:spPr>
          <a:xfrm flipH="1" flipV="1">
            <a:off x="971601" y="1814994"/>
            <a:ext cx="7742668" cy="1"/>
          </a:xfrm>
          <a:prstGeom prst="line">
            <a:avLst/>
          </a:prstGeom>
          <a:ln w="12700">
            <a:solidFill>
              <a:srgbClr val="77933C"/>
            </a:solidFill>
            <a:prstDash val="sysDash"/>
          </a:ln>
        </p:spPr>
        <p:txBody>
          <a:bodyPr lIns="45719" rIns="45719"/>
          <a:lstStyle/>
          <a:p>
            <a:endParaRPr/>
          </a:p>
        </p:txBody>
      </p:sp>
      <p:sp>
        <p:nvSpPr>
          <p:cNvPr id="12" name="直线连接符 23">
            <a:extLst>
              <a:ext uri="{FF2B5EF4-FFF2-40B4-BE49-F238E27FC236}">
                <a16:creationId xmlns:a16="http://schemas.microsoft.com/office/drawing/2014/main" id="{F8A6FC38-3C0B-3044-9907-740B7203A90A}"/>
              </a:ext>
            </a:extLst>
          </p:cNvPr>
          <p:cNvSpPr/>
          <p:nvPr/>
        </p:nvSpPr>
        <p:spPr>
          <a:xfrm flipH="1">
            <a:off x="8714268" y="1814994"/>
            <a:ext cx="0" cy="4429886"/>
          </a:xfrm>
          <a:prstGeom prst="line">
            <a:avLst/>
          </a:prstGeom>
          <a:ln w="12700">
            <a:solidFill>
              <a:srgbClr val="77933C"/>
            </a:solidFill>
            <a:prstDash val="sysDash"/>
          </a:ln>
        </p:spPr>
        <p:txBody>
          <a:bodyPr lIns="45719" rIns="45719"/>
          <a:lstStyle/>
          <a:p>
            <a:endParaRPr/>
          </a:p>
        </p:txBody>
      </p:sp>
      <p:pic>
        <p:nvPicPr>
          <p:cNvPr id="13" name="图片 24" descr="图片 24">
            <a:extLst>
              <a:ext uri="{FF2B5EF4-FFF2-40B4-BE49-F238E27FC236}">
                <a16:creationId xmlns:a16="http://schemas.microsoft.com/office/drawing/2014/main" id="{B5C66638-4DF6-0C49-82A5-BA79570DFE8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4" name="图片 25" descr="图片 25">
            <a:extLst>
              <a:ext uri="{FF2B5EF4-FFF2-40B4-BE49-F238E27FC236}">
                <a16:creationId xmlns:a16="http://schemas.microsoft.com/office/drawing/2014/main" id="{8D5CF159-EF05-A441-8977-5FE6BC6AF282}"/>
              </a:ext>
            </a:extLst>
          </p:cNvPr>
          <p:cNvPicPr>
            <a:picLocks noChangeAspect="1"/>
          </p:cNvPicPr>
          <p:nvPr/>
        </p:nvPicPr>
        <p:blipFill>
          <a:blip r:embed="rId3"/>
          <a:stretch>
            <a:fillRect/>
          </a:stretch>
        </p:blipFill>
        <p:spPr>
          <a:xfrm rot="10800000">
            <a:off x="222738" y="1555893"/>
            <a:ext cx="921637" cy="565092"/>
          </a:xfrm>
          <a:prstGeom prst="rect">
            <a:avLst/>
          </a:prstGeom>
          <a:ln w="12700">
            <a:miter lim="400000"/>
          </a:ln>
        </p:spPr>
      </p:pic>
      <p:pic>
        <p:nvPicPr>
          <p:cNvPr id="2" name="图片 1">
            <a:extLst>
              <a:ext uri="{FF2B5EF4-FFF2-40B4-BE49-F238E27FC236}">
                <a16:creationId xmlns:a16="http://schemas.microsoft.com/office/drawing/2014/main" id="{423425EB-C330-6E46-8026-B72038F146B5}"/>
              </a:ext>
            </a:extLst>
          </p:cNvPr>
          <p:cNvPicPr>
            <a:picLocks noChangeAspect="1"/>
          </p:cNvPicPr>
          <p:nvPr/>
        </p:nvPicPr>
        <p:blipFill>
          <a:blip r:embed="rId4"/>
          <a:stretch>
            <a:fillRect/>
          </a:stretch>
        </p:blipFill>
        <p:spPr>
          <a:xfrm>
            <a:off x="1026950" y="1506754"/>
            <a:ext cx="5221825" cy="345945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3FBF1105-2B03-3848-9411-BA620BA4F197}"/>
              </a:ext>
            </a:extLst>
          </p:cNvPr>
          <p:cNvPicPr>
            <a:picLocks noChangeAspect="1"/>
          </p:cNvPicPr>
          <p:nvPr/>
        </p:nvPicPr>
        <p:blipFill rotWithShape="1">
          <a:blip r:embed="rId5"/>
          <a:srcRect l="16298" r="40597"/>
          <a:stretch/>
        </p:blipFill>
        <p:spPr>
          <a:xfrm>
            <a:off x="6304124" y="1506754"/>
            <a:ext cx="2236778" cy="34594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80606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200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B0B45EE1-07B3-4511-9331-E9C08A60FDEE}"/>
              </a:ext>
            </a:extLst>
          </p:cNvPr>
          <p:cNvSpPr txBox="1"/>
          <p:nvPr/>
        </p:nvSpPr>
        <p:spPr>
          <a:xfrm>
            <a:off x="820500" y="4386390"/>
            <a:ext cx="7865703" cy="1908984"/>
          </a:xfrm>
          <a:prstGeom prst="rect">
            <a:avLst/>
          </a:prstGeom>
          <a:noFill/>
        </p:spPr>
        <p:txBody>
          <a:bodyPr wrap="square">
            <a:spAutoFit/>
          </a:bodyPr>
          <a:lstStyle/>
          <a:p>
            <a:pPr>
              <a:lnSpc>
                <a:spcPts val="3560"/>
              </a:lnSpc>
            </a:pPr>
            <a:r>
              <a:rPr lang="zh-CN" altLang="en-US" sz="2800" dirty="0">
                <a:latin typeface="Microsoft YaHei" panose="020B0503020204020204" pitchFamily="34" charset="-122"/>
                <a:ea typeface="Microsoft YaHei" panose="020B0503020204020204" pitchFamily="34" charset="-122"/>
              </a:rPr>
              <a:t>以西结书</a:t>
            </a:r>
            <a:r>
              <a:rPr lang="en-US" altLang="zh-CN" sz="2800" dirty="0">
                <a:latin typeface="Microsoft YaHei" panose="020B0503020204020204" pitchFamily="34" charset="-122"/>
                <a:ea typeface="Microsoft YaHei" panose="020B0503020204020204" pitchFamily="34" charset="-122"/>
              </a:rPr>
              <a:t>33:11 </a:t>
            </a:r>
            <a:r>
              <a:rPr lang="zh-CN" altLang="en-US" sz="2800" dirty="0">
                <a:latin typeface="Microsoft YaHei" panose="020B0503020204020204" pitchFamily="34" charset="-122"/>
                <a:ea typeface="Microsoft YaHei" panose="020B0503020204020204" pitchFamily="34" charset="-122"/>
              </a:rPr>
              <a:t>主耶和华说：‘我指著我的永生起誓，我断不喜悦恶人死亡，惟喜悦恶人转离所行的道而活。以色列家啊，你们转回，转回吧！离开恶道，何必死亡呢？’</a:t>
            </a:r>
            <a:endParaRPr lang="en-US" altLang="zh-CN" sz="2800" dirty="0">
              <a:latin typeface="Microsoft YaHei" panose="020B0503020204020204" pitchFamily="34" charset="-122"/>
              <a:ea typeface="Microsoft YaHei" panose="020B0503020204020204" pitchFamily="34" charset="-122"/>
            </a:endParaRPr>
          </a:p>
        </p:txBody>
      </p:sp>
      <p:sp>
        <p:nvSpPr>
          <p:cNvPr id="8" name="标题 7">
            <a:extLst>
              <a:ext uri="{FF2B5EF4-FFF2-40B4-BE49-F238E27FC236}">
                <a16:creationId xmlns:a16="http://schemas.microsoft.com/office/drawing/2014/main" id="{38C772C3-CC9F-D945-9DE1-C9398E5E902C}"/>
              </a:ext>
            </a:extLst>
          </p:cNvPr>
          <p:cNvSpPr>
            <a:spLocks noGrp="1"/>
          </p:cNvSpPr>
          <p:nvPr>
            <p:ph type="title"/>
          </p:nvPr>
        </p:nvSpPr>
        <p:spPr/>
        <p:txBody>
          <a:bodyPr/>
          <a:lstStyle/>
          <a:p>
            <a:r>
              <a:rPr lang="zh-CN" altLang="en-US" dirty="0"/>
              <a:t>上帝的心：</a:t>
            </a:r>
            <a:br>
              <a:rPr lang="zh-CN" altLang="en-US" dirty="0"/>
            </a:br>
            <a:r>
              <a:rPr lang="zh-CN" altLang="en-US" dirty="0"/>
              <a:t>不希望任何一个人去地狱！</a:t>
            </a:r>
          </a:p>
        </p:txBody>
      </p:sp>
      <p:sp>
        <p:nvSpPr>
          <p:cNvPr id="9" name="直线连接符 20">
            <a:extLst>
              <a:ext uri="{FF2B5EF4-FFF2-40B4-BE49-F238E27FC236}">
                <a16:creationId xmlns:a16="http://schemas.microsoft.com/office/drawing/2014/main" id="{6F556620-E5AE-4749-8E2A-C7F26CAE88C5}"/>
              </a:ext>
            </a:extLst>
          </p:cNvPr>
          <p:cNvSpPr/>
          <p:nvPr/>
        </p:nvSpPr>
        <p:spPr>
          <a:xfrm flipH="1">
            <a:off x="454531" y="1814994"/>
            <a:ext cx="0" cy="456817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7CD5E31A-A33B-5C44-AB57-B8CA55B66A7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2">
            <a:extLst>
              <a:ext uri="{FF2B5EF4-FFF2-40B4-BE49-F238E27FC236}">
                <a16:creationId xmlns:a16="http://schemas.microsoft.com/office/drawing/2014/main" id="{CC9325A0-00CD-B247-A07A-CE96FA553CFE}"/>
              </a:ext>
            </a:extLst>
          </p:cNvPr>
          <p:cNvSpPr/>
          <p:nvPr/>
        </p:nvSpPr>
        <p:spPr>
          <a:xfrm flipH="1" flipV="1">
            <a:off x="971601" y="1814994"/>
            <a:ext cx="7742668" cy="1"/>
          </a:xfrm>
          <a:prstGeom prst="line">
            <a:avLst/>
          </a:prstGeom>
          <a:ln w="12700">
            <a:solidFill>
              <a:srgbClr val="77933C"/>
            </a:solidFill>
            <a:prstDash val="sysDash"/>
          </a:ln>
        </p:spPr>
        <p:txBody>
          <a:bodyPr lIns="45719" rIns="45719"/>
          <a:lstStyle/>
          <a:p>
            <a:endParaRPr/>
          </a:p>
        </p:txBody>
      </p:sp>
      <p:sp>
        <p:nvSpPr>
          <p:cNvPr id="12" name="直线连接符 23">
            <a:extLst>
              <a:ext uri="{FF2B5EF4-FFF2-40B4-BE49-F238E27FC236}">
                <a16:creationId xmlns:a16="http://schemas.microsoft.com/office/drawing/2014/main" id="{F8A6FC38-3C0B-3044-9907-740B7203A90A}"/>
              </a:ext>
            </a:extLst>
          </p:cNvPr>
          <p:cNvSpPr/>
          <p:nvPr/>
        </p:nvSpPr>
        <p:spPr>
          <a:xfrm flipH="1">
            <a:off x="8714268" y="1814994"/>
            <a:ext cx="0" cy="4429886"/>
          </a:xfrm>
          <a:prstGeom prst="line">
            <a:avLst/>
          </a:prstGeom>
          <a:ln w="12700">
            <a:solidFill>
              <a:srgbClr val="77933C"/>
            </a:solidFill>
            <a:prstDash val="sysDash"/>
          </a:ln>
        </p:spPr>
        <p:txBody>
          <a:bodyPr lIns="45719" rIns="45719"/>
          <a:lstStyle/>
          <a:p>
            <a:endParaRPr/>
          </a:p>
        </p:txBody>
      </p:sp>
      <p:pic>
        <p:nvPicPr>
          <p:cNvPr id="13" name="图片 24" descr="图片 24">
            <a:extLst>
              <a:ext uri="{FF2B5EF4-FFF2-40B4-BE49-F238E27FC236}">
                <a16:creationId xmlns:a16="http://schemas.microsoft.com/office/drawing/2014/main" id="{B5C66638-4DF6-0C49-82A5-BA79570DFE8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4" name="图片 25" descr="图片 25">
            <a:extLst>
              <a:ext uri="{FF2B5EF4-FFF2-40B4-BE49-F238E27FC236}">
                <a16:creationId xmlns:a16="http://schemas.microsoft.com/office/drawing/2014/main" id="{8D5CF159-EF05-A441-8977-5FE6BC6AF282}"/>
              </a:ext>
            </a:extLst>
          </p:cNvPr>
          <p:cNvPicPr>
            <a:picLocks noChangeAspect="1"/>
          </p:cNvPicPr>
          <p:nvPr/>
        </p:nvPicPr>
        <p:blipFill>
          <a:blip r:embed="rId3"/>
          <a:stretch>
            <a:fillRect/>
          </a:stretch>
        </p:blipFill>
        <p:spPr>
          <a:xfrm rot="10800000">
            <a:off x="222738" y="1555893"/>
            <a:ext cx="921637" cy="565092"/>
          </a:xfrm>
          <a:prstGeom prst="rect">
            <a:avLst/>
          </a:prstGeom>
          <a:ln w="12700">
            <a:miter lim="400000"/>
          </a:ln>
        </p:spPr>
      </p:pic>
      <p:pic>
        <p:nvPicPr>
          <p:cNvPr id="3" name="图片 2">
            <a:extLst>
              <a:ext uri="{FF2B5EF4-FFF2-40B4-BE49-F238E27FC236}">
                <a16:creationId xmlns:a16="http://schemas.microsoft.com/office/drawing/2014/main" id="{2DBD6DB8-3280-B245-941C-B5B37EE51101}"/>
              </a:ext>
            </a:extLst>
          </p:cNvPr>
          <p:cNvPicPr>
            <a:picLocks noChangeAspect="1"/>
          </p:cNvPicPr>
          <p:nvPr/>
        </p:nvPicPr>
        <p:blipFill>
          <a:blip r:embed="rId4"/>
          <a:stretch>
            <a:fillRect/>
          </a:stretch>
        </p:blipFill>
        <p:spPr>
          <a:xfrm>
            <a:off x="2823004" y="1902791"/>
            <a:ext cx="3497991" cy="23462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28908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200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100746"/>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TM02900743[[fn=环保]]</Template>
  <TotalTime>38784</TotalTime>
  <Words>3552</Words>
  <Application>Microsoft Macintosh PowerPoint</Application>
  <PresentationFormat>全屏显示(4:3)</PresentationFormat>
  <Paragraphs>307</Paragraphs>
  <Slides>41</Slides>
  <Notes>41</Notes>
  <HiddenSlides>0</HiddenSlides>
  <MMClips>2</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41</vt:i4>
      </vt:variant>
    </vt:vector>
  </HeadingPairs>
  <TitlesOfParts>
    <vt:vector size="51" baseType="lpstr">
      <vt:lpstr>微软雅黑</vt:lpstr>
      <vt:lpstr>微软雅黑</vt:lpstr>
      <vt:lpstr>Wingdings 2</vt:lpstr>
      <vt:lpstr>Arial</vt:lpstr>
      <vt:lpstr>Times New Roman</vt:lpstr>
      <vt:lpstr>Calibri</vt:lpstr>
      <vt:lpstr>等线</vt:lpstr>
      <vt:lpstr>宋体</vt:lpstr>
      <vt:lpstr>HDOfficeLightV0</vt:lpstr>
      <vt:lpstr>Image</vt:lpstr>
      <vt:lpstr>PowerPoint 演示文稿</vt:lpstr>
      <vt:lpstr>为朋友找家</vt:lpstr>
      <vt:lpstr>他们住在哪个大洲?</vt:lpstr>
      <vt:lpstr>他们住在哪个大洲?</vt:lpstr>
      <vt:lpstr>黑种人、黄种人、白种人、棕种人</vt:lpstr>
      <vt:lpstr>调查问卷</vt:lpstr>
      <vt:lpstr>不同人种是怎么来的？</vt:lpstr>
      <vt:lpstr>PowerPoint 演示文稿</vt:lpstr>
      <vt:lpstr>任务一</vt:lpstr>
      <vt:lpstr>一、请用一句简单的话    阐述图片的内容</vt:lpstr>
      <vt:lpstr>一、请用一句简单的话    阐述图片的内容</vt:lpstr>
      <vt:lpstr>二、多选题</vt:lpstr>
      <vt:lpstr>这些不同肤色的人种 是怎么从亚当和夏娃繁衍而来？</vt:lpstr>
      <vt:lpstr>任务</vt:lpstr>
      <vt:lpstr>PowerPoint 演示文稿</vt:lpstr>
      <vt:lpstr>任务二  晓东的求助信</vt:lpstr>
      <vt:lpstr>老师讲解：任务二</vt:lpstr>
      <vt:lpstr>老师讲解：任务二</vt:lpstr>
      <vt:lpstr>老师讲解：任务二</vt:lpstr>
      <vt:lpstr>老师讲解：任务二</vt:lpstr>
      <vt:lpstr>老师讲解：任务二</vt:lpstr>
      <vt:lpstr>老师讲解：任务二</vt:lpstr>
      <vt:lpstr>人类有多少个“人种”？</vt:lpstr>
      <vt:lpstr>世上只有一个族群，那就是人类</vt:lpstr>
      <vt:lpstr>人种：挪亚后代中的变异</vt:lpstr>
      <vt:lpstr>“夏娃”这个名字的意思是什么？</vt:lpstr>
      <vt:lpstr>任务三 </vt:lpstr>
      <vt:lpstr>阅读材料二讲解</vt:lpstr>
      <vt:lpstr>阅读材料二讲解</vt:lpstr>
      <vt:lpstr>阅读材料二讲解</vt:lpstr>
      <vt:lpstr>从“人种”学习到圣经可信</vt:lpstr>
      <vt:lpstr>对于“人种”想要了解更多的同学 可以参考</vt:lpstr>
      <vt:lpstr>关于“人种”……</vt:lpstr>
      <vt:lpstr>如果人用进化思想取代圣经的真理 那会怎么样呢？</vt:lpstr>
      <vt:lpstr>进化论的谎言 夺走了很多人的生命 …….</vt:lpstr>
      <vt:lpstr>如果我们不要悲剧重演 就要实实在在地相信圣经的话！</vt:lpstr>
      <vt:lpstr>如果我们不要悲剧重演     就要实实在在地相信圣经的话！</vt:lpstr>
      <vt:lpstr>神创造了所有人！ 祂爱每一个人！ 也会审判每一个人！</vt:lpstr>
      <vt:lpstr>希特勒的结局</vt:lpstr>
      <vt:lpstr>上帝的心： 不希望任何一个人去地狱！</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满家电脑</dc:creator>
  <cp:lastModifiedBy>Meiling Meng</cp:lastModifiedBy>
  <cp:revision>2489</cp:revision>
  <dcterms:created xsi:type="dcterms:W3CDTF">2014-01-09T08:42:09Z</dcterms:created>
  <dcterms:modified xsi:type="dcterms:W3CDTF">2024-12-11T03:38:49Z</dcterms:modified>
</cp:coreProperties>
</file>